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4"/>
  </p:notesMasterIdLst>
  <p:handoutMasterIdLst>
    <p:handoutMasterId r:id="rId35"/>
  </p:handoutMasterIdLst>
  <p:sldIdLst>
    <p:sldId id="256" r:id="rId2"/>
    <p:sldId id="386" r:id="rId3"/>
    <p:sldId id="393" r:id="rId4"/>
    <p:sldId id="394" r:id="rId5"/>
    <p:sldId id="395" r:id="rId6"/>
    <p:sldId id="397" r:id="rId7"/>
    <p:sldId id="400" r:id="rId8"/>
    <p:sldId id="422" r:id="rId9"/>
    <p:sldId id="401" r:id="rId10"/>
    <p:sldId id="407" r:id="rId11"/>
    <p:sldId id="402" r:id="rId12"/>
    <p:sldId id="403" r:id="rId13"/>
    <p:sldId id="409" r:id="rId14"/>
    <p:sldId id="411" r:id="rId15"/>
    <p:sldId id="410" r:id="rId16"/>
    <p:sldId id="412" r:id="rId17"/>
    <p:sldId id="413" r:id="rId18"/>
    <p:sldId id="416" r:id="rId19"/>
    <p:sldId id="415" r:id="rId20"/>
    <p:sldId id="408" r:id="rId21"/>
    <p:sldId id="404" r:id="rId22"/>
    <p:sldId id="405" r:id="rId23"/>
    <p:sldId id="417" r:id="rId24"/>
    <p:sldId id="418" r:id="rId25"/>
    <p:sldId id="421" r:id="rId26"/>
    <p:sldId id="406" r:id="rId27"/>
    <p:sldId id="414" r:id="rId28"/>
    <p:sldId id="419" r:id="rId29"/>
    <p:sldId id="420" r:id="rId30"/>
    <p:sldId id="396" r:id="rId31"/>
    <p:sldId id="423" r:id="rId32"/>
    <p:sldId id="42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CC8E"/>
    <a:srgbClr val="F6B69A"/>
    <a:srgbClr val="E2E5A2"/>
    <a:srgbClr val="F2D197"/>
    <a:srgbClr val="F3C26F"/>
    <a:srgbClr val="FABC6F"/>
    <a:srgbClr val="0035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EDC46A-3DBB-1841-A53D-6FCD3091D8E8}" v="108" dt="2026-03-10T04:41:13.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04"/>
    <p:restoredTop sz="85177"/>
  </p:normalViewPr>
  <p:slideViewPr>
    <p:cSldViewPr snapToGrid="0">
      <p:cViewPr>
        <p:scale>
          <a:sx n="71" d="100"/>
          <a:sy n="71" d="100"/>
        </p:scale>
        <p:origin x="38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 Anna" userId="ca4374bd-c586-42bd-ac94-3547d83150b1" providerId="ADAL" clId="{47524F64-12FE-D941-9828-BE1536C0B7AD}"/>
    <pc:docChg chg="undo custSel addSld modSld">
      <pc:chgData name="Su, Anna" userId="ca4374bd-c586-42bd-ac94-3547d83150b1" providerId="ADAL" clId="{47524F64-12FE-D941-9828-BE1536C0B7AD}" dt="2026-03-06T16:01:45.288" v="1543" actId="20577"/>
      <pc:docMkLst>
        <pc:docMk/>
      </pc:docMkLst>
      <pc:sldChg chg="modNotesTx">
        <pc:chgData name="Su, Anna" userId="ca4374bd-c586-42bd-ac94-3547d83150b1" providerId="ADAL" clId="{47524F64-12FE-D941-9828-BE1536C0B7AD}" dt="2026-03-05T16:16:54.098" v="888" actId="115"/>
        <pc:sldMkLst>
          <pc:docMk/>
          <pc:sldMk cId="3305591276" sldId="256"/>
        </pc:sldMkLst>
      </pc:sldChg>
      <pc:sldChg chg="modSp mod">
        <pc:chgData name="Su, Anna" userId="ca4374bd-c586-42bd-ac94-3547d83150b1" providerId="ADAL" clId="{47524F64-12FE-D941-9828-BE1536C0B7AD}" dt="2026-03-04T17:42:58.730" v="4" actId="20577"/>
        <pc:sldMkLst>
          <pc:docMk/>
          <pc:sldMk cId="2430958933" sldId="394"/>
        </pc:sldMkLst>
        <pc:spChg chg="mod">
          <ac:chgData name="Su, Anna" userId="ca4374bd-c586-42bd-ac94-3547d83150b1" providerId="ADAL" clId="{47524F64-12FE-D941-9828-BE1536C0B7AD}" dt="2026-03-04T17:42:58.730" v="4" actId="20577"/>
          <ac:spMkLst>
            <pc:docMk/>
            <pc:sldMk cId="2430958933" sldId="394"/>
            <ac:spMk id="3" creationId="{608B98B3-3556-0BAB-6391-9659CBB1ADA2}"/>
          </ac:spMkLst>
        </pc:spChg>
      </pc:sldChg>
      <pc:sldChg chg="modSp mod">
        <pc:chgData name="Su, Anna" userId="ca4374bd-c586-42bd-ac94-3547d83150b1" providerId="ADAL" clId="{47524F64-12FE-D941-9828-BE1536C0B7AD}" dt="2026-03-04T17:43:10.996" v="6" actId="20577"/>
        <pc:sldMkLst>
          <pc:docMk/>
          <pc:sldMk cId="2889299223" sldId="395"/>
        </pc:sldMkLst>
        <pc:spChg chg="mod">
          <ac:chgData name="Su, Anna" userId="ca4374bd-c586-42bd-ac94-3547d83150b1" providerId="ADAL" clId="{47524F64-12FE-D941-9828-BE1536C0B7AD}" dt="2026-03-04T17:43:10.996" v="6" actId="20577"/>
          <ac:spMkLst>
            <pc:docMk/>
            <pc:sldMk cId="2889299223" sldId="395"/>
            <ac:spMk id="3" creationId="{BEC0C1E9-9B6F-8E92-789A-CBC962BF7D99}"/>
          </ac:spMkLst>
        </pc:spChg>
      </pc:sldChg>
      <pc:sldChg chg="modSp mod">
        <pc:chgData name="Su, Anna" userId="ca4374bd-c586-42bd-ac94-3547d83150b1" providerId="ADAL" clId="{47524F64-12FE-D941-9828-BE1536C0B7AD}" dt="2026-03-04T17:43:47.129" v="7" actId="113"/>
        <pc:sldMkLst>
          <pc:docMk/>
          <pc:sldMk cId="2297473678" sldId="397"/>
        </pc:sldMkLst>
        <pc:graphicFrameChg chg="modGraphic">
          <ac:chgData name="Su, Anna" userId="ca4374bd-c586-42bd-ac94-3547d83150b1" providerId="ADAL" clId="{47524F64-12FE-D941-9828-BE1536C0B7AD}" dt="2026-03-04T17:43:47.129" v="7" actId="113"/>
          <ac:graphicFrameMkLst>
            <pc:docMk/>
            <pc:sldMk cId="2297473678" sldId="397"/>
            <ac:graphicFrameMk id="13" creationId="{D2C8F13D-9B3E-E312-5CDC-512CC3117008}"/>
          </ac:graphicFrameMkLst>
        </pc:graphicFrameChg>
      </pc:sldChg>
      <pc:sldChg chg="modSp mod modNotesTx">
        <pc:chgData name="Su, Anna" userId="ca4374bd-c586-42bd-ac94-3547d83150b1" providerId="ADAL" clId="{47524F64-12FE-D941-9828-BE1536C0B7AD}" dt="2026-03-05T16:15:40.505" v="825" actId="115"/>
        <pc:sldMkLst>
          <pc:docMk/>
          <pc:sldMk cId="602233475" sldId="400"/>
        </pc:sldMkLst>
        <pc:spChg chg="mod">
          <ac:chgData name="Su, Anna" userId="ca4374bd-c586-42bd-ac94-3547d83150b1" providerId="ADAL" clId="{47524F64-12FE-D941-9828-BE1536C0B7AD}" dt="2026-03-04T17:44:25.577" v="8" actId="20577"/>
          <ac:spMkLst>
            <pc:docMk/>
            <pc:sldMk cId="602233475" sldId="400"/>
            <ac:spMk id="16" creationId="{1AE33163-8CCC-1CD7-AD8D-7399D9A602EB}"/>
          </ac:spMkLst>
        </pc:spChg>
      </pc:sldChg>
      <pc:sldChg chg="modSp mod">
        <pc:chgData name="Su, Anna" userId="ca4374bd-c586-42bd-ac94-3547d83150b1" providerId="ADAL" clId="{47524F64-12FE-D941-9828-BE1536C0B7AD}" dt="2026-03-04T17:52:37.228" v="87" actId="20577"/>
        <pc:sldMkLst>
          <pc:docMk/>
          <pc:sldMk cId="515867322" sldId="403"/>
        </pc:sldMkLst>
        <pc:spChg chg="mod">
          <ac:chgData name="Su, Anna" userId="ca4374bd-c586-42bd-ac94-3547d83150b1" providerId="ADAL" clId="{47524F64-12FE-D941-9828-BE1536C0B7AD}" dt="2026-03-04T17:52:37.228" v="87" actId="20577"/>
          <ac:spMkLst>
            <pc:docMk/>
            <pc:sldMk cId="515867322" sldId="403"/>
            <ac:spMk id="14" creationId="{B0EFFD43-DCBB-06B1-B39A-34532E7C264B}"/>
          </ac:spMkLst>
        </pc:spChg>
      </pc:sldChg>
      <pc:sldChg chg="modNotesTx">
        <pc:chgData name="Su, Anna" userId="ca4374bd-c586-42bd-ac94-3547d83150b1" providerId="ADAL" clId="{47524F64-12FE-D941-9828-BE1536C0B7AD}" dt="2026-03-05T16:14:41.341" v="817" actId="20577"/>
        <pc:sldMkLst>
          <pc:docMk/>
          <pc:sldMk cId="774412566" sldId="409"/>
        </pc:sldMkLst>
      </pc:sldChg>
      <pc:sldChg chg="addSp modSp mod modNotesTx">
        <pc:chgData name="Su, Anna" userId="ca4374bd-c586-42bd-ac94-3547d83150b1" providerId="ADAL" clId="{47524F64-12FE-D941-9828-BE1536C0B7AD}" dt="2026-03-05T16:30:11.226" v="924" actId="1076"/>
        <pc:sldMkLst>
          <pc:docMk/>
          <pc:sldMk cId="2314746435" sldId="410"/>
        </pc:sldMkLst>
        <pc:picChg chg="add mod">
          <ac:chgData name="Su, Anna" userId="ca4374bd-c586-42bd-ac94-3547d83150b1" providerId="ADAL" clId="{47524F64-12FE-D941-9828-BE1536C0B7AD}" dt="2026-03-05T16:30:11.226" v="924" actId="1076"/>
          <ac:picMkLst>
            <pc:docMk/>
            <pc:sldMk cId="2314746435" sldId="410"/>
            <ac:picMk id="8" creationId="{F1FC8C32-2CE7-BDF2-32AC-FDA729F0F36E}"/>
          </ac:picMkLst>
        </pc:picChg>
      </pc:sldChg>
      <pc:sldChg chg="modNotesTx">
        <pc:chgData name="Su, Anna" userId="ca4374bd-c586-42bd-ac94-3547d83150b1" providerId="ADAL" clId="{47524F64-12FE-D941-9828-BE1536C0B7AD}" dt="2026-03-05T16:07:41.592" v="814"/>
        <pc:sldMkLst>
          <pc:docMk/>
          <pc:sldMk cId="2034762091" sldId="411"/>
        </pc:sldMkLst>
      </pc:sldChg>
      <pc:sldChg chg="addSp modSp mod modNotesTx">
        <pc:chgData name="Su, Anna" userId="ca4374bd-c586-42bd-ac94-3547d83150b1" providerId="ADAL" clId="{47524F64-12FE-D941-9828-BE1536C0B7AD}" dt="2026-03-06T03:01:37.765" v="937" actId="113"/>
        <pc:sldMkLst>
          <pc:docMk/>
          <pc:sldMk cId="995124561" sldId="412"/>
        </pc:sldMkLst>
        <pc:spChg chg="mod">
          <ac:chgData name="Su, Anna" userId="ca4374bd-c586-42bd-ac94-3547d83150b1" providerId="ADAL" clId="{47524F64-12FE-D941-9828-BE1536C0B7AD}" dt="2026-03-05T16:31:45.612" v="929" actId="20577"/>
          <ac:spMkLst>
            <pc:docMk/>
            <pc:sldMk cId="995124561" sldId="412"/>
            <ac:spMk id="16" creationId="{6B6AFCF8-5B97-290E-AB66-069EFAA18A38}"/>
          </ac:spMkLst>
        </pc:spChg>
        <pc:picChg chg="add mod">
          <ac:chgData name="Su, Anna" userId="ca4374bd-c586-42bd-ac94-3547d83150b1" providerId="ADAL" clId="{47524F64-12FE-D941-9828-BE1536C0B7AD}" dt="2026-03-05T16:31:56.635" v="932" actId="1076"/>
          <ac:picMkLst>
            <pc:docMk/>
            <pc:sldMk cId="995124561" sldId="412"/>
            <ac:picMk id="9" creationId="{5F2D59B0-0B6E-BFD8-E46A-8C86EDFC37AF}"/>
          </ac:picMkLst>
        </pc:picChg>
      </pc:sldChg>
      <pc:sldChg chg="modNotesTx">
        <pc:chgData name="Su, Anna" userId="ca4374bd-c586-42bd-ac94-3547d83150b1" providerId="ADAL" clId="{47524F64-12FE-D941-9828-BE1536C0B7AD}" dt="2026-03-05T16:24:19.896" v="917" actId="20577"/>
        <pc:sldMkLst>
          <pc:docMk/>
          <pc:sldMk cId="2129833267" sldId="414"/>
        </pc:sldMkLst>
      </pc:sldChg>
      <pc:sldChg chg="modSp mod">
        <pc:chgData name="Su, Anna" userId="ca4374bd-c586-42bd-ac94-3547d83150b1" providerId="ADAL" clId="{47524F64-12FE-D941-9828-BE1536C0B7AD}" dt="2026-03-06T16:01:45.288" v="1543" actId="20577"/>
        <pc:sldMkLst>
          <pc:docMk/>
          <pc:sldMk cId="3339089346" sldId="423"/>
        </pc:sldMkLst>
        <pc:spChg chg="mod">
          <ac:chgData name="Su, Anna" userId="ca4374bd-c586-42bd-ac94-3547d83150b1" providerId="ADAL" clId="{47524F64-12FE-D941-9828-BE1536C0B7AD}" dt="2026-03-06T16:01:45.288" v="1543" actId="20577"/>
          <ac:spMkLst>
            <pc:docMk/>
            <pc:sldMk cId="3339089346" sldId="423"/>
            <ac:spMk id="7" creationId="{55D5A87C-333D-DFC8-98EE-4AB6E0552666}"/>
          </ac:spMkLst>
        </pc:spChg>
      </pc:sldChg>
      <pc:sldChg chg="addSp modSp add mod">
        <pc:chgData name="Su, Anna" userId="ca4374bd-c586-42bd-ac94-3547d83150b1" providerId="ADAL" clId="{47524F64-12FE-D941-9828-BE1536C0B7AD}" dt="2026-03-06T03:02:52.427" v="949" actId="20577"/>
        <pc:sldMkLst>
          <pc:docMk/>
          <pc:sldMk cId="2761180937" sldId="424"/>
        </pc:sldMkLst>
        <pc:spChg chg="mod">
          <ac:chgData name="Su, Anna" userId="ca4374bd-c586-42bd-ac94-3547d83150b1" providerId="ADAL" clId="{47524F64-12FE-D941-9828-BE1536C0B7AD}" dt="2026-03-05T15:17:10.452" v="95" actId="20577"/>
          <ac:spMkLst>
            <pc:docMk/>
            <pc:sldMk cId="2761180937" sldId="424"/>
            <ac:spMk id="2" creationId="{E98DEC9D-B45E-7DFA-7F04-1D5A7A92FC9E}"/>
          </ac:spMkLst>
        </pc:spChg>
        <pc:spChg chg="mod">
          <ac:chgData name="Su, Anna" userId="ca4374bd-c586-42bd-ac94-3547d83150b1" providerId="ADAL" clId="{47524F64-12FE-D941-9828-BE1536C0B7AD}" dt="2026-03-06T03:02:16.927" v="938" actId="20577"/>
          <ac:spMkLst>
            <pc:docMk/>
            <pc:sldMk cId="2761180937" sldId="424"/>
            <ac:spMk id="7" creationId="{6E1C3584-EC5F-9C3E-0D1A-DA04C3BEF9C4}"/>
          </ac:spMkLst>
        </pc:spChg>
        <pc:spChg chg="add mod">
          <ac:chgData name="Su, Anna" userId="ca4374bd-c586-42bd-ac94-3547d83150b1" providerId="ADAL" clId="{47524F64-12FE-D941-9828-BE1536C0B7AD}" dt="2026-03-06T03:02:52.427" v="949" actId="20577"/>
          <ac:spMkLst>
            <pc:docMk/>
            <pc:sldMk cId="2761180937" sldId="424"/>
            <ac:spMk id="8" creationId="{059FF266-E320-4791-9E1E-631B8E7EA078}"/>
          </ac:spMkLst>
        </pc:spChg>
        <pc:picChg chg="add mod modCrop">
          <ac:chgData name="Su, Anna" userId="ca4374bd-c586-42bd-ac94-3547d83150b1" providerId="ADAL" clId="{47524F64-12FE-D941-9828-BE1536C0B7AD}" dt="2026-03-05T15:51:59.619" v="737" actId="1076"/>
          <ac:picMkLst>
            <pc:docMk/>
            <pc:sldMk cId="2761180937" sldId="424"/>
            <ac:picMk id="6" creationId="{41E9302B-59F8-3962-EE0F-E97B5B2A2623}"/>
          </ac:picMkLst>
        </pc:picChg>
      </pc:sldChg>
    </pc:docChg>
  </pc:docChgLst>
  <pc:docChgLst>
    <pc:chgData name="Su, Anna" userId="ca4374bd-c586-42bd-ac94-3547d83150b1" providerId="ADAL" clId="{22EDC46A-3DBB-1841-A53D-6FCD3091D8E8}"/>
    <pc:docChg chg="undo custSel addSld delSld modSld sldOrd">
      <pc:chgData name="Su, Anna" userId="ca4374bd-c586-42bd-ac94-3547d83150b1" providerId="ADAL" clId="{22EDC46A-3DBB-1841-A53D-6FCD3091D8E8}" dt="2026-03-10T04:42:06.423" v="8061" actId="1076"/>
      <pc:docMkLst>
        <pc:docMk/>
      </pc:docMkLst>
      <pc:sldChg chg="addSp delSp modSp mod modNotesTx">
        <pc:chgData name="Su, Anna" userId="ca4374bd-c586-42bd-ac94-3547d83150b1" providerId="ADAL" clId="{22EDC46A-3DBB-1841-A53D-6FCD3091D8E8}" dt="2026-03-04T13:37:00.826" v="4709" actId="20577"/>
        <pc:sldMkLst>
          <pc:docMk/>
          <pc:sldMk cId="3305591276" sldId="256"/>
        </pc:sldMkLst>
        <pc:spChg chg="mod">
          <ac:chgData name="Su, Anna" userId="ca4374bd-c586-42bd-ac94-3547d83150b1" providerId="ADAL" clId="{22EDC46A-3DBB-1841-A53D-6FCD3091D8E8}" dt="2026-03-04T02:59:11.234" v="43" actId="20577"/>
          <ac:spMkLst>
            <pc:docMk/>
            <pc:sldMk cId="3305591276" sldId="256"/>
            <ac:spMk id="2" creationId="{D7C6AAF8-09A6-3543-8690-707B815B3E48}"/>
          </ac:spMkLst>
        </pc:spChg>
        <pc:spChg chg="mod">
          <ac:chgData name="Su, Anna" userId="ca4374bd-c586-42bd-ac94-3547d83150b1" providerId="ADAL" clId="{22EDC46A-3DBB-1841-A53D-6FCD3091D8E8}" dt="2026-03-04T02:59:31.145" v="54" actId="20577"/>
          <ac:spMkLst>
            <pc:docMk/>
            <pc:sldMk cId="3305591276" sldId="256"/>
            <ac:spMk id="3" creationId="{1EB7A050-735C-1448-97B9-6520AEC96ABD}"/>
          </ac:spMkLst>
        </pc:spChg>
        <pc:spChg chg="mod">
          <ac:chgData name="Su, Anna" userId="ca4374bd-c586-42bd-ac94-3547d83150b1" providerId="ADAL" clId="{22EDC46A-3DBB-1841-A53D-6FCD3091D8E8}" dt="2026-03-04T04:14:23.852" v="933" actId="20577"/>
          <ac:spMkLst>
            <pc:docMk/>
            <pc:sldMk cId="3305591276" sldId="256"/>
            <ac:spMk id="5" creationId="{72B5E97F-DE3B-941D-E1AB-1E4FDCAB2AEA}"/>
          </ac:spMkLst>
        </pc:spChg>
        <pc:spChg chg="add mod">
          <ac:chgData name="Su, Anna" userId="ca4374bd-c586-42bd-ac94-3547d83150b1" providerId="ADAL" clId="{22EDC46A-3DBB-1841-A53D-6FCD3091D8E8}" dt="2026-03-04T04:17:39.413" v="991" actId="1076"/>
          <ac:spMkLst>
            <pc:docMk/>
            <pc:sldMk cId="3305591276" sldId="256"/>
            <ac:spMk id="10" creationId="{967C04EB-0656-EC65-B324-E1D0F9BC4508}"/>
          </ac:spMkLst>
        </pc:spChg>
        <pc:picChg chg="add mod">
          <ac:chgData name="Su, Anna" userId="ca4374bd-c586-42bd-ac94-3547d83150b1" providerId="ADAL" clId="{22EDC46A-3DBB-1841-A53D-6FCD3091D8E8}" dt="2026-03-04T04:16:31.697" v="941" actId="1076"/>
          <ac:picMkLst>
            <pc:docMk/>
            <pc:sldMk cId="3305591276" sldId="256"/>
            <ac:picMk id="8" creationId="{C85AFAB2-C87F-68DE-A349-6771CB89410E}"/>
          </ac:picMkLst>
        </pc:picChg>
      </pc:sldChg>
      <pc:sldChg chg="del">
        <pc:chgData name="Su, Anna" userId="ca4374bd-c586-42bd-ac94-3547d83150b1" providerId="ADAL" clId="{22EDC46A-3DBB-1841-A53D-6FCD3091D8E8}" dt="2026-03-04T03:00:48.161" v="87" actId="2696"/>
        <pc:sldMkLst>
          <pc:docMk/>
          <pc:sldMk cId="3172104664" sldId="350"/>
        </pc:sldMkLst>
      </pc:sldChg>
      <pc:sldChg chg="del">
        <pc:chgData name="Su, Anna" userId="ca4374bd-c586-42bd-ac94-3547d83150b1" providerId="ADAL" clId="{22EDC46A-3DBB-1841-A53D-6FCD3091D8E8}" dt="2026-03-04T03:00:57.222" v="89" actId="2696"/>
        <pc:sldMkLst>
          <pc:docMk/>
          <pc:sldMk cId="2336010309" sldId="354"/>
        </pc:sldMkLst>
      </pc:sldChg>
      <pc:sldChg chg="del">
        <pc:chgData name="Su, Anna" userId="ca4374bd-c586-42bd-ac94-3547d83150b1" providerId="ADAL" clId="{22EDC46A-3DBB-1841-A53D-6FCD3091D8E8}" dt="2026-03-04T03:00:59.288" v="91" actId="2696"/>
        <pc:sldMkLst>
          <pc:docMk/>
          <pc:sldMk cId="3074443764" sldId="360"/>
        </pc:sldMkLst>
      </pc:sldChg>
      <pc:sldChg chg="del">
        <pc:chgData name="Su, Anna" userId="ca4374bd-c586-42bd-ac94-3547d83150b1" providerId="ADAL" clId="{22EDC46A-3DBB-1841-A53D-6FCD3091D8E8}" dt="2026-03-04T03:00:58.259" v="90" actId="2696"/>
        <pc:sldMkLst>
          <pc:docMk/>
          <pc:sldMk cId="102793689" sldId="361"/>
        </pc:sldMkLst>
      </pc:sldChg>
      <pc:sldChg chg="del">
        <pc:chgData name="Su, Anna" userId="ca4374bd-c586-42bd-ac94-3547d83150b1" providerId="ADAL" clId="{22EDC46A-3DBB-1841-A53D-6FCD3091D8E8}" dt="2026-03-04T03:01:08.039" v="97" actId="2696"/>
        <pc:sldMkLst>
          <pc:docMk/>
          <pc:sldMk cId="4264689973" sldId="366"/>
        </pc:sldMkLst>
      </pc:sldChg>
      <pc:sldChg chg="del">
        <pc:chgData name="Su, Anna" userId="ca4374bd-c586-42bd-ac94-3547d83150b1" providerId="ADAL" clId="{22EDC46A-3DBB-1841-A53D-6FCD3091D8E8}" dt="2026-03-04T03:01:00.512" v="92" actId="2696"/>
        <pc:sldMkLst>
          <pc:docMk/>
          <pc:sldMk cId="3234894327" sldId="370"/>
        </pc:sldMkLst>
      </pc:sldChg>
      <pc:sldChg chg="del">
        <pc:chgData name="Su, Anna" userId="ca4374bd-c586-42bd-ac94-3547d83150b1" providerId="ADAL" clId="{22EDC46A-3DBB-1841-A53D-6FCD3091D8E8}" dt="2026-03-04T03:01:01.452" v="93" actId="2696"/>
        <pc:sldMkLst>
          <pc:docMk/>
          <pc:sldMk cId="2605515302" sldId="373"/>
        </pc:sldMkLst>
      </pc:sldChg>
      <pc:sldChg chg="del">
        <pc:chgData name="Su, Anna" userId="ca4374bd-c586-42bd-ac94-3547d83150b1" providerId="ADAL" clId="{22EDC46A-3DBB-1841-A53D-6FCD3091D8E8}" dt="2026-03-04T03:01:02.769" v="94" actId="2696"/>
        <pc:sldMkLst>
          <pc:docMk/>
          <pc:sldMk cId="2214037692" sldId="374"/>
        </pc:sldMkLst>
      </pc:sldChg>
      <pc:sldChg chg="del">
        <pc:chgData name="Su, Anna" userId="ca4374bd-c586-42bd-ac94-3547d83150b1" providerId="ADAL" clId="{22EDC46A-3DBB-1841-A53D-6FCD3091D8E8}" dt="2026-03-04T03:01:07.046" v="96" actId="2696"/>
        <pc:sldMkLst>
          <pc:docMk/>
          <pc:sldMk cId="1980490200" sldId="375"/>
        </pc:sldMkLst>
      </pc:sldChg>
      <pc:sldChg chg="del">
        <pc:chgData name="Su, Anna" userId="ca4374bd-c586-42bd-ac94-3547d83150b1" providerId="ADAL" clId="{22EDC46A-3DBB-1841-A53D-6FCD3091D8E8}" dt="2026-03-04T03:01:09.124" v="98" actId="2696"/>
        <pc:sldMkLst>
          <pc:docMk/>
          <pc:sldMk cId="1267081657" sldId="381"/>
        </pc:sldMkLst>
      </pc:sldChg>
      <pc:sldChg chg="del">
        <pc:chgData name="Su, Anna" userId="ca4374bd-c586-42bd-ac94-3547d83150b1" providerId="ADAL" clId="{22EDC46A-3DBB-1841-A53D-6FCD3091D8E8}" dt="2026-03-04T03:01:05.713" v="95" actId="2696"/>
        <pc:sldMkLst>
          <pc:docMk/>
          <pc:sldMk cId="3905400807" sldId="382"/>
        </pc:sldMkLst>
      </pc:sldChg>
      <pc:sldChg chg="addSp delSp modSp mod modNotesTx">
        <pc:chgData name="Su, Anna" userId="ca4374bd-c586-42bd-ac94-3547d83150b1" providerId="ADAL" clId="{22EDC46A-3DBB-1841-A53D-6FCD3091D8E8}" dt="2026-03-04T03:41:15.005" v="451" actId="20577"/>
        <pc:sldMkLst>
          <pc:docMk/>
          <pc:sldMk cId="2806187007" sldId="386"/>
        </pc:sldMkLst>
        <pc:spChg chg="mod">
          <ac:chgData name="Su, Anna" userId="ca4374bd-c586-42bd-ac94-3547d83150b1" providerId="ADAL" clId="{22EDC46A-3DBB-1841-A53D-6FCD3091D8E8}" dt="2026-03-04T03:00:07.054" v="85" actId="20577"/>
          <ac:spMkLst>
            <pc:docMk/>
            <pc:sldMk cId="2806187007" sldId="386"/>
            <ac:spMk id="2" creationId="{2143E9B3-EC69-6DD6-F861-BBF86876E485}"/>
          </ac:spMkLst>
        </pc:spChg>
        <pc:spChg chg="add mod">
          <ac:chgData name="Su, Anna" userId="ca4374bd-c586-42bd-ac94-3547d83150b1" providerId="ADAL" clId="{22EDC46A-3DBB-1841-A53D-6FCD3091D8E8}" dt="2026-03-04T03:09:12.033" v="121" actId="1076"/>
          <ac:spMkLst>
            <pc:docMk/>
            <pc:sldMk cId="2806187007" sldId="386"/>
            <ac:spMk id="12" creationId="{2CB0719B-EA88-F8B4-0FA8-0EA7CAD0269B}"/>
          </ac:spMkLst>
        </pc:spChg>
        <pc:spChg chg="add mod">
          <ac:chgData name="Su, Anna" userId="ca4374bd-c586-42bd-ac94-3547d83150b1" providerId="ADAL" clId="{22EDC46A-3DBB-1841-A53D-6FCD3091D8E8}" dt="2026-03-04T03:10:38.053" v="130" actId="1582"/>
          <ac:spMkLst>
            <pc:docMk/>
            <pc:sldMk cId="2806187007" sldId="386"/>
            <ac:spMk id="15" creationId="{E135DAD7-DC14-AC5E-65AA-E6974EFBD19D}"/>
          </ac:spMkLst>
        </pc:spChg>
        <pc:spChg chg="add mod">
          <ac:chgData name="Su, Anna" userId="ca4374bd-c586-42bd-ac94-3547d83150b1" providerId="ADAL" clId="{22EDC46A-3DBB-1841-A53D-6FCD3091D8E8}" dt="2026-03-04T03:13:35.908" v="158" actId="14100"/>
          <ac:spMkLst>
            <pc:docMk/>
            <pc:sldMk cId="2806187007" sldId="386"/>
            <ac:spMk id="16" creationId="{EDEDC239-5287-5605-2F45-A3EDF5F1B5AC}"/>
          </ac:spMkLst>
        </pc:spChg>
        <pc:spChg chg="add mod">
          <ac:chgData name="Su, Anna" userId="ca4374bd-c586-42bd-ac94-3547d83150b1" providerId="ADAL" clId="{22EDC46A-3DBB-1841-A53D-6FCD3091D8E8}" dt="2026-03-04T03:11:02.647" v="138" actId="1076"/>
          <ac:spMkLst>
            <pc:docMk/>
            <pc:sldMk cId="2806187007" sldId="386"/>
            <ac:spMk id="17" creationId="{61FB5FA7-0B54-D19C-03BE-3689E4184B75}"/>
          </ac:spMkLst>
        </pc:spChg>
        <pc:spChg chg="add mod">
          <ac:chgData name="Su, Anna" userId="ca4374bd-c586-42bd-ac94-3547d83150b1" providerId="ADAL" clId="{22EDC46A-3DBB-1841-A53D-6FCD3091D8E8}" dt="2026-03-04T03:11:11.794" v="141" actId="14100"/>
          <ac:spMkLst>
            <pc:docMk/>
            <pc:sldMk cId="2806187007" sldId="386"/>
            <ac:spMk id="18" creationId="{F967892E-968E-53A5-5A92-A988893AE29D}"/>
          </ac:spMkLst>
        </pc:spChg>
        <pc:spChg chg="add mod">
          <ac:chgData name="Su, Anna" userId="ca4374bd-c586-42bd-ac94-3547d83150b1" providerId="ADAL" clId="{22EDC46A-3DBB-1841-A53D-6FCD3091D8E8}" dt="2026-03-04T03:13:06.262" v="153" actId="1076"/>
          <ac:spMkLst>
            <pc:docMk/>
            <pc:sldMk cId="2806187007" sldId="386"/>
            <ac:spMk id="19" creationId="{23FA4269-6893-9F8A-E0D0-646759F5E178}"/>
          </ac:spMkLst>
        </pc:spChg>
        <pc:spChg chg="add mod">
          <ac:chgData name="Su, Anna" userId="ca4374bd-c586-42bd-ac94-3547d83150b1" providerId="ADAL" clId="{22EDC46A-3DBB-1841-A53D-6FCD3091D8E8}" dt="2026-03-04T03:11:32.448" v="147" actId="14100"/>
          <ac:spMkLst>
            <pc:docMk/>
            <pc:sldMk cId="2806187007" sldId="386"/>
            <ac:spMk id="20" creationId="{46842BE5-4BA3-84E5-48D8-FB41711453C6}"/>
          </ac:spMkLst>
        </pc:spChg>
        <pc:picChg chg="add mod">
          <ac:chgData name="Su, Anna" userId="ca4374bd-c586-42bd-ac94-3547d83150b1" providerId="ADAL" clId="{22EDC46A-3DBB-1841-A53D-6FCD3091D8E8}" dt="2026-03-04T03:10:54.871" v="135" actId="1076"/>
          <ac:picMkLst>
            <pc:docMk/>
            <pc:sldMk cId="2806187007" sldId="386"/>
            <ac:picMk id="6" creationId="{4B244473-0494-4805-72B4-17C348E59FC2}"/>
          </ac:picMkLst>
        </pc:picChg>
      </pc:sldChg>
      <pc:sldChg chg="del">
        <pc:chgData name="Su, Anna" userId="ca4374bd-c586-42bd-ac94-3547d83150b1" providerId="ADAL" clId="{22EDC46A-3DBB-1841-A53D-6FCD3091D8E8}" dt="2026-03-04T03:00:55.081" v="88" actId="2696"/>
        <pc:sldMkLst>
          <pc:docMk/>
          <pc:sldMk cId="2368900209" sldId="387"/>
        </pc:sldMkLst>
      </pc:sldChg>
      <pc:sldChg chg="del">
        <pc:chgData name="Su, Anna" userId="ca4374bd-c586-42bd-ac94-3547d83150b1" providerId="ADAL" clId="{22EDC46A-3DBB-1841-A53D-6FCD3091D8E8}" dt="2026-03-04T03:01:23.862" v="100" actId="2696"/>
        <pc:sldMkLst>
          <pc:docMk/>
          <pc:sldMk cId="786590560" sldId="388"/>
        </pc:sldMkLst>
      </pc:sldChg>
      <pc:sldChg chg="del">
        <pc:chgData name="Su, Anna" userId="ca4374bd-c586-42bd-ac94-3547d83150b1" providerId="ADAL" clId="{22EDC46A-3DBB-1841-A53D-6FCD3091D8E8}" dt="2026-03-04T03:46:56.048" v="452" actId="2696"/>
        <pc:sldMkLst>
          <pc:docMk/>
          <pc:sldMk cId="2506172262" sldId="389"/>
        </pc:sldMkLst>
      </pc:sldChg>
      <pc:sldChg chg="del">
        <pc:chgData name="Su, Anna" userId="ca4374bd-c586-42bd-ac94-3547d83150b1" providerId="ADAL" clId="{22EDC46A-3DBB-1841-A53D-6FCD3091D8E8}" dt="2026-03-04T03:01:12.605" v="99" actId="2696"/>
        <pc:sldMkLst>
          <pc:docMk/>
          <pc:sldMk cId="711679423" sldId="390"/>
        </pc:sldMkLst>
      </pc:sldChg>
      <pc:sldChg chg="del">
        <pc:chgData name="Su, Anna" userId="ca4374bd-c586-42bd-ac94-3547d83150b1" providerId="ADAL" clId="{22EDC46A-3DBB-1841-A53D-6FCD3091D8E8}" dt="2026-03-04T03:01:35.108" v="101" actId="2696"/>
        <pc:sldMkLst>
          <pc:docMk/>
          <pc:sldMk cId="2362094349" sldId="391"/>
        </pc:sldMkLst>
      </pc:sldChg>
      <pc:sldChg chg="del">
        <pc:chgData name="Su, Anna" userId="ca4374bd-c586-42bd-ac94-3547d83150b1" providerId="ADAL" clId="{22EDC46A-3DBB-1841-A53D-6FCD3091D8E8}" dt="2026-03-04T03:46:57.573" v="453" actId="2696"/>
        <pc:sldMkLst>
          <pc:docMk/>
          <pc:sldMk cId="3202015653" sldId="392"/>
        </pc:sldMkLst>
      </pc:sldChg>
      <pc:sldChg chg="del">
        <pc:chgData name="Su, Anna" userId="ca4374bd-c586-42bd-ac94-3547d83150b1" providerId="ADAL" clId="{22EDC46A-3DBB-1841-A53D-6FCD3091D8E8}" dt="2026-03-04T03:01:37.423" v="103" actId="2696"/>
        <pc:sldMkLst>
          <pc:docMk/>
          <pc:sldMk cId="766214306" sldId="393"/>
        </pc:sldMkLst>
      </pc:sldChg>
      <pc:sldChg chg="addSp delSp modSp add mod">
        <pc:chgData name="Su, Anna" userId="ca4374bd-c586-42bd-ac94-3547d83150b1" providerId="ADAL" clId="{22EDC46A-3DBB-1841-A53D-6FCD3091D8E8}" dt="2026-03-04T08:04:07.892" v="3157" actId="478"/>
        <pc:sldMkLst>
          <pc:docMk/>
          <pc:sldMk cId="2274095690" sldId="393"/>
        </pc:sldMkLst>
        <pc:spChg chg="mod">
          <ac:chgData name="Su, Anna" userId="ca4374bd-c586-42bd-ac94-3547d83150b1" providerId="ADAL" clId="{22EDC46A-3DBB-1841-A53D-6FCD3091D8E8}" dt="2026-03-04T03:34:51.212" v="353" actId="20577"/>
          <ac:spMkLst>
            <pc:docMk/>
            <pc:sldMk cId="2274095690" sldId="393"/>
            <ac:spMk id="2" creationId="{2143E9B3-EC69-6DD6-F861-BBF86876E485}"/>
          </ac:spMkLst>
        </pc:spChg>
        <pc:spChg chg="add mod">
          <ac:chgData name="Su, Anna" userId="ca4374bd-c586-42bd-ac94-3547d83150b1" providerId="ADAL" clId="{22EDC46A-3DBB-1841-A53D-6FCD3091D8E8}" dt="2026-03-04T03:34:58.482" v="358" actId="20577"/>
          <ac:spMkLst>
            <pc:docMk/>
            <pc:sldMk cId="2274095690" sldId="393"/>
            <ac:spMk id="10" creationId="{DBF96E11-ADBF-2889-FC07-B95591D04022}"/>
          </ac:spMkLst>
        </pc:spChg>
        <pc:picChg chg="add mod">
          <ac:chgData name="Su, Anna" userId="ca4374bd-c586-42bd-ac94-3547d83150b1" providerId="ADAL" clId="{22EDC46A-3DBB-1841-A53D-6FCD3091D8E8}" dt="2026-03-04T03:38:05.472" v="368" actId="1076"/>
          <ac:picMkLst>
            <pc:docMk/>
            <pc:sldMk cId="2274095690" sldId="393"/>
            <ac:picMk id="7" creationId="{4B197E71-5F5D-7B9C-D7A7-472DD86EC985}"/>
          </ac:picMkLst>
        </pc:picChg>
        <pc:picChg chg="add mod">
          <ac:chgData name="Su, Anna" userId="ca4374bd-c586-42bd-ac94-3547d83150b1" providerId="ADAL" clId="{22EDC46A-3DBB-1841-A53D-6FCD3091D8E8}" dt="2026-03-04T03:38:22.136" v="375" actId="1076"/>
          <ac:picMkLst>
            <pc:docMk/>
            <pc:sldMk cId="2274095690" sldId="393"/>
            <ac:picMk id="9" creationId="{89C8B0A6-DBAD-46B1-7394-7911C5529EF0}"/>
          </ac:picMkLst>
        </pc:picChg>
        <pc:picChg chg="add mod">
          <ac:chgData name="Su, Anna" userId="ca4374bd-c586-42bd-ac94-3547d83150b1" providerId="ADAL" clId="{22EDC46A-3DBB-1841-A53D-6FCD3091D8E8}" dt="2026-03-04T03:38:20.116" v="374" actId="1076"/>
          <ac:picMkLst>
            <pc:docMk/>
            <pc:sldMk cId="2274095690" sldId="393"/>
            <ac:picMk id="13" creationId="{F61AEA7C-D814-EF61-4336-F11807991014}"/>
          </ac:picMkLst>
        </pc:picChg>
      </pc:sldChg>
      <pc:sldChg chg="addSp delSp modSp add mod">
        <pc:chgData name="Su, Anna" userId="ca4374bd-c586-42bd-ac94-3547d83150b1" providerId="ADAL" clId="{22EDC46A-3DBB-1841-A53D-6FCD3091D8E8}" dt="2026-03-04T15:29:43.386" v="5641" actId="20577"/>
        <pc:sldMkLst>
          <pc:docMk/>
          <pc:sldMk cId="2430958933" sldId="394"/>
        </pc:sldMkLst>
        <pc:spChg chg="mod">
          <ac:chgData name="Su, Anna" userId="ca4374bd-c586-42bd-ac94-3547d83150b1" providerId="ADAL" clId="{22EDC46A-3DBB-1841-A53D-6FCD3091D8E8}" dt="2026-03-04T03:39:47.503" v="407" actId="20577"/>
          <ac:spMkLst>
            <pc:docMk/>
            <pc:sldMk cId="2430958933" sldId="394"/>
            <ac:spMk id="2" creationId="{2143E9B3-EC69-6DD6-F861-BBF86876E485}"/>
          </ac:spMkLst>
        </pc:spChg>
        <pc:spChg chg="add mod">
          <ac:chgData name="Su, Anna" userId="ca4374bd-c586-42bd-ac94-3547d83150b1" providerId="ADAL" clId="{22EDC46A-3DBB-1841-A53D-6FCD3091D8E8}" dt="2026-03-04T15:29:43.386" v="5641" actId="20577"/>
          <ac:spMkLst>
            <pc:docMk/>
            <pc:sldMk cId="2430958933" sldId="394"/>
            <ac:spMk id="3" creationId="{608B98B3-3556-0BAB-6391-9659CBB1ADA2}"/>
          </ac:spMkLst>
        </pc:spChg>
      </pc:sldChg>
      <pc:sldChg chg="del">
        <pc:chgData name="Su, Anna" userId="ca4374bd-c586-42bd-ac94-3547d83150b1" providerId="ADAL" clId="{22EDC46A-3DBB-1841-A53D-6FCD3091D8E8}" dt="2026-03-04T03:01:47.888" v="107" actId="2696"/>
        <pc:sldMkLst>
          <pc:docMk/>
          <pc:sldMk cId="2072028129" sldId="395"/>
        </pc:sldMkLst>
      </pc:sldChg>
      <pc:sldChg chg="addSp delSp modSp add mod">
        <pc:chgData name="Su, Anna" userId="ca4374bd-c586-42bd-ac94-3547d83150b1" providerId="ADAL" clId="{22EDC46A-3DBB-1841-A53D-6FCD3091D8E8}" dt="2026-03-04T16:30:44.342" v="6394" actId="20577"/>
        <pc:sldMkLst>
          <pc:docMk/>
          <pc:sldMk cId="2889299223" sldId="395"/>
        </pc:sldMkLst>
        <pc:spChg chg="mod">
          <ac:chgData name="Su, Anna" userId="ca4374bd-c586-42bd-ac94-3547d83150b1" providerId="ADAL" clId="{22EDC46A-3DBB-1841-A53D-6FCD3091D8E8}" dt="2026-03-04T15:48:31.615" v="5895" actId="20577"/>
          <ac:spMkLst>
            <pc:docMk/>
            <pc:sldMk cId="2889299223" sldId="395"/>
            <ac:spMk id="2" creationId="{2143E9B3-EC69-6DD6-F861-BBF86876E485}"/>
          </ac:spMkLst>
        </pc:spChg>
        <pc:spChg chg="add mod">
          <ac:chgData name="Su, Anna" userId="ca4374bd-c586-42bd-ac94-3547d83150b1" providerId="ADAL" clId="{22EDC46A-3DBB-1841-A53D-6FCD3091D8E8}" dt="2026-03-04T16:30:44.342" v="6394" actId="20577"/>
          <ac:spMkLst>
            <pc:docMk/>
            <pc:sldMk cId="2889299223" sldId="395"/>
            <ac:spMk id="3" creationId="{BEC0C1E9-9B6F-8E92-789A-CBC962BF7D99}"/>
          </ac:spMkLst>
        </pc:spChg>
        <pc:picChg chg="add mod">
          <ac:chgData name="Su, Anna" userId="ca4374bd-c586-42bd-ac94-3547d83150b1" providerId="ADAL" clId="{22EDC46A-3DBB-1841-A53D-6FCD3091D8E8}" dt="2026-03-04T15:56:36.114" v="6182" actId="1076"/>
          <ac:picMkLst>
            <pc:docMk/>
            <pc:sldMk cId="2889299223" sldId="395"/>
            <ac:picMk id="7" creationId="{9E6D3D7C-B747-985F-D69A-21E32A0B813B}"/>
          </ac:picMkLst>
        </pc:picChg>
      </pc:sldChg>
      <pc:sldChg chg="addSp delSp modSp add mod">
        <pc:chgData name="Su, Anna" userId="ca4374bd-c586-42bd-ac94-3547d83150b1" providerId="ADAL" clId="{22EDC46A-3DBB-1841-A53D-6FCD3091D8E8}" dt="2026-03-04T16:35:08.391" v="6436" actId="20577"/>
        <pc:sldMkLst>
          <pc:docMk/>
          <pc:sldMk cId="3416106534" sldId="396"/>
        </pc:sldMkLst>
        <pc:spChg chg="mod">
          <ac:chgData name="Su, Anna" userId="ca4374bd-c586-42bd-ac94-3547d83150b1" providerId="ADAL" clId="{22EDC46A-3DBB-1841-A53D-6FCD3091D8E8}" dt="2026-03-04T04:56:07.996" v="1037" actId="20577"/>
          <ac:spMkLst>
            <pc:docMk/>
            <pc:sldMk cId="3416106534" sldId="396"/>
            <ac:spMk id="2" creationId="{2143E9B3-EC69-6DD6-F861-BBF86876E485}"/>
          </ac:spMkLst>
        </pc:spChg>
        <pc:spChg chg="add mod">
          <ac:chgData name="Su, Anna" userId="ca4374bd-c586-42bd-ac94-3547d83150b1" providerId="ADAL" clId="{22EDC46A-3DBB-1841-A53D-6FCD3091D8E8}" dt="2026-03-04T16:35:08.391" v="6436" actId="20577"/>
          <ac:spMkLst>
            <pc:docMk/>
            <pc:sldMk cId="3416106534" sldId="396"/>
            <ac:spMk id="7" creationId="{55D5A87C-333D-DFC8-98EE-4AB6E0552666}"/>
          </ac:spMkLst>
        </pc:spChg>
      </pc:sldChg>
      <pc:sldChg chg="addSp delSp modSp add mod">
        <pc:chgData name="Su, Anna" userId="ca4374bd-c586-42bd-ac94-3547d83150b1" providerId="ADAL" clId="{22EDC46A-3DBB-1841-A53D-6FCD3091D8E8}" dt="2026-03-04T16:31:08.770" v="6397" actId="1076"/>
        <pc:sldMkLst>
          <pc:docMk/>
          <pc:sldMk cId="2297473678" sldId="397"/>
        </pc:sldMkLst>
        <pc:spChg chg="mod">
          <ac:chgData name="Su, Anna" userId="ca4374bd-c586-42bd-ac94-3547d83150b1" providerId="ADAL" clId="{22EDC46A-3DBB-1841-A53D-6FCD3091D8E8}" dt="2026-03-04T15:48:37.792" v="5896"/>
          <ac:spMkLst>
            <pc:docMk/>
            <pc:sldMk cId="2297473678" sldId="397"/>
            <ac:spMk id="2" creationId="{2143E9B3-EC69-6DD6-F861-BBF86876E485}"/>
          </ac:spMkLst>
        </pc:spChg>
        <pc:spChg chg="add del mod">
          <ac:chgData name="Su, Anna" userId="ca4374bd-c586-42bd-ac94-3547d83150b1" providerId="ADAL" clId="{22EDC46A-3DBB-1841-A53D-6FCD3091D8E8}" dt="2026-03-04T16:30:59.152" v="6396" actId="20577"/>
          <ac:spMkLst>
            <pc:docMk/>
            <pc:sldMk cId="2297473678" sldId="397"/>
            <ac:spMk id="7" creationId="{DE10ECE6-1BBC-7CAD-4CC1-F8433A5DA88F}"/>
          </ac:spMkLst>
        </pc:spChg>
        <pc:spChg chg="add del">
          <ac:chgData name="Su, Anna" userId="ca4374bd-c586-42bd-ac94-3547d83150b1" providerId="ADAL" clId="{22EDC46A-3DBB-1841-A53D-6FCD3091D8E8}" dt="2026-03-04T15:51:39.855" v="6101" actId="478"/>
          <ac:spMkLst>
            <pc:docMk/>
            <pc:sldMk cId="2297473678" sldId="397"/>
            <ac:spMk id="9" creationId="{A82B0FEA-A736-2E40-1924-4659058512BA}"/>
          </ac:spMkLst>
        </pc:spChg>
        <pc:spChg chg="add mod">
          <ac:chgData name="Su, Anna" userId="ca4374bd-c586-42bd-ac94-3547d83150b1" providerId="ADAL" clId="{22EDC46A-3DBB-1841-A53D-6FCD3091D8E8}" dt="2026-03-04T16:31:08.770" v="6397" actId="1076"/>
          <ac:spMkLst>
            <pc:docMk/>
            <pc:sldMk cId="2297473678" sldId="397"/>
            <ac:spMk id="11" creationId="{2F99FB4C-8171-448A-44F3-D35AA6C35EC9}"/>
          </ac:spMkLst>
        </pc:spChg>
        <pc:graphicFrameChg chg="add mod">
          <ac:chgData name="Su, Anna" userId="ca4374bd-c586-42bd-ac94-3547d83150b1" providerId="ADAL" clId="{22EDC46A-3DBB-1841-A53D-6FCD3091D8E8}" dt="2026-03-04T16:31:08.770" v="6397" actId="1076"/>
          <ac:graphicFrameMkLst>
            <pc:docMk/>
            <pc:sldMk cId="2297473678" sldId="397"/>
            <ac:graphicFrameMk id="13" creationId="{D2C8F13D-9B3E-E312-5CDC-512CC3117008}"/>
          </ac:graphicFrameMkLst>
        </pc:graphicFrameChg>
        <pc:picChg chg="add mod">
          <ac:chgData name="Su, Anna" userId="ca4374bd-c586-42bd-ac94-3547d83150b1" providerId="ADAL" clId="{22EDC46A-3DBB-1841-A53D-6FCD3091D8E8}" dt="2026-03-04T15:52:07.596" v="6108" actId="1076"/>
          <ac:picMkLst>
            <pc:docMk/>
            <pc:sldMk cId="2297473678" sldId="397"/>
            <ac:picMk id="7178" creationId="{57259C7D-D195-FD44-E76A-8E2CDF400F0A}"/>
          </ac:picMkLst>
        </pc:picChg>
      </pc:sldChg>
      <pc:sldChg chg="del">
        <pc:chgData name="Su, Anna" userId="ca4374bd-c586-42bd-ac94-3547d83150b1" providerId="ADAL" clId="{22EDC46A-3DBB-1841-A53D-6FCD3091D8E8}" dt="2026-03-04T03:01:38.192" v="104" actId="2696"/>
        <pc:sldMkLst>
          <pc:docMk/>
          <pc:sldMk cId="4084817747" sldId="397"/>
        </pc:sldMkLst>
      </pc:sldChg>
      <pc:sldChg chg="addSp delSp modSp add del mod">
        <pc:chgData name="Su, Anna" userId="ca4374bd-c586-42bd-ac94-3547d83150b1" providerId="ADAL" clId="{22EDC46A-3DBB-1841-A53D-6FCD3091D8E8}" dt="2026-03-04T16:27:55.241" v="6291" actId="2696"/>
        <pc:sldMkLst>
          <pc:docMk/>
          <pc:sldMk cId="783315326" sldId="398"/>
        </pc:sldMkLst>
      </pc:sldChg>
      <pc:sldChg chg="del">
        <pc:chgData name="Su, Anna" userId="ca4374bd-c586-42bd-ac94-3547d83150b1" providerId="ADAL" clId="{22EDC46A-3DBB-1841-A53D-6FCD3091D8E8}" dt="2026-03-04T03:01:38.689" v="105" actId="2696"/>
        <pc:sldMkLst>
          <pc:docMk/>
          <pc:sldMk cId="1937602088" sldId="398"/>
        </pc:sldMkLst>
      </pc:sldChg>
      <pc:sldChg chg="add del">
        <pc:chgData name="Su, Anna" userId="ca4374bd-c586-42bd-ac94-3547d83150b1" providerId="ADAL" clId="{22EDC46A-3DBB-1841-A53D-6FCD3091D8E8}" dt="2026-03-04T04:13:15.458" v="872" actId="2696"/>
        <pc:sldMkLst>
          <pc:docMk/>
          <pc:sldMk cId="19871707" sldId="399"/>
        </pc:sldMkLst>
      </pc:sldChg>
      <pc:sldChg chg="del">
        <pc:chgData name="Su, Anna" userId="ca4374bd-c586-42bd-ac94-3547d83150b1" providerId="ADAL" clId="{22EDC46A-3DBB-1841-A53D-6FCD3091D8E8}" dt="2026-03-04T03:01:39.159" v="106" actId="2696"/>
        <pc:sldMkLst>
          <pc:docMk/>
          <pc:sldMk cId="675340467" sldId="399"/>
        </pc:sldMkLst>
      </pc:sldChg>
      <pc:sldChg chg="addSp delSp modSp add mod modNotesTx">
        <pc:chgData name="Su, Anna" userId="ca4374bd-c586-42bd-ac94-3547d83150b1" providerId="ADAL" clId="{22EDC46A-3DBB-1841-A53D-6FCD3091D8E8}" dt="2026-03-04T16:30:23.189" v="6377" actId="20577"/>
        <pc:sldMkLst>
          <pc:docMk/>
          <pc:sldMk cId="602233475" sldId="400"/>
        </pc:sldMkLst>
        <pc:spChg chg="mod">
          <ac:chgData name="Su, Anna" userId="ca4374bd-c586-42bd-ac94-3547d83150b1" providerId="ADAL" clId="{22EDC46A-3DBB-1841-A53D-6FCD3091D8E8}" dt="2026-03-04T15:48:43.410" v="5898"/>
          <ac:spMkLst>
            <pc:docMk/>
            <pc:sldMk cId="602233475" sldId="400"/>
            <ac:spMk id="2" creationId="{2143E9B3-EC69-6DD6-F861-BBF86876E485}"/>
          </ac:spMkLst>
        </pc:spChg>
        <pc:spChg chg="mod">
          <ac:chgData name="Su, Anna" userId="ca4374bd-c586-42bd-ac94-3547d83150b1" providerId="ADAL" clId="{22EDC46A-3DBB-1841-A53D-6FCD3091D8E8}" dt="2026-03-04T16:27:07.066" v="6287" actId="20577"/>
          <ac:spMkLst>
            <pc:docMk/>
            <pc:sldMk cId="602233475" sldId="400"/>
            <ac:spMk id="6" creationId="{6E5137A4-A336-32D1-8CCD-266D351E0E10}"/>
          </ac:spMkLst>
        </pc:spChg>
        <pc:spChg chg="add mod">
          <ac:chgData name="Su, Anna" userId="ca4374bd-c586-42bd-ac94-3547d83150b1" providerId="ADAL" clId="{22EDC46A-3DBB-1841-A53D-6FCD3091D8E8}" dt="2026-03-04T16:24:13.912" v="6280"/>
          <ac:spMkLst>
            <pc:docMk/>
            <pc:sldMk cId="602233475" sldId="400"/>
            <ac:spMk id="11" creationId="{EB2A61F4-D7C5-D409-AC96-78874C097C8E}"/>
          </ac:spMkLst>
        </pc:spChg>
        <pc:spChg chg="add mod">
          <ac:chgData name="Su, Anna" userId="ca4374bd-c586-42bd-ac94-3547d83150b1" providerId="ADAL" clId="{22EDC46A-3DBB-1841-A53D-6FCD3091D8E8}" dt="2026-03-04T16:29:42.819" v="6325" actId="1076"/>
          <ac:spMkLst>
            <pc:docMk/>
            <pc:sldMk cId="602233475" sldId="400"/>
            <ac:spMk id="14" creationId="{1613F693-4D5A-F683-6CFE-BC926E4BB60E}"/>
          </ac:spMkLst>
        </pc:spChg>
        <pc:spChg chg="add mod">
          <ac:chgData name="Su, Anna" userId="ca4374bd-c586-42bd-ac94-3547d83150b1" providerId="ADAL" clId="{22EDC46A-3DBB-1841-A53D-6FCD3091D8E8}" dt="2026-03-04T16:30:12.063" v="6371" actId="14100"/>
          <ac:spMkLst>
            <pc:docMk/>
            <pc:sldMk cId="602233475" sldId="400"/>
            <ac:spMk id="16" creationId="{1AE33163-8CCC-1CD7-AD8D-7399D9A602EB}"/>
          </ac:spMkLst>
        </pc:spChg>
        <pc:picChg chg="add mod">
          <ac:chgData name="Su, Anna" userId="ca4374bd-c586-42bd-ac94-3547d83150b1" providerId="ADAL" clId="{22EDC46A-3DBB-1841-A53D-6FCD3091D8E8}" dt="2026-03-04T16:28:45.605" v="6299" actId="1076"/>
          <ac:picMkLst>
            <pc:docMk/>
            <pc:sldMk cId="602233475" sldId="400"/>
            <ac:picMk id="9" creationId="{81DF1E79-A5D3-8F3F-E876-D25A31E55053}"/>
          </ac:picMkLst>
        </pc:picChg>
        <pc:picChg chg="add mod">
          <ac:chgData name="Su, Anna" userId="ca4374bd-c586-42bd-ac94-3547d83150b1" providerId="ADAL" clId="{22EDC46A-3DBB-1841-A53D-6FCD3091D8E8}" dt="2026-03-04T16:28:47.963" v="6300" actId="1076"/>
          <ac:picMkLst>
            <pc:docMk/>
            <pc:sldMk cId="602233475" sldId="400"/>
            <ac:picMk id="10" creationId="{5706AD36-90BB-81B8-C961-4B0DDD728373}"/>
          </ac:picMkLst>
        </pc:picChg>
        <pc:picChg chg="add mod">
          <ac:chgData name="Su, Anna" userId="ca4374bd-c586-42bd-ac94-3547d83150b1" providerId="ADAL" clId="{22EDC46A-3DBB-1841-A53D-6FCD3091D8E8}" dt="2026-03-04T16:28:44.139" v="6298" actId="1076"/>
          <ac:picMkLst>
            <pc:docMk/>
            <pc:sldMk cId="602233475" sldId="400"/>
            <ac:picMk id="13" creationId="{27F8C37C-FB94-4563-0B33-BCA067F90F0D}"/>
          </ac:picMkLst>
        </pc:picChg>
        <pc:cxnChg chg="add mod">
          <ac:chgData name="Su, Anna" userId="ca4374bd-c586-42bd-ac94-3547d83150b1" providerId="ADAL" clId="{22EDC46A-3DBB-1841-A53D-6FCD3091D8E8}" dt="2026-03-04T16:29:30.984" v="6323" actId="1076"/>
          <ac:cxnSpMkLst>
            <pc:docMk/>
            <pc:sldMk cId="602233475" sldId="400"/>
            <ac:cxnSpMk id="15" creationId="{722B7566-32ED-AD87-2E57-B1BF165C5FA8}"/>
          </ac:cxnSpMkLst>
        </pc:cxnChg>
      </pc:sldChg>
      <pc:sldChg chg="del">
        <pc:chgData name="Su, Anna" userId="ca4374bd-c586-42bd-ac94-3547d83150b1" providerId="ADAL" clId="{22EDC46A-3DBB-1841-A53D-6FCD3091D8E8}" dt="2026-03-04T03:01:36.409" v="102" actId="2696"/>
        <pc:sldMkLst>
          <pc:docMk/>
          <pc:sldMk cId="954517874" sldId="400"/>
        </pc:sldMkLst>
      </pc:sldChg>
      <pc:sldChg chg="addSp delSp modSp add mod modClrScheme chgLayout">
        <pc:chgData name="Su, Anna" userId="ca4374bd-c586-42bd-ac94-3547d83150b1" providerId="ADAL" clId="{22EDC46A-3DBB-1841-A53D-6FCD3091D8E8}" dt="2026-03-04T05:25:28.016" v="1720" actId="1076"/>
        <pc:sldMkLst>
          <pc:docMk/>
          <pc:sldMk cId="3811579673" sldId="401"/>
        </pc:sldMkLst>
        <pc:spChg chg="mod">
          <ac:chgData name="Su, Anna" userId="ca4374bd-c586-42bd-ac94-3547d83150b1" providerId="ADAL" clId="{22EDC46A-3DBB-1841-A53D-6FCD3091D8E8}" dt="2026-03-04T05:24:18.650" v="1688" actId="26606"/>
          <ac:spMkLst>
            <pc:docMk/>
            <pc:sldMk cId="3811579673" sldId="401"/>
            <ac:spMk id="2" creationId="{2143E9B3-EC69-6DD6-F861-BBF86876E485}"/>
          </ac:spMkLst>
        </pc:spChg>
        <pc:spChg chg="add mod ord">
          <ac:chgData name="Su, Anna" userId="ca4374bd-c586-42bd-ac94-3547d83150b1" providerId="ADAL" clId="{22EDC46A-3DBB-1841-A53D-6FCD3091D8E8}" dt="2026-03-04T05:24:18.650" v="1688" actId="26606"/>
          <ac:spMkLst>
            <pc:docMk/>
            <pc:sldMk cId="3811579673" sldId="401"/>
            <ac:spMk id="3" creationId="{9282A4ED-655B-4595-59C4-AB94F1A71890}"/>
          </ac:spMkLst>
        </pc:spChg>
        <pc:spChg chg="mod">
          <ac:chgData name="Su, Anna" userId="ca4374bd-c586-42bd-ac94-3547d83150b1" providerId="ADAL" clId="{22EDC46A-3DBB-1841-A53D-6FCD3091D8E8}" dt="2026-03-04T05:24:18.650" v="1688" actId="26606"/>
          <ac:spMkLst>
            <pc:docMk/>
            <pc:sldMk cId="3811579673" sldId="401"/>
            <ac:spMk id="4" creationId="{388D523C-FE77-BFAC-6EE5-FC3764EB05D6}"/>
          </ac:spMkLst>
        </pc:spChg>
        <pc:spChg chg="mod">
          <ac:chgData name="Su, Anna" userId="ca4374bd-c586-42bd-ac94-3547d83150b1" providerId="ADAL" clId="{22EDC46A-3DBB-1841-A53D-6FCD3091D8E8}" dt="2026-03-04T05:24:18.650" v="1688" actId="26606"/>
          <ac:spMkLst>
            <pc:docMk/>
            <pc:sldMk cId="3811579673" sldId="401"/>
            <ac:spMk id="5" creationId="{D7B59847-0B97-889A-DBFC-BF1839332A3D}"/>
          </ac:spMkLst>
        </pc:spChg>
        <pc:spChg chg="add mod">
          <ac:chgData name="Su, Anna" userId="ca4374bd-c586-42bd-ac94-3547d83150b1" providerId="ADAL" clId="{22EDC46A-3DBB-1841-A53D-6FCD3091D8E8}" dt="2026-03-04T05:25:28.016" v="1720" actId="1076"/>
          <ac:spMkLst>
            <pc:docMk/>
            <pc:sldMk cId="3811579673" sldId="401"/>
            <ac:spMk id="9" creationId="{A20F7559-1C18-7647-0A32-7BC32F30529A}"/>
          </ac:spMkLst>
        </pc:spChg>
        <pc:spChg chg="add mod">
          <ac:chgData name="Su, Anna" userId="ca4374bd-c586-42bd-ac94-3547d83150b1" providerId="ADAL" clId="{22EDC46A-3DBB-1841-A53D-6FCD3091D8E8}" dt="2026-03-04T05:25:23.992" v="1719" actId="1076"/>
          <ac:spMkLst>
            <pc:docMk/>
            <pc:sldMk cId="3811579673" sldId="401"/>
            <ac:spMk id="10" creationId="{189501A5-690A-D4D8-EECB-2CE881356498}"/>
          </ac:spMkLst>
        </pc:spChg>
        <pc:picChg chg="add mod ord modCrop">
          <ac:chgData name="Su, Anna" userId="ca4374bd-c586-42bd-ac94-3547d83150b1" providerId="ADAL" clId="{22EDC46A-3DBB-1841-A53D-6FCD3091D8E8}" dt="2026-03-04T05:24:45.955" v="1693" actId="1076"/>
          <ac:picMkLst>
            <pc:docMk/>
            <pc:sldMk cId="3811579673" sldId="401"/>
            <ac:picMk id="8" creationId="{0D414A55-768B-F7C3-BEC4-0BF986C45C63}"/>
          </ac:picMkLst>
        </pc:picChg>
      </pc:sldChg>
      <pc:sldChg chg="addSp delSp modSp add mod modNotesTx">
        <pc:chgData name="Su, Anna" userId="ca4374bd-c586-42bd-ac94-3547d83150b1" providerId="ADAL" clId="{22EDC46A-3DBB-1841-A53D-6FCD3091D8E8}" dt="2026-03-10T04:42:06.423" v="8061" actId="1076"/>
        <pc:sldMkLst>
          <pc:docMk/>
          <pc:sldMk cId="363056553" sldId="402"/>
        </pc:sldMkLst>
        <pc:spChg chg="mod">
          <ac:chgData name="Su, Anna" userId="ca4374bd-c586-42bd-ac94-3547d83150b1" providerId="ADAL" clId="{22EDC46A-3DBB-1841-A53D-6FCD3091D8E8}" dt="2026-03-04T06:25:26.960" v="2052"/>
          <ac:spMkLst>
            <pc:docMk/>
            <pc:sldMk cId="363056553" sldId="402"/>
            <ac:spMk id="2" creationId="{2143E9B3-EC69-6DD6-F861-BBF86876E485}"/>
          </ac:spMkLst>
        </pc:spChg>
        <pc:spChg chg="add mod">
          <ac:chgData name="Su, Anna" userId="ca4374bd-c586-42bd-ac94-3547d83150b1" providerId="ADAL" clId="{22EDC46A-3DBB-1841-A53D-6FCD3091D8E8}" dt="2026-03-10T04:41:47.334" v="8060" actId="14100"/>
          <ac:spMkLst>
            <pc:docMk/>
            <pc:sldMk cId="363056553" sldId="402"/>
            <ac:spMk id="13" creationId="{BD8BC048-8AAE-FD32-BE90-BB4A403189EF}"/>
          </ac:spMkLst>
        </pc:spChg>
        <pc:spChg chg="add mod">
          <ac:chgData name="Su, Anna" userId="ca4374bd-c586-42bd-ac94-3547d83150b1" providerId="ADAL" clId="{22EDC46A-3DBB-1841-A53D-6FCD3091D8E8}" dt="2026-03-10T04:36:53.640" v="7970" actId="20577"/>
          <ac:spMkLst>
            <pc:docMk/>
            <pc:sldMk cId="363056553" sldId="402"/>
            <ac:spMk id="14" creationId="{04AD1CC1-BBF6-AD71-0937-40879761D8CA}"/>
          </ac:spMkLst>
        </pc:spChg>
        <pc:spChg chg="add mod">
          <ac:chgData name="Su, Anna" userId="ca4374bd-c586-42bd-ac94-3547d83150b1" providerId="ADAL" clId="{22EDC46A-3DBB-1841-A53D-6FCD3091D8E8}" dt="2026-03-04T13:45:34.032" v="4844" actId="14100"/>
          <ac:spMkLst>
            <pc:docMk/>
            <pc:sldMk cId="363056553" sldId="402"/>
            <ac:spMk id="15" creationId="{D9BDA626-E9FB-08B6-42C8-9405959494AA}"/>
          </ac:spMkLst>
        </pc:spChg>
        <pc:spChg chg="add del mod">
          <ac:chgData name="Su, Anna" userId="ca4374bd-c586-42bd-ac94-3547d83150b1" providerId="ADAL" clId="{22EDC46A-3DBB-1841-A53D-6FCD3091D8E8}" dt="2026-03-10T04:40:43.175" v="8047" actId="478"/>
          <ac:spMkLst>
            <pc:docMk/>
            <pc:sldMk cId="363056553" sldId="402"/>
            <ac:spMk id="16" creationId="{39530207-9B13-8607-CDE5-F03DD50D454D}"/>
          </ac:spMkLst>
        </pc:spChg>
        <pc:spChg chg="add del mod">
          <ac:chgData name="Su, Anna" userId="ca4374bd-c586-42bd-ac94-3547d83150b1" providerId="ADAL" clId="{22EDC46A-3DBB-1841-A53D-6FCD3091D8E8}" dt="2026-03-10T04:40:57.382" v="8051" actId="478"/>
          <ac:spMkLst>
            <pc:docMk/>
            <pc:sldMk cId="363056553" sldId="402"/>
            <ac:spMk id="18" creationId="{3C6B88A7-FA5C-C23D-EDE2-C014FC7394CD}"/>
          </ac:spMkLst>
        </pc:spChg>
        <pc:spChg chg="add mod">
          <ac:chgData name="Su, Anna" userId="ca4374bd-c586-42bd-ac94-3547d83150b1" providerId="ADAL" clId="{22EDC46A-3DBB-1841-A53D-6FCD3091D8E8}" dt="2026-03-10T04:41:34.417" v="8057" actId="1076"/>
          <ac:spMkLst>
            <pc:docMk/>
            <pc:sldMk cId="363056553" sldId="402"/>
            <ac:spMk id="19" creationId="{AD869EB2-B88E-D415-E186-50EB0365557D}"/>
          </ac:spMkLst>
        </pc:spChg>
        <pc:graphicFrameChg chg="add mod modGraphic">
          <ac:chgData name="Su, Anna" userId="ca4374bd-c586-42bd-ac94-3547d83150b1" providerId="ADAL" clId="{22EDC46A-3DBB-1841-A53D-6FCD3091D8E8}" dt="2026-03-04T13:44:28.126" v="4765" actId="20577"/>
          <ac:graphicFrameMkLst>
            <pc:docMk/>
            <pc:sldMk cId="363056553" sldId="402"/>
            <ac:graphicFrameMk id="8" creationId="{92493DBF-8D57-7D5D-0C5D-5044569B304B}"/>
          </ac:graphicFrameMkLst>
        </pc:graphicFrameChg>
        <pc:picChg chg="add mod">
          <ac:chgData name="Su, Anna" userId="ca4374bd-c586-42bd-ac94-3547d83150b1" providerId="ADAL" clId="{22EDC46A-3DBB-1841-A53D-6FCD3091D8E8}" dt="2026-03-10T04:41:38.728" v="8058" actId="14100"/>
          <ac:picMkLst>
            <pc:docMk/>
            <pc:sldMk cId="363056553" sldId="402"/>
            <ac:picMk id="9" creationId="{6098F233-9ED6-5BF3-E446-4489FFFBCDAF}"/>
          </ac:picMkLst>
        </pc:picChg>
        <pc:picChg chg="add mod">
          <ac:chgData name="Su, Anna" userId="ca4374bd-c586-42bd-ac94-3547d83150b1" providerId="ADAL" clId="{22EDC46A-3DBB-1841-A53D-6FCD3091D8E8}" dt="2026-03-10T04:42:06.423" v="8061" actId="1076"/>
          <ac:picMkLst>
            <pc:docMk/>
            <pc:sldMk cId="363056553" sldId="402"/>
            <ac:picMk id="11" creationId="{19E19B87-9249-D607-059F-A3361143E93D}"/>
          </ac:picMkLst>
        </pc:picChg>
        <pc:picChg chg="add mod">
          <ac:chgData name="Su, Anna" userId="ca4374bd-c586-42bd-ac94-3547d83150b1" providerId="ADAL" clId="{22EDC46A-3DBB-1841-A53D-6FCD3091D8E8}" dt="2026-03-10T04:36:07.543" v="7939" actId="1076"/>
          <ac:picMkLst>
            <pc:docMk/>
            <pc:sldMk cId="363056553" sldId="402"/>
            <ac:picMk id="12" creationId="{A2F3EF44-4350-A432-5541-B77F087B0D3F}"/>
          </ac:picMkLst>
        </pc:picChg>
      </pc:sldChg>
      <pc:sldChg chg="addSp delSp modSp add mod modNotesTx">
        <pc:chgData name="Su, Anna" userId="ca4374bd-c586-42bd-ac94-3547d83150b1" providerId="ADAL" clId="{22EDC46A-3DBB-1841-A53D-6FCD3091D8E8}" dt="2026-03-04T13:48:22.469" v="4902" actId="20577"/>
        <pc:sldMkLst>
          <pc:docMk/>
          <pc:sldMk cId="515867322" sldId="403"/>
        </pc:sldMkLst>
        <pc:spChg chg="mod">
          <ac:chgData name="Su, Anna" userId="ca4374bd-c586-42bd-ac94-3547d83150b1" providerId="ADAL" clId="{22EDC46A-3DBB-1841-A53D-6FCD3091D8E8}" dt="2026-03-04T06:25:30.160" v="2053"/>
          <ac:spMkLst>
            <pc:docMk/>
            <pc:sldMk cId="515867322" sldId="403"/>
            <ac:spMk id="2" creationId="{2143E9B3-EC69-6DD6-F861-BBF86876E485}"/>
          </ac:spMkLst>
        </pc:spChg>
        <pc:spChg chg="mod">
          <ac:chgData name="Su, Anna" userId="ca4374bd-c586-42bd-ac94-3547d83150b1" providerId="ADAL" clId="{22EDC46A-3DBB-1841-A53D-6FCD3091D8E8}" dt="2026-03-04T13:48:22.469" v="4902" actId="20577"/>
          <ac:spMkLst>
            <pc:docMk/>
            <pc:sldMk cId="515867322" sldId="403"/>
            <ac:spMk id="6" creationId="{6E5137A4-A336-32D1-8CCD-266D351E0E10}"/>
          </ac:spMkLst>
        </pc:spChg>
        <pc:spChg chg="add mod">
          <ac:chgData name="Su, Anna" userId="ca4374bd-c586-42bd-ac94-3547d83150b1" providerId="ADAL" clId="{22EDC46A-3DBB-1841-A53D-6FCD3091D8E8}" dt="2026-03-04T05:13:01.283" v="1336"/>
          <ac:spMkLst>
            <pc:docMk/>
            <pc:sldMk cId="515867322" sldId="403"/>
            <ac:spMk id="7" creationId="{856CE6D3-D492-253C-0814-372B147E6BB7}"/>
          </ac:spMkLst>
        </pc:spChg>
        <pc:spChg chg="add mod">
          <ac:chgData name="Su, Anna" userId="ca4374bd-c586-42bd-ac94-3547d83150b1" providerId="ADAL" clId="{22EDC46A-3DBB-1841-A53D-6FCD3091D8E8}" dt="2026-03-04T05:42:48.849" v="1854" actId="1076"/>
          <ac:spMkLst>
            <pc:docMk/>
            <pc:sldMk cId="515867322" sldId="403"/>
            <ac:spMk id="13" creationId="{E67EC3F7-71E0-872A-99A8-8ADCB6C48CC5}"/>
          </ac:spMkLst>
        </pc:spChg>
        <pc:spChg chg="add mod">
          <ac:chgData name="Su, Anna" userId="ca4374bd-c586-42bd-ac94-3547d83150b1" providerId="ADAL" clId="{22EDC46A-3DBB-1841-A53D-6FCD3091D8E8}" dt="2026-03-04T05:42:40.524" v="1852" actId="1076"/>
          <ac:spMkLst>
            <pc:docMk/>
            <pc:sldMk cId="515867322" sldId="403"/>
            <ac:spMk id="14" creationId="{B0EFFD43-DCBB-06B1-B39A-34532E7C264B}"/>
          </ac:spMkLst>
        </pc:spChg>
        <pc:spChg chg="add mod">
          <ac:chgData name="Su, Anna" userId="ca4374bd-c586-42bd-ac94-3547d83150b1" providerId="ADAL" clId="{22EDC46A-3DBB-1841-A53D-6FCD3091D8E8}" dt="2026-03-04T05:42:31.245" v="1850" actId="1076"/>
          <ac:spMkLst>
            <pc:docMk/>
            <pc:sldMk cId="515867322" sldId="403"/>
            <ac:spMk id="15" creationId="{CA8EE52F-6D9E-35CE-D9E3-F3326C0DCEFE}"/>
          </ac:spMkLst>
        </pc:spChg>
        <pc:picChg chg="add mod">
          <ac:chgData name="Su, Anna" userId="ca4374bd-c586-42bd-ac94-3547d83150b1" providerId="ADAL" clId="{22EDC46A-3DBB-1841-A53D-6FCD3091D8E8}" dt="2026-03-04T05:42:43.665" v="1853" actId="1076"/>
          <ac:picMkLst>
            <pc:docMk/>
            <pc:sldMk cId="515867322" sldId="403"/>
            <ac:picMk id="9" creationId="{D9A5F39E-A477-7FD8-316F-8F62BB7A355E}"/>
          </ac:picMkLst>
        </pc:picChg>
      </pc:sldChg>
      <pc:sldChg chg="addSp delSp modSp add mod modNotesTx">
        <pc:chgData name="Su, Anna" userId="ca4374bd-c586-42bd-ac94-3547d83150b1" providerId="ADAL" clId="{22EDC46A-3DBB-1841-A53D-6FCD3091D8E8}" dt="2026-03-04T13:32:35.741" v="4525"/>
        <pc:sldMkLst>
          <pc:docMk/>
          <pc:sldMk cId="4111437822" sldId="404"/>
        </pc:sldMkLst>
        <pc:spChg chg="mod">
          <ac:chgData name="Su, Anna" userId="ca4374bd-c586-42bd-ac94-3547d83150b1" providerId="ADAL" clId="{22EDC46A-3DBB-1841-A53D-6FCD3091D8E8}" dt="2026-03-04T13:32:35.741" v="4525"/>
          <ac:spMkLst>
            <pc:docMk/>
            <pc:sldMk cId="4111437822" sldId="404"/>
            <ac:spMk id="2" creationId="{2143E9B3-EC69-6DD6-F861-BBF86876E485}"/>
          </ac:spMkLst>
        </pc:spChg>
        <pc:spChg chg="mod">
          <ac:chgData name="Su, Anna" userId="ca4374bd-c586-42bd-ac94-3547d83150b1" providerId="ADAL" clId="{22EDC46A-3DBB-1841-A53D-6FCD3091D8E8}" dt="2026-03-04T07:23:09.887" v="2827"/>
          <ac:spMkLst>
            <pc:docMk/>
            <pc:sldMk cId="4111437822" sldId="404"/>
            <ac:spMk id="7" creationId="{DE10ECE6-1BBC-7CAD-4CC1-F8433A5DA88F}"/>
          </ac:spMkLst>
        </pc:spChg>
        <pc:graphicFrameChg chg="add mod modGraphic">
          <ac:chgData name="Su, Anna" userId="ca4374bd-c586-42bd-ac94-3547d83150b1" providerId="ADAL" clId="{22EDC46A-3DBB-1841-A53D-6FCD3091D8E8}" dt="2026-03-04T13:31:39.625" v="4472" actId="20577"/>
          <ac:graphicFrameMkLst>
            <pc:docMk/>
            <pc:sldMk cId="4111437822" sldId="404"/>
            <ac:graphicFrameMk id="3" creationId="{53C8277E-65A5-32BB-F86F-A094CEF54C79}"/>
          </ac:graphicFrameMkLst>
        </pc:graphicFrameChg>
        <pc:picChg chg="add mod">
          <ac:chgData name="Su, Anna" userId="ca4374bd-c586-42bd-ac94-3547d83150b1" providerId="ADAL" clId="{22EDC46A-3DBB-1841-A53D-6FCD3091D8E8}" dt="2026-03-04T13:31:05.647" v="4466" actId="1076"/>
          <ac:picMkLst>
            <pc:docMk/>
            <pc:sldMk cId="4111437822" sldId="404"/>
            <ac:picMk id="6" creationId="{87FD52CA-E9B0-EEE9-72BB-66A5ABBC7A3C}"/>
          </ac:picMkLst>
        </pc:picChg>
      </pc:sldChg>
      <pc:sldChg chg="addSp delSp modSp add mod modNotesTx">
        <pc:chgData name="Su, Anna" userId="ca4374bd-c586-42bd-ac94-3547d83150b1" providerId="ADAL" clId="{22EDC46A-3DBB-1841-A53D-6FCD3091D8E8}" dt="2026-03-04T13:32:39.485" v="4527"/>
        <pc:sldMkLst>
          <pc:docMk/>
          <pc:sldMk cId="4196281616" sldId="405"/>
        </pc:sldMkLst>
        <pc:spChg chg="mod">
          <ac:chgData name="Su, Anna" userId="ca4374bd-c586-42bd-ac94-3547d83150b1" providerId="ADAL" clId="{22EDC46A-3DBB-1841-A53D-6FCD3091D8E8}" dt="2026-03-04T13:32:39.485" v="4527"/>
          <ac:spMkLst>
            <pc:docMk/>
            <pc:sldMk cId="4196281616" sldId="405"/>
            <ac:spMk id="2" creationId="{2143E9B3-EC69-6DD6-F861-BBF86876E485}"/>
          </ac:spMkLst>
        </pc:spChg>
        <pc:graphicFrameChg chg="add mod modGraphic">
          <ac:chgData name="Su, Anna" userId="ca4374bd-c586-42bd-ac94-3547d83150b1" providerId="ADAL" clId="{22EDC46A-3DBB-1841-A53D-6FCD3091D8E8}" dt="2026-03-04T07:28:54.545" v="2956" actId="20577"/>
          <ac:graphicFrameMkLst>
            <pc:docMk/>
            <pc:sldMk cId="4196281616" sldId="405"/>
            <ac:graphicFrameMk id="7" creationId="{A6BED576-75CF-5553-5ECA-52F734726078}"/>
          </ac:graphicFrameMkLst>
        </pc:graphicFrameChg>
      </pc:sldChg>
      <pc:sldChg chg="addSp delSp modSp add mod modNotesTx">
        <pc:chgData name="Su, Anna" userId="ca4374bd-c586-42bd-ac94-3547d83150b1" providerId="ADAL" clId="{22EDC46A-3DBB-1841-A53D-6FCD3091D8E8}" dt="2026-03-10T04:24:24.928" v="7904"/>
        <pc:sldMkLst>
          <pc:docMk/>
          <pc:sldMk cId="468435595" sldId="406"/>
        </pc:sldMkLst>
        <pc:spChg chg="mod">
          <ac:chgData name="Su, Anna" userId="ca4374bd-c586-42bd-ac94-3547d83150b1" providerId="ADAL" clId="{22EDC46A-3DBB-1841-A53D-6FCD3091D8E8}" dt="2026-03-04T13:32:56.047" v="4535"/>
          <ac:spMkLst>
            <pc:docMk/>
            <pc:sldMk cId="468435595" sldId="406"/>
            <ac:spMk id="2" creationId="{2143E9B3-EC69-6DD6-F861-BBF86876E485}"/>
          </ac:spMkLst>
        </pc:spChg>
        <pc:spChg chg="mod">
          <ac:chgData name="Su, Anna" userId="ca4374bd-c586-42bd-ac94-3547d83150b1" providerId="ADAL" clId="{22EDC46A-3DBB-1841-A53D-6FCD3091D8E8}" dt="2026-03-04T16:43:54.827" v="6473" actId="20577"/>
          <ac:spMkLst>
            <pc:docMk/>
            <pc:sldMk cId="468435595" sldId="406"/>
            <ac:spMk id="6" creationId="{6E5137A4-A336-32D1-8CCD-266D351E0E10}"/>
          </ac:spMkLst>
        </pc:spChg>
        <pc:spChg chg="add del mod">
          <ac:chgData name="Su, Anna" userId="ca4374bd-c586-42bd-ac94-3547d83150b1" providerId="ADAL" clId="{22EDC46A-3DBB-1841-A53D-6FCD3091D8E8}" dt="2026-03-10T04:11:08.109" v="7694" actId="478"/>
          <ac:spMkLst>
            <pc:docMk/>
            <pc:sldMk cId="468435595" sldId="406"/>
            <ac:spMk id="7" creationId="{3FE64E21-3CE0-20FD-3AB9-A5593ADC00A9}"/>
          </ac:spMkLst>
        </pc:spChg>
        <pc:spChg chg="add del mod">
          <ac:chgData name="Su, Anna" userId="ca4374bd-c586-42bd-ac94-3547d83150b1" providerId="ADAL" clId="{22EDC46A-3DBB-1841-A53D-6FCD3091D8E8}" dt="2026-03-10T03:33:57.001" v="7495" actId="21"/>
          <ac:spMkLst>
            <pc:docMk/>
            <pc:sldMk cId="468435595" sldId="406"/>
            <ac:spMk id="8" creationId="{943674DD-B593-3278-3CFE-A5E944936E66}"/>
          </ac:spMkLst>
        </pc:spChg>
        <pc:spChg chg="add del mod">
          <ac:chgData name="Su, Anna" userId="ca4374bd-c586-42bd-ac94-3547d83150b1" providerId="ADAL" clId="{22EDC46A-3DBB-1841-A53D-6FCD3091D8E8}" dt="2026-03-10T03:33:57.001" v="7495" actId="21"/>
          <ac:spMkLst>
            <pc:docMk/>
            <pc:sldMk cId="468435595" sldId="406"/>
            <ac:spMk id="9" creationId="{CF118274-A425-5C8C-A2ED-7DD2A51987CC}"/>
          </ac:spMkLst>
        </pc:spChg>
        <pc:spChg chg="add mod">
          <ac:chgData name="Su, Anna" userId="ca4374bd-c586-42bd-ac94-3547d83150b1" providerId="ADAL" clId="{22EDC46A-3DBB-1841-A53D-6FCD3091D8E8}" dt="2026-03-10T04:12:22.746" v="7706" actId="164"/>
          <ac:spMkLst>
            <pc:docMk/>
            <pc:sldMk cId="468435595" sldId="406"/>
            <ac:spMk id="11" creationId="{BD361CDC-4DEB-C646-DC0E-6E3F44A44B23}"/>
          </ac:spMkLst>
        </pc:spChg>
        <pc:spChg chg="mod">
          <ac:chgData name="Su, Anna" userId="ca4374bd-c586-42bd-ac94-3547d83150b1" providerId="ADAL" clId="{22EDC46A-3DBB-1841-A53D-6FCD3091D8E8}" dt="2026-03-10T04:11:24.452" v="7699" actId="1076"/>
          <ac:spMkLst>
            <pc:docMk/>
            <pc:sldMk cId="468435595" sldId="406"/>
            <ac:spMk id="12" creationId="{2CB0719B-EA88-F8B4-0FA8-0EA7CAD0269B}"/>
          </ac:spMkLst>
        </pc:spChg>
        <pc:spChg chg="add mod">
          <ac:chgData name="Su, Anna" userId="ca4374bd-c586-42bd-ac94-3547d83150b1" providerId="ADAL" clId="{22EDC46A-3DBB-1841-A53D-6FCD3091D8E8}" dt="2026-03-10T04:19:35.755" v="7823" actId="20577"/>
          <ac:spMkLst>
            <pc:docMk/>
            <pc:sldMk cId="468435595" sldId="406"/>
            <ac:spMk id="13" creationId="{DA22C8DA-311D-E5F0-B8BF-8A7B26C8B54F}"/>
          </ac:spMkLst>
        </pc:spChg>
        <pc:spChg chg="add mod">
          <ac:chgData name="Su, Anna" userId="ca4374bd-c586-42bd-ac94-3547d83150b1" providerId="ADAL" clId="{22EDC46A-3DBB-1841-A53D-6FCD3091D8E8}" dt="2026-03-10T04:13:52.136" v="7723" actId="164"/>
          <ac:spMkLst>
            <pc:docMk/>
            <pc:sldMk cId="468435595" sldId="406"/>
            <ac:spMk id="14" creationId="{B1B77093-30CF-7E3D-6A69-576EE3C81B07}"/>
          </ac:spMkLst>
        </pc:spChg>
        <pc:spChg chg="add mod">
          <ac:chgData name="Su, Anna" userId="ca4374bd-c586-42bd-ac94-3547d83150b1" providerId="ADAL" clId="{22EDC46A-3DBB-1841-A53D-6FCD3091D8E8}" dt="2026-03-10T04:19:38.003" v="7825" actId="20577"/>
          <ac:spMkLst>
            <pc:docMk/>
            <pc:sldMk cId="468435595" sldId="406"/>
            <ac:spMk id="15" creationId="{6585DE96-4BB3-971D-D0FC-F9AC05E681FF}"/>
          </ac:spMkLst>
        </pc:spChg>
        <pc:spChg chg="add mod">
          <ac:chgData name="Su, Anna" userId="ca4374bd-c586-42bd-ac94-3547d83150b1" providerId="ADAL" clId="{22EDC46A-3DBB-1841-A53D-6FCD3091D8E8}" dt="2026-03-10T04:13:57.055" v="7724" actId="164"/>
          <ac:spMkLst>
            <pc:docMk/>
            <pc:sldMk cId="468435595" sldId="406"/>
            <ac:spMk id="16" creationId="{434F4228-FE72-E3D5-B189-D781F8567BCD}"/>
          </ac:spMkLst>
        </pc:spChg>
        <pc:spChg chg="add mod">
          <ac:chgData name="Su, Anna" userId="ca4374bd-c586-42bd-ac94-3547d83150b1" providerId="ADAL" clId="{22EDC46A-3DBB-1841-A53D-6FCD3091D8E8}" dt="2026-03-10T04:13:52.136" v="7723" actId="164"/>
          <ac:spMkLst>
            <pc:docMk/>
            <pc:sldMk cId="468435595" sldId="406"/>
            <ac:spMk id="19" creationId="{FB67D48B-FE48-CFFF-6302-FE30AACA983D}"/>
          </ac:spMkLst>
        </pc:spChg>
        <pc:spChg chg="add mod">
          <ac:chgData name="Su, Anna" userId="ca4374bd-c586-42bd-ac94-3547d83150b1" providerId="ADAL" clId="{22EDC46A-3DBB-1841-A53D-6FCD3091D8E8}" dt="2026-03-10T04:13:52.136" v="7723" actId="164"/>
          <ac:spMkLst>
            <pc:docMk/>
            <pc:sldMk cId="468435595" sldId="406"/>
            <ac:spMk id="20" creationId="{0287AAF2-F65A-6071-198A-01E0760FB2E9}"/>
          </ac:spMkLst>
        </pc:spChg>
        <pc:spChg chg="add mod">
          <ac:chgData name="Su, Anna" userId="ca4374bd-c586-42bd-ac94-3547d83150b1" providerId="ADAL" clId="{22EDC46A-3DBB-1841-A53D-6FCD3091D8E8}" dt="2026-03-10T04:13:52.136" v="7723" actId="164"/>
          <ac:spMkLst>
            <pc:docMk/>
            <pc:sldMk cId="468435595" sldId="406"/>
            <ac:spMk id="21" creationId="{1474DDCE-38DE-AD70-4364-AC10E4F8F363}"/>
          </ac:spMkLst>
        </pc:spChg>
        <pc:spChg chg="add mod">
          <ac:chgData name="Su, Anna" userId="ca4374bd-c586-42bd-ac94-3547d83150b1" providerId="ADAL" clId="{22EDC46A-3DBB-1841-A53D-6FCD3091D8E8}" dt="2026-03-10T04:13:52.136" v="7723" actId="164"/>
          <ac:spMkLst>
            <pc:docMk/>
            <pc:sldMk cId="468435595" sldId="406"/>
            <ac:spMk id="22" creationId="{3163728D-0A1E-EC37-E891-102440EE53A5}"/>
          </ac:spMkLst>
        </pc:spChg>
        <pc:spChg chg="add mod">
          <ac:chgData name="Su, Anna" userId="ca4374bd-c586-42bd-ac94-3547d83150b1" providerId="ADAL" clId="{22EDC46A-3DBB-1841-A53D-6FCD3091D8E8}" dt="2026-03-10T04:19:40.024" v="7827" actId="20577"/>
          <ac:spMkLst>
            <pc:docMk/>
            <pc:sldMk cId="468435595" sldId="406"/>
            <ac:spMk id="23" creationId="{3B3537BA-4341-4420-4A04-C98BB3669A2C}"/>
          </ac:spMkLst>
        </pc:spChg>
        <pc:spChg chg="add mod">
          <ac:chgData name="Su, Anna" userId="ca4374bd-c586-42bd-ac94-3547d83150b1" providerId="ADAL" clId="{22EDC46A-3DBB-1841-A53D-6FCD3091D8E8}" dt="2026-03-10T04:13:57.055" v="7724" actId="164"/>
          <ac:spMkLst>
            <pc:docMk/>
            <pc:sldMk cId="468435595" sldId="406"/>
            <ac:spMk id="24" creationId="{0B9C123F-B7CE-D5F2-3D3E-7ED31C9D3A8F}"/>
          </ac:spMkLst>
        </pc:spChg>
        <pc:spChg chg="add mod">
          <ac:chgData name="Su, Anna" userId="ca4374bd-c586-42bd-ac94-3547d83150b1" providerId="ADAL" clId="{22EDC46A-3DBB-1841-A53D-6FCD3091D8E8}" dt="2026-03-10T04:19:42.492" v="7829" actId="20577"/>
          <ac:spMkLst>
            <pc:docMk/>
            <pc:sldMk cId="468435595" sldId="406"/>
            <ac:spMk id="25" creationId="{028B4067-69B0-7040-CD8F-69FE86163541}"/>
          </ac:spMkLst>
        </pc:spChg>
        <pc:spChg chg="add mod">
          <ac:chgData name="Su, Anna" userId="ca4374bd-c586-42bd-ac94-3547d83150b1" providerId="ADAL" clId="{22EDC46A-3DBB-1841-A53D-6FCD3091D8E8}" dt="2026-03-10T04:20:08.554" v="7851" actId="20577"/>
          <ac:spMkLst>
            <pc:docMk/>
            <pc:sldMk cId="468435595" sldId="406"/>
            <ac:spMk id="32" creationId="{44012A67-111D-0435-4AAD-5E69B28F6C2A}"/>
          </ac:spMkLst>
        </pc:spChg>
        <pc:spChg chg="add mod">
          <ac:chgData name="Su, Anna" userId="ca4374bd-c586-42bd-ac94-3547d83150b1" providerId="ADAL" clId="{22EDC46A-3DBB-1841-A53D-6FCD3091D8E8}" dt="2026-03-10T04:20:05.062" v="7849" actId="20577"/>
          <ac:spMkLst>
            <pc:docMk/>
            <pc:sldMk cId="468435595" sldId="406"/>
            <ac:spMk id="33" creationId="{0EC7E06A-CBE1-AD21-8F1E-F75EB35E3622}"/>
          </ac:spMkLst>
        </pc:spChg>
        <pc:spChg chg="add mod">
          <ac:chgData name="Su, Anna" userId="ca4374bd-c586-42bd-ac94-3547d83150b1" providerId="ADAL" clId="{22EDC46A-3DBB-1841-A53D-6FCD3091D8E8}" dt="2026-03-10T04:20:00.782" v="7847" actId="20577"/>
          <ac:spMkLst>
            <pc:docMk/>
            <pc:sldMk cId="468435595" sldId="406"/>
            <ac:spMk id="34" creationId="{273D1166-764C-48D4-A33B-738A57AB30F5}"/>
          </ac:spMkLst>
        </pc:spChg>
        <pc:spChg chg="add mod">
          <ac:chgData name="Su, Anna" userId="ca4374bd-c586-42bd-ac94-3547d83150b1" providerId="ADAL" clId="{22EDC46A-3DBB-1841-A53D-6FCD3091D8E8}" dt="2026-03-10T04:12:22.746" v="7706" actId="164"/>
          <ac:spMkLst>
            <pc:docMk/>
            <pc:sldMk cId="468435595" sldId="406"/>
            <ac:spMk id="35" creationId="{19D65825-2BDA-9603-88A6-29DA051D3861}"/>
          </ac:spMkLst>
        </pc:spChg>
        <pc:spChg chg="add mod">
          <ac:chgData name="Su, Anna" userId="ca4374bd-c586-42bd-ac94-3547d83150b1" providerId="ADAL" clId="{22EDC46A-3DBB-1841-A53D-6FCD3091D8E8}" dt="2026-03-10T04:19:46.373" v="7833" actId="20577"/>
          <ac:spMkLst>
            <pc:docMk/>
            <pc:sldMk cId="468435595" sldId="406"/>
            <ac:spMk id="36" creationId="{CA436065-D623-B9B9-BA96-AC67F2F14E3E}"/>
          </ac:spMkLst>
        </pc:spChg>
        <pc:spChg chg="add mod">
          <ac:chgData name="Su, Anna" userId="ca4374bd-c586-42bd-ac94-3547d83150b1" providerId="ADAL" clId="{22EDC46A-3DBB-1841-A53D-6FCD3091D8E8}" dt="2026-03-10T04:19:44.179" v="7831" actId="20577"/>
          <ac:spMkLst>
            <pc:docMk/>
            <pc:sldMk cId="468435595" sldId="406"/>
            <ac:spMk id="37" creationId="{240E3FC6-C0BA-72A9-9AFD-5F15A8CAE476}"/>
          </ac:spMkLst>
        </pc:spChg>
        <pc:spChg chg="add mod">
          <ac:chgData name="Su, Anna" userId="ca4374bd-c586-42bd-ac94-3547d83150b1" providerId="ADAL" clId="{22EDC46A-3DBB-1841-A53D-6FCD3091D8E8}" dt="2026-03-10T04:12:22.746" v="7706" actId="164"/>
          <ac:spMkLst>
            <pc:docMk/>
            <pc:sldMk cId="468435595" sldId="406"/>
            <ac:spMk id="44" creationId="{EE4C0DBA-9B7E-96B7-541C-FC37CDBE556D}"/>
          </ac:spMkLst>
        </pc:spChg>
        <pc:spChg chg="add mod">
          <ac:chgData name="Su, Anna" userId="ca4374bd-c586-42bd-ac94-3547d83150b1" providerId="ADAL" clId="{22EDC46A-3DBB-1841-A53D-6FCD3091D8E8}" dt="2026-03-10T04:12:22.746" v="7706" actId="164"/>
          <ac:spMkLst>
            <pc:docMk/>
            <pc:sldMk cId="468435595" sldId="406"/>
            <ac:spMk id="45" creationId="{794FDF68-BAC8-2348-136B-C2DD7AF91418}"/>
          </ac:spMkLst>
        </pc:spChg>
        <pc:spChg chg="add mod">
          <ac:chgData name="Su, Anna" userId="ca4374bd-c586-42bd-ac94-3547d83150b1" providerId="ADAL" clId="{22EDC46A-3DBB-1841-A53D-6FCD3091D8E8}" dt="2026-03-10T04:12:22.746" v="7706" actId="164"/>
          <ac:spMkLst>
            <pc:docMk/>
            <pc:sldMk cId="468435595" sldId="406"/>
            <ac:spMk id="46" creationId="{A8E38B17-6492-9CBD-5C19-B98B0165719A}"/>
          </ac:spMkLst>
        </pc:spChg>
        <pc:spChg chg="add mod">
          <ac:chgData name="Su, Anna" userId="ca4374bd-c586-42bd-ac94-3547d83150b1" providerId="ADAL" clId="{22EDC46A-3DBB-1841-A53D-6FCD3091D8E8}" dt="2026-03-10T04:12:22.746" v="7706" actId="164"/>
          <ac:spMkLst>
            <pc:docMk/>
            <pc:sldMk cId="468435595" sldId="406"/>
            <ac:spMk id="47" creationId="{72A47DBB-6A38-29F3-B74C-90A70315CE9D}"/>
          </ac:spMkLst>
        </pc:spChg>
        <pc:spChg chg="add mod">
          <ac:chgData name="Su, Anna" userId="ca4374bd-c586-42bd-ac94-3547d83150b1" providerId="ADAL" clId="{22EDC46A-3DBB-1841-A53D-6FCD3091D8E8}" dt="2026-03-10T04:19:53.286" v="7841" actId="20577"/>
          <ac:spMkLst>
            <pc:docMk/>
            <pc:sldMk cId="468435595" sldId="406"/>
            <ac:spMk id="48" creationId="{CD4EC7EB-616A-C512-CB46-0569EB4DC6F5}"/>
          </ac:spMkLst>
        </pc:spChg>
        <pc:spChg chg="add mod">
          <ac:chgData name="Su, Anna" userId="ca4374bd-c586-42bd-ac94-3547d83150b1" providerId="ADAL" clId="{22EDC46A-3DBB-1841-A53D-6FCD3091D8E8}" dt="2026-03-10T04:19:49.727" v="7837" actId="20577"/>
          <ac:spMkLst>
            <pc:docMk/>
            <pc:sldMk cId="468435595" sldId="406"/>
            <ac:spMk id="49" creationId="{05A07D12-3640-91D1-14A9-1B5185FDC122}"/>
          </ac:spMkLst>
        </pc:spChg>
        <pc:spChg chg="add mod">
          <ac:chgData name="Su, Anna" userId="ca4374bd-c586-42bd-ac94-3547d83150b1" providerId="ADAL" clId="{22EDC46A-3DBB-1841-A53D-6FCD3091D8E8}" dt="2026-03-10T04:12:29.133" v="7707" actId="164"/>
          <ac:spMkLst>
            <pc:docMk/>
            <pc:sldMk cId="468435595" sldId="406"/>
            <ac:spMk id="50" creationId="{EA531CCF-CC03-DC8D-D45C-80120736C604}"/>
          </ac:spMkLst>
        </pc:spChg>
        <pc:spChg chg="add mod">
          <ac:chgData name="Su, Anna" userId="ca4374bd-c586-42bd-ac94-3547d83150b1" providerId="ADAL" clId="{22EDC46A-3DBB-1841-A53D-6FCD3091D8E8}" dt="2026-03-10T04:20:12.610" v="7853" actId="20577"/>
          <ac:spMkLst>
            <pc:docMk/>
            <pc:sldMk cId="468435595" sldId="406"/>
            <ac:spMk id="51" creationId="{7B49173A-1A8B-2953-F9C3-0127BB25B959}"/>
          </ac:spMkLst>
        </pc:spChg>
        <pc:spChg chg="add mod">
          <ac:chgData name="Su, Anna" userId="ca4374bd-c586-42bd-ac94-3547d83150b1" providerId="ADAL" clId="{22EDC46A-3DBB-1841-A53D-6FCD3091D8E8}" dt="2026-03-10T04:12:29.133" v="7707" actId="164"/>
          <ac:spMkLst>
            <pc:docMk/>
            <pc:sldMk cId="468435595" sldId="406"/>
            <ac:spMk id="52" creationId="{D821DDED-E34D-5BD1-40CA-3013E818025B}"/>
          </ac:spMkLst>
        </pc:spChg>
        <pc:spChg chg="add mod">
          <ac:chgData name="Su, Anna" userId="ca4374bd-c586-42bd-ac94-3547d83150b1" providerId="ADAL" clId="{22EDC46A-3DBB-1841-A53D-6FCD3091D8E8}" dt="2026-03-10T04:20:22.893" v="7861" actId="20577"/>
          <ac:spMkLst>
            <pc:docMk/>
            <pc:sldMk cId="468435595" sldId="406"/>
            <ac:spMk id="53" creationId="{2C0405E4-4CE3-2E6C-208E-B9C509E40404}"/>
          </ac:spMkLst>
        </pc:spChg>
        <pc:spChg chg="add mod">
          <ac:chgData name="Su, Anna" userId="ca4374bd-c586-42bd-ac94-3547d83150b1" providerId="ADAL" clId="{22EDC46A-3DBB-1841-A53D-6FCD3091D8E8}" dt="2026-03-10T04:12:29.133" v="7707" actId="164"/>
          <ac:spMkLst>
            <pc:docMk/>
            <pc:sldMk cId="468435595" sldId="406"/>
            <ac:spMk id="55" creationId="{066909D0-1112-C568-3078-58F9714CF4B8}"/>
          </ac:spMkLst>
        </pc:spChg>
        <pc:spChg chg="add mod">
          <ac:chgData name="Su, Anna" userId="ca4374bd-c586-42bd-ac94-3547d83150b1" providerId="ADAL" clId="{22EDC46A-3DBB-1841-A53D-6FCD3091D8E8}" dt="2026-03-10T04:20:15.005" v="7855" actId="20577"/>
          <ac:spMkLst>
            <pc:docMk/>
            <pc:sldMk cId="468435595" sldId="406"/>
            <ac:spMk id="56" creationId="{8AD1B881-F747-7A8F-51E1-C944FBA89FD3}"/>
          </ac:spMkLst>
        </pc:spChg>
        <pc:spChg chg="add mod">
          <ac:chgData name="Su, Anna" userId="ca4374bd-c586-42bd-ac94-3547d83150b1" providerId="ADAL" clId="{22EDC46A-3DBB-1841-A53D-6FCD3091D8E8}" dt="2026-03-10T04:12:29.133" v="7707" actId="164"/>
          <ac:spMkLst>
            <pc:docMk/>
            <pc:sldMk cId="468435595" sldId="406"/>
            <ac:spMk id="58" creationId="{9994722C-6F5E-7D5F-1295-41725A606EDF}"/>
          </ac:spMkLst>
        </pc:spChg>
        <pc:spChg chg="add mod">
          <ac:chgData name="Su, Anna" userId="ca4374bd-c586-42bd-ac94-3547d83150b1" providerId="ADAL" clId="{22EDC46A-3DBB-1841-A53D-6FCD3091D8E8}" dt="2026-03-10T04:20:18.297" v="7857" actId="20577"/>
          <ac:spMkLst>
            <pc:docMk/>
            <pc:sldMk cId="468435595" sldId="406"/>
            <ac:spMk id="59" creationId="{BF6F54F4-F76A-F5CD-34A4-D8491FA34F2D}"/>
          </ac:spMkLst>
        </pc:spChg>
        <pc:spChg chg="add mod">
          <ac:chgData name="Su, Anna" userId="ca4374bd-c586-42bd-ac94-3547d83150b1" providerId="ADAL" clId="{22EDC46A-3DBB-1841-A53D-6FCD3091D8E8}" dt="2026-03-10T04:12:29.133" v="7707" actId="164"/>
          <ac:spMkLst>
            <pc:docMk/>
            <pc:sldMk cId="468435595" sldId="406"/>
            <ac:spMk id="60" creationId="{04D1CAAA-2033-30AF-BE03-08F6595D681A}"/>
          </ac:spMkLst>
        </pc:spChg>
        <pc:spChg chg="add mod">
          <ac:chgData name="Su, Anna" userId="ca4374bd-c586-42bd-ac94-3547d83150b1" providerId="ADAL" clId="{22EDC46A-3DBB-1841-A53D-6FCD3091D8E8}" dt="2026-03-10T04:20:20.863" v="7859" actId="20577"/>
          <ac:spMkLst>
            <pc:docMk/>
            <pc:sldMk cId="468435595" sldId="406"/>
            <ac:spMk id="61" creationId="{9DCE2AAC-6908-A43B-CA31-311BD8D3426E}"/>
          </ac:spMkLst>
        </pc:spChg>
        <pc:spChg chg="add mod">
          <ac:chgData name="Su, Anna" userId="ca4374bd-c586-42bd-ac94-3547d83150b1" providerId="ADAL" clId="{22EDC46A-3DBB-1841-A53D-6FCD3091D8E8}" dt="2026-03-10T04:12:29.133" v="7707" actId="164"/>
          <ac:spMkLst>
            <pc:docMk/>
            <pc:sldMk cId="468435595" sldId="406"/>
            <ac:spMk id="64" creationId="{29D483EE-9D56-0B89-BEBE-279BB51DBEE4}"/>
          </ac:spMkLst>
        </pc:spChg>
        <pc:spChg chg="add mod">
          <ac:chgData name="Su, Anna" userId="ca4374bd-c586-42bd-ac94-3547d83150b1" providerId="ADAL" clId="{22EDC46A-3DBB-1841-A53D-6FCD3091D8E8}" dt="2026-03-10T04:22:47.630" v="7875" actId="1076"/>
          <ac:spMkLst>
            <pc:docMk/>
            <pc:sldMk cId="468435595" sldId="406"/>
            <ac:spMk id="67" creationId="{CBA50E02-F52D-D248-59A1-FA221339455B}"/>
          </ac:spMkLst>
        </pc:spChg>
        <pc:spChg chg="add mod">
          <ac:chgData name="Su, Anna" userId="ca4374bd-c586-42bd-ac94-3547d83150b1" providerId="ADAL" clId="{22EDC46A-3DBB-1841-A53D-6FCD3091D8E8}" dt="2026-03-10T04:22:56.088" v="7876" actId="1076"/>
          <ac:spMkLst>
            <pc:docMk/>
            <pc:sldMk cId="468435595" sldId="406"/>
            <ac:spMk id="68" creationId="{BBA966EA-9C1A-6F30-D6C4-100309871CA6}"/>
          </ac:spMkLst>
        </pc:spChg>
        <pc:spChg chg="add mod">
          <ac:chgData name="Su, Anna" userId="ca4374bd-c586-42bd-ac94-3547d83150b1" providerId="ADAL" clId="{22EDC46A-3DBB-1841-A53D-6FCD3091D8E8}" dt="2026-03-10T04:13:52.136" v="7723" actId="164"/>
          <ac:spMkLst>
            <pc:docMk/>
            <pc:sldMk cId="468435595" sldId="406"/>
            <ac:spMk id="70" creationId="{C7527316-FBC8-3F4B-57D6-14D82BC045EC}"/>
          </ac:spMkLst>
        </pc:spChg>
        <pc:spChg chg="add mod">
          <ac:chgData name="Su, Anna" userId="ca4374bd-c586-42bd-ac94-3547d83150b1" providerId="ADAL" clId="{22EDC46A-3DBB-1841-A53D-6FCD3091D8E8}" dt="2026-03-10T04:12:22.746" v="7706" actId="164"/>
          <ac:spMkLst>
            <pc:docMk/>
            <pc:sldMk cId="468435595" sldId="406"/>
            <ac:spMk id="71" creationId="{7EA3B6AF-9EAF-66DB-5113-2543BC97735B}"/>
          </ac:spMkLst>
        </pc:spChg>
        <pc:spChg chg="add mod">
          <ac:chgData name="Su, Anna" userId="ca4374bd-c586-42bd-ac94-3547d83150b1" providerId="ADAL" clId="{22EDC46A-3DBB-1841-A53D-6FCD3091D8E8}" dt="2026-03-10T04:12:29.133" v="7707" actId="164"/>
          <ac:spMkLst>
            <pc:docMk/>
            <pc:sldMk cId="468435595" sldId="406"/>
            <ac:spMk id="72" creationId="{063F777E-583C-B709-44AC-CA96E4E162F6}"/>
          </ac:spMkLst>
        </pc:spChg>
        <pc:spChg chg="add mod">
          <ac:chgData name="Su, Anna" userId="ca4374bd-c586-42bd-ac94-3547d83150b1" providerId="ADAL" clId="{22EDC46A-3DBB-1841-A53D-6FCD3091D8E8}" dt="2026-03-10T04:17:19.924" v="7747" actId="1076"/>
          <ac:spMkLst>
            <pc:docMk/>
            <pc:sldMk cId="468435595" sldId="406"/>
            <ac:spMk id="78" creationId="{D82DDB3B-AD2C-3974-4EF0-20FEAF81ADA9}"/>
          </ac:spMkLst>
        </pc:spChg>
        <pc:spChg chg="add del mod">
          <ac:chgData name="Su, Anna" userId="ca4374bd-c586-42bd-ac94-3547d83150b1" providerId="ADAL" clId="{22EDC46A-3DBB-1841-A53D-6FCD3091D8E8}" dt="2026-03-10T04:18:02.005" v="7754"/>
          <ac:spMkLst>
            <pc:docMk/>
            <pc:sldMk cId="468435595" sldId="406"/>
            <ac:spMk id="79" creationId="{D28FB21D-CA84-B34F-4BB5-6F64BAD4C9EC}"/>
          </ac:spMkLst>
        </pc:spChg>
        <pc:spChg chg="add mod">
          <ac:chgData name="Su, Anna" userId="ca4374bd-c586-42bd-ac94-3547d83150b1" providerId="ADAL" clId="{22EDC46A-3DBB-1841-A53D-6FCD3091D8E8}" dt="2026-03-10T04:20:25.879" v="7863" actId="20577"/>
          <ac:spMkLst>
            <pc:docMk/>
            <pc:sldMk cId="468435595" sldId="406"/>
            <ac:spMk id="80" creationId="{0453585A-F953-000C-BA07-660310A580F9}"/>
          </ac:spMkLst>
        </pc:spChg>
        <pc:grpChg chg="add mod">
          <ac:chgData name="Su, Anna" userId="ca4374bd-c586-42bd-ac94-3547d83150b1" providerId="ADAL" clId="{22EDC46A-3DBB-1841-A53D-6FCD3091D8E8}" dt="2026-03-10T04:13:57.055" v="7724" actId="164"/>
          <ac:grpSpMkLst>
            <pc:docMk/>
            <pc:sldMk cId="468435595" sldId="406"/>
            <ac:grpSpMk id="73" creationId="{51228377-683D-31BB-5282-3F406C4E35E0}"/>
          </ac:grpSpMkLst>
        </pc:grpChg>
        <pc:grpChg chg="add mod">
          <ac:chgData name="Su, Anna" userId="ca4374bd-c586-42bd-ac94-3547d83150b1" providerId="ADAL" clId="{22EDC46A-3DBB-1841-A53D-6FCD3091D8E8}" dt="2026-03-10T04:14:03.937" v="7726" actId="1076"/>
          <ac:grpSpMkLst>
            <pc:docMk/>
            <pc:sldMk cId="468435595" sldId="406"/>
            <ac:grpSpMk id="74" creationId="{54A77974-786B-7B39-7C4E-ECF165E2F497}"/>
          </ac:grpSpMkLst>
        </pc:grpChg>
        <pc:grpChg chg="add mod">
          <ac:chgData name="Su, Anna" userId="ca4374bd-c586-42bd-ac94-3547d83150b1" providerId="ADAL" clId="{22EDC46A-3DBB-1841-A53D-6FCD3091D8E8}" dt="2026-03-10T04:14:10.062" v="7727" actId="1076"/>
          <ac:grpSpMkLst>
            <pc:docMk/>
            <pc:sldMk cId="468435595" sldId="406"/>
            <ac:grpSpMk id="75" creationId="{50E5E465-06E3-C7AA-042C-235E65605A5A}"/>
          </ac:grpSpMkLst>
        </pc:grpChg>
        <pc:grpChg chg="add mod">
          <ac:chgData name="Su, Anna" userId="ca4374bd-c586-42bd-ac94-3547d83150b1" providerId="ADAL" clId="{22EDC46A-3DBB-1841-A53D-6FCD3091D8E8}" dt="2026-03-10T04:13:52.136" v="7723" actId="164"/>
          <ac:grpSpMkLst>
            <pc:docMk/>
            <pc:sldMk cId="468435595" sldId="406"/>
            <ac:grpSpMk id="76" creationId="{F1F689AD-157C-0A13-6FC1-B68449BD6329}"/>
          </ac:grpSpMkLst>
        </pc:grpChg>
        <pc:grpChg chg="add mod">
          <ac:chgData name="Su, Anna" userId="ca4374bd-c586-42bd-ac94-3547d83150b1" providerId="ADAL" clId="{22EDC46A-3DBB-1841-A53D-6FCD3091D8E8}" dt="2026-03-10T04:14:00.091" v="7725" actId="1076"/>
          <ac:grpSpMkLst>
            <pc:docMk/>
            <pc:sldMk cId="468435595" sldId="406"/>
            <ac:grpSpMk id="77" creationId="{320B94CF-30E0-D85D-1FDF-54F371F0CCB8}"/>
          </ac:grpSpMkLst>
        </pc:grpChg>
        <pc:picChg chg="add mod modCrop">
          <ac:chgData name="Su, Anna" userId="ca4374bd-c586-42bd-ac94-3547d83150b1" providerId="ADAL" clId="{22EDC46A-3DBB-1841-A53D-6FCD3091D8E8}" dt="2026-03-04T16:42:46.937" v="6448" actId="1076"/>
          <ac:picMkLst>
            <pc:docMk/>
            <pc:sldMk cId="468435595" sldId="406"/>
            <ac:picMk id="10" creationId="{3111A8D3-0561-BA36-DB20-185EA0A1AE38}"/>
          </ac:picMkLst>
        </pc:picChg>
        <pc:picChg chg="add del mod">
          <ac:chgData name="Su, Anna" userId="ca4374bd-c586-42bd-ac94-3547d83150b1" providerId="ADAL" clId="{22EDC46A-3DBB-1841-A53D-6FCD3091D8E8}" dt="2026-03-10T04:11:05.954" v="7693" actId="478"/>
          <ac:picMkLst>
            <pc:docMk/>
            <pc:sldMk cId="468435595" sldId="406"/>
            <ac:picMk id="17" creationId="{B663BF85-99B2-76DB-B1E3-364B1BCB54E9}"/>
          </ac:picMkLst>
        </pc:picChg>
        <pc:picChg chg="add mod">
          <ac:chgData name="Su, Anna" userId="ca4374bd-c586-42bd-ac94-3547d83150b1" providerId="ADAL" clId="{22EDC46A-3DBB-1841-A53D-6FCD3091D8E8}" dt="2026-03-10T04:20:36.384" v="7864" actId="1076"/>
          <ac:picMkLst>
            <pc:docMk/>
            <pc:sldMk cId="468435595" sldId="406"/>
            <ac:picMk id="69" creationId="{2DEA33D4-F5FA-32DD-E5C1-1CAA12C26267}"/>
          </ac:picMkLst>
        </pc:picChg>
        <pc:picChg chg="add">
          <ac:chgData name="Su, Anna" userId="ca4374bd-c586-42bd-ac94-3547d83150b1" providerId="ADAL" clId="{22EDC46A-3DBB-1841-A53D-6FCD3091D8E8}" dt="2026-03-10T04:16:13.777" v="7730"/>
          <ac:picMkLst>
            <pc:docMk/>
            <pc:sldMk cId="468435595" sldId="406"/>
            <ac:picMk id="2050" creationId="{EB559310-C6C1-AF04-CE37-9043FD823DB6}"/>
          </ac:picMkLst>
        </pc:picChg>
        <pc:picChg chg="add del">
          <ac:chgData name="Su, Anna" userId="ca4374bd-c586-42bd-ac94-3547d83150b1" providerId="ADAL" clId="{22EDC46A-3DBB-1841-A53D-6FCD3091D8E8}" dt="2026-03-10T04:18:02.005" v="7754"/>
          <ac:picMkLst>
            <pc:docMk/>
            <pc:sldMk cId="468435595" sldId="406"/>
            <ac:picMk id="2052" creationId="{19F743E7-4C90-9858-C42A-5AD483AED951}"/>
          </ac:picMkLst>
        </pc:picChg>
        <pc:cxnChg chg="add mod">
          <ac:chgData name="Su, Anna" userId="ca4374bd-c586-42bd-ac94-3547d83150b1" providerId="ADAL" clId="{22EDC46A-3DBB-1841-A53D-6FCD3091D8E8}" dt="2026-03-10T04:13:52.136" v="7723" actId="164"/>
          <ac:cxnSpMkLst>
            <pc:docMk/>
            <pc:sldMk cId="468435595" sldId="406"/>
            <ac:cxnSpMk id="18" creationId="{8D7F6391-B16F-AB6C-E3BE-BA6B06BA5FD9}"/>
          </ac:cxnSpMkLst>
        </pc:cxnChg>
        <pc:cxnChg chg="add mod">
          <ac:chgData name="Su, Anna" userId="ca4374bd-c586-42bd-ac94-3547d83150b1" providerId="ADAL" clId="{22EDC46A-3DBB-1841-A53D-6FCD3091D8E8}" dt="2026-03-10T04:13:52.136" v="7723" actId="164"/>
          <ac:cxnSpMkLst>
            <pc:docMk/>
            <pc:sldMk cId="468435595" sldId="406"/>
            <ac:cxnSpMk id="26" creationId="{077002E9-00B3-DA73-444B-1F095F077894}"/>
          </ac:cxnSpMkLst>
        </pc:cxnChg>
        <pc:cxnChg chg="add mod">
          <ac:chgData name="Su, Anna" userId="ca4374bd-c586-42bd-ac94-3547d83150b1" providerId="ADAL" clId="{22EDC46A-3DBB-1841-A53D-6FCD3091D8E8}" dt="2026-03-10T04:13:52.136" v="7723" actId="164"/>
          <ac:cxnSpMkLst>
            <pc:docMk/>
            <pc:sldMk cId="468435595" sldId="406"/>
            <ac:cxnSpMk id="27" creationId="{79C7EA92-EC58-1747-F502-2E5E369611C2}"/>
          </ac:cxnSpMkLst>
        </pc:cxnChg>
        <pc:cxnChg chg="add mod">
          <ac:chgData name="Su, Anna" userId="ca4374bd-c586-42bd-ac94-3547d83150b1" providerId="ADAL" clId="{22EDC46A-3DBB-1841-A53D-6FCD3091D8E8}" dt="2026-03-10T04:13:52.136" v="7723" actId="164"/>
          <ac:cxnSpMkLst>
            <pc:docMk/>
            <pc:sldMk cId="468435595" sldId="406"/>
            <ac:cxnSpMk id="28" creationId="{3D617FBB-DDAA-0FF6-0E78-171EB70DF51B}"/>
          </ac:cxnSpMkLst>
        </pc:cxnChg>
        <pc:cxnChg chg="add mod">
          <ac:chgData name="Su, Anna" userId="ca4374bd-c586-42bd-ac94-3547d83150b1" providerId="ADAL" clId="{22EDC46A-3DBB-1841-A53D-6FCD3091D8E8}" dt="2026-03-10T04:13:52.136" v="7723" actId="164"/>
          <ac:cxnSpMkLst>
            <pc:docMk/>
            <pc:sldMk cId="468435595" sldId="406"/>
            <ac:cxnSpMk id="29" creationId="{17732229-F217-078F-4B9B-370CF738F07E}"/>
          </ac:cxnSpMkLst>
        </pc:cxnChg>
        <pc:cxnChg chg="add mod">
          <ac:chgData name="Su, Anna" userId="ca4374bd-c586-42bd-ac94-3547d83150b1" providerId="ADAL" clId="{22EDC46A-3DBB-1841-A53D-6FCD3091D8E8}" dt="2026-03-10T04:13:52.136" v="7723" actId="164"/>
          <ac:cxnSpMkLst>
            <pc:docMk/>
            <pc:sldMk cId="468435595" sldId="406"/>
            <ac:cxnSpMk id="30" creationId="{5CCDCF1D-5736-E847-C344-5138DB23AF6E}"/>
          </ac:cxnSpMkLst>
        </pc:cxnChg>
        <pc:cxnChg chg="add mod">
          <ac:chgData name="Su, Anna" userId="ca4374bd-c586-42bd-ac94-3547d83150b1" providerId="ADAL" clId="{22EDC46A-3DBB-1841-A53D-6FCD3091D8E8}" dt="2026-03-10T04:13:52.136" v="7723" actId="164"/>
          <ac:cxnSpMkLst>
            <pc:docMk/>
            <pc:sldMk cId="468435595" sldId="406"/>
            <ac:cxnSpMk id="31" creationId="{18809C00-01DC-9E29-6478-588BBE211039}"/>
          </ac:cxnSpMkLst>
        </pc:cxnChg>
        <pc:cxnChg chg="add mod">
          <ac:chgData name="Su, Anna" userId="ca4374bd-c586-42bd-ac94-3547d83150b1" providerId="ADAL" clId="{22EDC46A-3DBB-1841-A53D-6FCD3091D8E8}" dt="2026-03-10T04:12:22.746" v="7706" actId="164"/>
          <ac:cxnSpMkLst>
            <pc:docMk/>
            <pc:sldMk cId="468435595" sldId="406"/>
            <ac:cxnSpMk id="38" creationId="{F00C8B8F-48EA-DB65-D876-5EA5A75994FD}"/>
          </ac:cxnSpMkLst>
        </pc:cxnChg>
        <pc:cxnChg chg="add mod">
          <ac:chgData name="Su, Anna" userId="ca4374bd-c586-42bd-ac94-3547d83150b1" providerId="ADAL" clId="{22EDC46A-3DBB-1841-A53D-6FCD3091D8E8}" dt="2026-03-10T04:12:22.746" v="7706" actId="164"/>
          <ac:cxnSpMkLst>
            <pc:docMk/>
            <pc:sldMk cId="468435595" sldId="406"/>
            <ac:cxnSpMk id="39" creationId="{9108094B-8B5B-4F87-E28F-BF91D7D80A11}"/>
          </ac:cxnSpMkLst>
        </pc:cxnChg>
        <pc:cxnChg chg="add mod">
          <ac:chgData name="Su, Anna" userId="ca4374bd-c586-42bd-ac94-3547d83150b1" providerId="ADAL" clId="{22EDC46A-3DBB-1841-A53D-6FCD3091D8E8}" dt="2026-03-10T04:12:22.746" v="7706" actId="164"/>
          <ac:cxnSpMkLst>
            <pc:docMk/>
            <pc:sldMk cId="468435595" sldId="406"/>
            <ac:cxnSpMk id="40" creationId="{0A3983B6-39F2-C6BA-12FB-5C647A56C040}"/>
          </ac:cxnSpMkLst>
        </pc:cxnChg>
        <pc:cxnChg chg="add mod">
          <ac:chgData name="Su, Anna" userId="ca4374bd-c586-42bd-ac94-3547d83150b1" providerId="ADAL" clId="{22EDC46A-3DBB-1841-A53D-6FCD3091D8E8}" dt="2026-03-10T04:12:22.746" v="7706" actId="164"/>
          <ac:cxnSpMkLst>
            <pc:docMk/>
            <pc:sldMk cId="468435595" sldId="406"/>
            <ac:cxnSpMk id="41" creationId="{71B979B6-CF19-AC07-B39C-356145CD4108}"/>
          </ac:cxnSpMkLst>
        </pc:cxnChg>
        <pc:cxnChg chg="add mod">
          <ac:chgData name="Su, Anna" userId="ca4374bd-c586-42bd-ac94-3547d83150b1" providerId="ADAL" clId="{22EDC46A-3DBB-1841-A53D-6FCD3091D8E8}" dt="2026-03-10T04:12:22.746" v="7706" actId="164"/>
          <ac:cxnSpMkLst>
            <pc:docMk/>
            <pc:sldMk cId="468435595" sldId="406"/>
            <ac:cxnSpMk id="42" creationId="{06E6A217-2D01-BC5B-1130-96A57AB72E64}"/>
          </ac:cxnSpMkLst>
        </pc:cxnChg>
        <pc:cxnChg chg="add mod">
          <ac:chgData name="Su, Anna" userId="ca4374bd-c586-42bd-ac94-3547d83150b1" providerId="ADAL" clId="{22EDC46A-3DBB-1841-A53D-6FCD3091D8E8}" dt="2026-03-10T04:12:22.746" v="7706" actId="164"/>
          <ac:cxnSpMkLst>
            <pc:docMk/>
            <pc:sldMk cId="468435595" sldId="406"/>
            <ac:cxnSpMk id="43" creationId="{CB3C9CBA-457F-7E12-A47D-08F12F948036}"/>
          </ac:cxnSpMkLst>
        </pc:cxnChg>
        <pc:cxnChg chg="add mod">
          <ac:chgData name="Su, Anna" userId="ca4374bd-c586-42bd-ac94-3547d83150b1" providerId="ADAL" clId="{22EDC46A-3DBB-1841-A53D-6FCD3091D8E8}" dt="2026-03-10T04:12:29.133" v="7707" actId="164"/>
          <ac:cxnSpMkLst>
            <pc:docMk/>
            <pc:sldMk cId="468435595" sldId="406"/>
            <ac:cxnSpMk id="54" creationId="{C7B92AFC-AB58-3266-2CA7-DA06B3832AEF}"/>
          </ac:cxnSpMkLst>
        </pc:cxnChg>
        <pc:cxnChg chg="add mod">
          <ac:chgData name="Su, Anna" userId="ca4374bd-c586-42bd-ac94-3547d83150b1" providerId="ADAL" clId="{22EDC46A-3DBB-1841-A53D-6FCD3091D8E8}" dt="2026-03-10T04:12:29.133" v="7707" actId="164"/>
          <ac:cxnSpMkLst>
            <pc:docMk/>
            <pc:sldMk cId="468435595" sldId="406"/>
            <ac:cxnSpMk id="57" creationId="{715E72FD-2C94-A94F-E18E-816F050134BC}"/>
          </ac:cxnSpMkLst>
        </pc:cxnChg>
        <pc:cxnChg chg="add mod">
          <ac:chgData name="Su, Anna" userId="ca4374bd-c586-42bd-ac94-3547d83150b1" providerId="ADAL" clId="{22EDC46A-3DBB-1841-A53D-6FCD3091D8E8}" dt="2026-03-10T04:12:29.133" v="7707" actId="164"/>
          <ac:cxnSpMkLst>
            <pc:docMk/>
            <pc:sldMk cId="468435595" sldId="406"/>
            <ac:cxnSpMk id="62" creationId="{812BA7EE-4F4C-6AAD-4F02-FD30D31BD742}"/>
          </ac:cxnSpMkLst>
        </pc:cxnChg>
        <pc:cxnChg chg="add mod">
          <ac:chgData name="Su, Anna" userId="ca4374bd-c586-42bd-ac94-3547d83150b1" providerId="ADAL" clId="{22EDC46A-3DBB-1841-A53D-6FCD3091D8E8}" dt="2026-03-10T04:12:29.133" v="7707" actId="164"/>
          <ac:cxnSpMkLst>
            <pc:docMk/>
            <pc:sldMk cId="468435595" sldId="406"/>
            <ac:cxnSpMk id="63" creationId="{70DD87B5-44AC-B49E-8D18-CF35BB95D1CC}"/>
          </ac:cxnSpMkLst>
        </pc:cxnChg>
        <pc:cxnChg chg="add mod">
          <ac:chgData name="Su, Anna" userId="ca4374bd-c586-42bd-ac94-3547d83150b1" providerId="ADAL" clId="{22EDC46A-3DBB-1841-A53D-6FCD3091D8E8}" dt="2026-03-10T04:12:29.133" v="7707" actId="164"/>
          <ac:cxnSpMkLst>
            <pc:docMk/>
            <pc:sldMk cId="468435595" sldId="406"/>
            <ac:cxnSpMk id="65" creationId="{6EC002ED-FB34-865C-6544-782F82F52528}"/>
          </ac:cxnSpMkLst>
        </pc:cxnChg>
        <pc:cxnChg chg="add mod">
          <ac:chgData name="Su, Anna" userId="ca4374bd-c586-42bd-ac94-3547d83150b1" providerId="ADAL" clId="{22EDC46A-3DBB-1841-A53D-6FCD3091D8E8}" dt="2026-03-10T04:12:29.133" v="7707" actId="164"/>
          <ac:cxnSpMkLst>
            <pc:docMk/>
            <pc:sldMk cId="468435595" sldId="406"/>
            <ac:cxnSpMk id="66" creationId="{67ADB800-1FD5-A3F5-F365-7CBAA5273F0C}"/>
          </ac:cxnSpMkLst>
        </pc:cxnChg>
      </pc:sldChg>
      <pc:sldChg chg="addSp delSp modSp add mod">
        <pc:chgData name="Su, Anna" userId="ca4374bd-c586-42bd-ac94-3547d83150b1" providerId="ADAL" clId="{22EDC46A-3DBB-1841-A53D-6FCD3091D8E8}" dt="2026-03-10T04:26:21.992" v="7905" actId="20577"/>
        <pc:sldMkLst>
          <pc:docMk/>
          <pc:sldMk cId="1857257519" sldId="407"/>
        </pc:sldMkLst>
        <pc:spChg chg="mod">
          <ac:chgData name="Su, Anna" userId="ca4374bd-c586-42bd-ac94-3547d83150b1" providerId="ADAL" clId="{22EDC46A-3DBB-1841-A53D-6FCD3091D8E8}" dt="2026-03-04T12:48:47.392" v="3891" actId="20577"/>
          <ac:spMkLst>
            <pc:docMk/>
            <pc:sldMk cId="1857257519" sldId="407"/>
            <ac:spMk id="7" creationId="{DE10ECE6-1BBC-7CAD-4CC1-F8433A5DA88F}"/>
          </ac:spMkLst>
        </pc:spChg>
        <pc:graphicFrameChg chg="add mod modGraphic">
          <ac:chgData name="Su, Anna" userId="ca4374bd-c586-42bd-ac94-3547d83150b1" providerId="ADAL" clId="{22EDC46A-3DBB-1841-A53D-6FCD3091D8E8}" dt="2026-03-10T04:26:21.992" v="7905" actId="20577"/>
          <ac:graphicFrameMkLst>
            <pc:docMk/>
            <pc:sldMk cId="1857257519" sldId="407"/>
            <ac:graphicFrameMk id="6" creationId="{B75300A6-8097-D1B5-A4B9-930E48258594}"/>
          </ac:graphicFrameMkLst>
        </pc:graphicFrameChg>
      </pc:sldChg>
      <pc:sldChg chg="addSp delSp modSp add mod">
        <pc:chgData name="Su, Anna" userId="ca4374bd-c586-42bd-ac94-3547d83150b1" providerId="ADAL" clId="{22EDC46A-3DBB-1841-A53D-6FCD3091D8E8}" dt="2026-03-04T13:32:29.291" v="4523" actId="20577"/>
        <pc:sldMkLst>
          <pc:docMk/>
          <pc:sldMk cId="3545716901" sldId="408"/>
        </pc:sldMkLst>
        <pc:spChg chg="mod">
          <ac:chgData name="Su, Anna" userId="ca4374bd-c586-42bd-ac94-3547d83150b1" providerId="ADAL" clId="{22EDC46A-3DBB-1841-A53D-6FCD3091D8E8}" dt="2026-03-04T13:32:29.291" v="4523" actId="20577"/>
          <ac:spMkLst>
            <pc:docMk/>
            <pc:sldMk cId="3545716901" sldId="408"/>
            <ac:spMk id="2" creationId="{2143E9B3-EC69-6DD6-F861-BBF86876E485}"/>
          </ac:spMkLst>
        </pc:spChg>
        <pc:spChg chg="mod">
          <ac:chgData name="Su, Anna" userId="ca4374bd-c586-42bd-ac94-3547d83150b1" providerId="ADAL" clId="{22EDC46A-3DBB-1841-A53D-6FCD3091D8E8}" dt="2026-03-04T07:19:37.312" v="2779" actId="20577"/>
          <ac:spMkLst>
            <pc:docMk/>
            <pc:sldMk cId="3545716901" sldId="408"/>
            <ac:spMk id="3" creationId="{9282A4ED-655B-4595-59C4-AB94F1A71890}"/>
          </ac:spMkLst>
        </pc:spChg>
        <pc:picChg chg="add mod">
          <ac:chgData name="Su, Anna" userId="ca4374bd-c586-42bd-ac94-3547d83150b1" providerId="ADAL" clId="{22EDC46A-3DBB-1841-A53D-6FCD3091D8E8}" dt="2026-03-04T08:01:26.073" v="3152" actId="1076"/>
          <ac:picMkLst>
            <pc:docMk/>
            <pc:sldMk cId="3545716901" sldId="408"/>
            <ac:picMk id="10" creationId="{253D0BE5-9854-DDBE-70B7-557D3DB888C2}"/>
          </ac:picMkLst>
        </pc:picChg>
        <pc:picChg chg="add mod">
          <ac:chgData name="Su, Anna" userId="ca4374bd-c586-42bd-ac94-3547d83150b1" providerId="ADAL" clId="{22EDC46A-3DBB-1841-A53D-6FCD3091D8E8}" dt="2026-03-04T08:01:25.149" v="3151" actId="1076"/>
          <ac:picMkLst>
            <pc:docMk/>
            <pc:sldMk cId="3545716901" sldId="408"/>
            <ac:picMk id="13" creationId="{7059CAA1-EA22-77C7-3845-322D2BC735C4}"/>
          </ac:picMkLst>
        </pc:picChg>
        <pc:cxnChg chg="add mod">
          <ac:chgData name="Su, Anna" userId="ca4374bd-c586-42bd-ac94-3547d83150b1" providerId="ADAL" clId="{22EDC46A-3DBB-1841-A53D-6FCD3091D8E8}" dt="2026-03-04T08:01:42.450" v="3154" actId="1076"/>
          <ac:cxnSpMkLst>
            <pc:docMk/>
            <pc:sldMk cId="3545716901" sldId="408"/>
            <ac:cxnSpMk id="15" creationId="{6D02E98F-5195-CAB3-A4F2-0FC75CEC5A80}"/>
          </ac:cxnSpMkLst>
        </pc:cxnChg>
      </pc:sldChg>
      <pc:sldChg chg="addSp delSp modSp add mod modNotesTx">
        <pc:chgData name="Su, Anna" userId="ca4374bd-c586-42bd-ac94-3547d83150b1" providerId="ADAL" clId="{22EDC46A-3DBB-1841-A53D-6FCD3091D8E8}" dt="2026-03-04T13:47:58.895" v="4873" actId="20577"/>
        <pc:sldMkLst>
          <pc:docMk/>
          <pc:sldMk cId="774412566" sldId="409"/>
        </pc:sldMkLst>
        <pc:spChg chg="mod">
          <ac:chgData name="Su, Anna" userId="ca4374bd-c586-42bd-ac94-3547d83150b1" providerId="ADAL" clId="{22EDC46A-3DBB-1841-A53D-6FCD3091D8E8}" dt="2026-03-04T06:25:33.746" v="2054"/>
          <ac:spMkLst>
            <pc:docMk/>
            <pc:sldMk cId="774412566" sldId="409"/>
            <ac:spMk id="2" creationId="{2143E9B3-EC69-6DD6-F861-BBF86876E485}"/>
          </ac:spMkLst>
        </pc:spChg>
        <pc:spChg chg="mod">
          <ac:chgData name="Su, Anna" userId="ca4374bd-c586-42bd-ac94-3547d83150b1" providerId="ADAL" clId="{22EDC46A-3DBB-1841-A53D-6FCD3091D8E8}" dt="2026-03-04T13:47:58.895" v="4873" actId="20577"/>
          <ac:spMkLst>
            <pc:docMk/>
            <pc:sldMk cId="774412566" sldId="409"/>
            <ac:spMk id="6" creationId="{6E5137A4-A336-32D1-8CCD-266D351E0E10}"/>
          </ac:spMkLst>
        </pc:spChg>
        <pc:spChg chg="mod">
          <ac:chgData name="Su, Anna" userId="ca4374bd-c586-42bd-ac94-3547d83150b1" providerId="ADAL" clId="{22EDC46A-3DBB-1841-A53D-6FCD3091D8E8}" dt="2026-03-04T05:47:07.827" v="1898" actId="1076"/>
          <ac:spMkLst>
            <pc:docMk/>
            <pc:sldMk cId="774412566" sldId="409"/>
            <ac:spMk id="7" creationId="{856CE6D3-D492-253C-0814-372B147E6BB7}"/>
          </ac:spMkLst>
        </pc:spChg>
        <pc:picChg chg="add mod modCrop">
          <ac:chgData name="Su, Anna" userId="ca4374bd-c586-42bd-ac94-3547d83150b1" providerId="ADAL" clId="{22EDC46A-3DBB-1841-A53D-6FCD3091D8E8}" dt="2026-03-04T06:40:56.652" v="2217" actId="732"/>
          <ac:picMkLst>
            <pc:docMk/>
            <pc:sldMk cId="774412566" sldId="409"/>
            <ac:picMk id="16" creationId="{801CB777-30A7-0FB3-AAB7-47E7AFBBBC29}"/>
          </ac:picMkLst>
        </pc:picChg>
      </pc:sldChg>
      <pc:sldChg chg="addSp delSp modSp add mod modNotesTx">
        <pc:chgData name="Su, Anna" userId="ca4374bd-c586-42bd-ac94-3547d83150b1" providerId="ADAL" clId="{22EDC46A-3DBB-1841-A53D-6FCD3091D8E8}" dt="2026-03-04T13:48:35.538" v="4910" actId="20577"/>
        <pc:sldMkLst>
          <pc:docMk/>
          <pc:sldMk cId="2314746435" sldId="410"/>
        </pc:sldMkLst>
        <pc:spChg chg="mod">
          <ac:chgData name="Su, Anna" userId="ca4374bd-c586-42bd-ac94-3547d83150b1" providerId="ADAL" clId="{22EDC46A-3DBB-1841-A53D-6FCD3091D8E8}" dt="2026-03-04T06:25:39.779" v="2056"/>
          <ac:spMkLst>
            <pc:docMk/>
            <pc:sldMk cId="2314746435" sldId="410"/>
            <ac:spMk id="2" creationId="{2143E9B3-EC69-6DD6-F861-BBF86876E485}"/>
          </ac:spMkLst>
        </pc:spChg>
        <pc:spChg chg="mod">
          <ac:chgData name="Su, Anna" userId="ca4374bd-c586-42bd-ac94-3547d83150b1" providerId="ADAL" clId="{22EDC46A-3DBB-1841-A53D-6FCD3091D8E8}" dt="2026-03-04T13:48:35.538" v="4910" actId="20577"/>
          <ac:spMkLst>
            <pc:docMk/>
            <pc:sldMk cId="2314746435" sldId="410"/>
            <ac:spMk id="6" creationId="{6E5137A4-A336-32D1-8CCD-266D351E0E10}"/>
          </ac:spMkLst>
        </pc:spChg>
        <pc:spChg chg="add mod">
          <ac:chgData name="Su, Anna" userId="ca4374bd-c586-42bd-ac94-3547d83150b1" providerId="ADAL" clId="{22EDC46A-3DBB-1841-A53D-6FCD3091D8E8}" dt="2026-03-04T06:14:36.803" v="1915"/>
          <ac:spMkLst>
            <pc:docMk/>
            <pc:sldMk cId="2314746435" sldId="410"/>
            <ac:spMk id="10" creationId="{80B6BEF9-D2C7-FB55-681B-09F2BEB80E4D}"/>
          </ac:spMkLst>
        </pc:spChg>
        <pc:picChg chg="add mod modCrop">
          <ac:chgData name="Su, Anna" userId="ca4374bd-c586-42bd-ac94-3547d83150b1" providerId="ADAL" clId="{22EDC46A-3DBB-1841-A53D-6FCD3091D8E8}" dt="2026-03-04T06:24:36.371" v="2049" actId="1076"/>
          <ac:picMkLst>
            <pc:docMk/>
            <pc:sldMk cId="2314746435" sldId="410"/>
            <ac:picMk id="9" creationId="{01409CDB-777D-00FA-49FD-6B3E0DDC254B}"/>
          </ac:picMkLst>
        </pc:picChg>
      </pc:sldChg>
      <pc:sldChg chg="addSp delSp modSp add mod modNotesTx">
        <pc:chgData name="Su, Anna" userId="ca4374bd-c586-42bd-ac94-3547d83150b1" providerId="ADAL" clId="{22EDC46A-3DBB-1841-A53D-6FCD3091D8E8}" dt="2026-03-04T13:48:32.850" v="4906" actId="20577"/>
        <pc:sldMkLst>
          <pc:docMk/>
          <pc:sldMk cId="2034762091" sldId="411"/>
        </pc:sldMkLst>
        <pc:spChg chg="mod">
          <ac:chgData name="Su, Anna" userId="ca4374bd-c586-42bd-ac94-3547d83150b1" providerId="ADAL" clId="{22EDC46A-3DBB-1841-A53D-6FCD3091D8E8}" dt="2026-03-04T06:25:37.079" v="2055"/>
          <ac:spMkLst>
            <pc:docMk/>
            <pc:sldMk cId="2034762091" sldId="411"/>
            <ac:spMk id="2" creationId="{2143E9B3-EC69-6DD6-F861-BBF86876E485}"/>
          </ac:spMkLst>
        </pc:spChg>
        <pc:spChg chg="mod">
          <ac:chgData name="Su, Anna" userId="ca4374bd-c586-42bd-ac94-3547d83150b1" providerId="ADAL" clId="{22EDC46A-3DBB-1841-A53D-6FCD3091D8E8}" dt="2026-03-04T13:48:32.850" v="4906" actId="20577"/>
          <ac:spMkLst>
            <pc:docMk/>
            <pc:sldMk cId="2034762091" sldId="411"/>
            <ac:spMk id="6" creationId="{6E5137A4-A336-32D1-8CCD-266D351E0E10}"/>
          </ac:spMkLst>
        </pc:spChg>
        <pc:spChg chg="add mod">
          <ac:chgData name="Su, Anna" userId="ca4374bd-c586-42bd-ac94-3547d83150b1" providerId="ADAL" clId="{22EDC46A-3DBB-1841-A53D-6FCD3091D8E8}" dt="2026-03-04T05:47:11.931" v="1900"/>
          <ac:spMkLst>
            <pc:docMk/>
            <pc:sldMk cId="2034762091" sldId="411"/>
            <ac:spMk id="10" creationId="{32401DCA-3051-822C-26F3-E7C0FA2A900C}"/>
          </ac:spMkLst>
        </pc:spChg>
        <pc:picChg chg="add mod">
          <ac:chgData name="Su, Anna" userId="ca4374bd-c586-42bd-ac94-3547d83150b1" providerId="ADAL" clId="{22EDC46A-3DBB-1841-A53D-6FCD3091D8E8}" dt="2026-03-04T05:46:23.113" v="1879" actId="1076"/>
          <ac:picMkLst>
            <pc:docMk/>
            <pc:sldMk cId="2034762091" sldId="411"/>
            <ac:picMk id="9" creationId="{68C72582-616B-0001-0047-84998BE15737}"/>
          </ac:picMkLst>
        </pc:picChg>
      </pc:sldChg>
      <pc:sldChg chg="addSp delSp modSp add mod modNotesTx">
        <pc:chgData name="Su, Anna" userId="ca4374bd-c586-42bd-ac94-3547d83150b1" providerId="ADAL" clId="{22EDC46A-3DBB-1841-A53D-6FCD3091D8E8}" dt="2026-03-04T13:04:34.100" v="4113" actId="20577"/>
        <pc:sldMkLst>
          <pc:docMk/>
          <pc:sldMk cId="995124561" sldId="412"/>
        </pc:sldMkLst>
        <pc:spChg chg="mod">
          <ac:chgData name="Su, Anna" userId="ca4374bd-c586-42bd-ac94-3547d83150b1" providerId="ADAL" clId="{22EDC46A-3DBB-1841-A53D-6FCD3091D8E8}" dt="2026-03-04T06:25:42.555" v="2057"/>
          <ac:spMkLst>
            <pc:docMk/>
            <pc:sldMk cId="995124561" sldId="412"/>
            <ac:spMk id="2" creationId="{2143E9B3-EC69-6DD6-F861-BBF86876E485}"/>
          </ac:spMkLst>
        </pc:spChg>
        <pc:spChg chg="mod">
          <ac:chgData name="Su, Anna" userId="ca4374bd-c586-42bd-ac94-3547d83150b1" providerId="ADAL" clId="{22EDC46A-3DBB-1841-A53D-6FCD3091D8E8}" dt="2026-03-04T07:17:37.087" v="2758" actId="20577"/>
          <ac:spMkLst>
            <pc:docMk/>
            <pc:sldMk cId="995124561" sldId="412"/>
            <ac:spMk id="6" creationId="{6E5137A4-A336-32D1-8CCD-266D351E0E10}"/>
          </ac:spMkLst>
        </pc:spChg>
        <pc:spChg chg="mod">
          <ac:chgData name="Su, Anna" userId="ca4374bd-c586-42bd-ac94-3547d83150b1" providerId="ADAL" clId="{22EDC46A-3DBB-1841-A53D-6FCD3091D8E8}" dt="2026-03-04T06:16:57.487" v="1959" actId="1076"/>
          <ac:spMkLst>
            <pc:docMk/>
            <pc:sldMk cId="995124561" sldId="412"/>
            <ac:spMk id="7" creationId="{856CE6D3-D492-253C-0814-372B147E6BB7}"/>
          </ac:spMkLst>
        </pc:spChg>
        <pc:spChg chg="add mod">
          <ac:chgData name="Su, Anna" userId="ca4374bd-c586-42bd-ac94-3547d83150b1" providerId="ADAL" clId="{22EDC46A-3DBB-1841-A53D-6FCD3091D8E8}" dt="2026-03-04T06:30:24.914" v="2137" actId="20577"/>
          <ac:spMkLst>
            <pc:docMk/>
            <pc:sldMk cId="995124561" sldId="412"/>
            <ac:spMk id="10" creationId="{1D969DB6-6080-BAA2-4139-60B15E3E02B7}"/>
          </ac:spMkLst>
        </pc:spChg>
        <pc:spChg chg="add mod">
          <ac:chgData name="Su, Anna" userId="ca4374bd-c586-42bd-ac94-3547d83150b1" providerId="ADAL" clId="{22EDC46A-3DBB-1841-A53D-6FCD3091D8E8}" dt="2026-03-04T06:29:06.635" v="2086" actId="1076"/>
          <ac:spMkLst>
            <pc:docMk/>
            <pc:sldMk cId="995124561" sldId="412"/>
            <ac:spMk id="14" creationId="{D1321A32-21AB-6458-CCB0-7DB24E39A7D3}"/>
          </ac:spMkLst>
        </pc:spChg>
        <pc:spChg chg="add mod">
          <ac:chgData name="Su, Anna" userId="ca4374bd-c586-42bd-ac94-3547d83150b1" providerId="ADAL" clId="{22EDC46A-3DBB-1841-A53D-6FCD3091D8E8}" dt="2026-03-04T12:54:19.033" v="3904" actId="1076"/>
          <ac:spMkLst>
            <pc:docMk/>
            <pc:sldMk cId="995124561" sldId="412"/>
            <ac:spMk id="16" creationId="{6B6AFCF8-5B97-290E-AB66-069EFAA18A38}"/>
          </ac:spMkLst>
        </pc:spChg>
        <pc:picChg chg="mod modCrop">
          <ac:chgData name="Su, Anna" userId="ca4374bd-c586-42bd-ac94-3547d83150b1" providerId="ADAL" clId="{22EDC46A-3DBB-1841-A53D-6FCD3091D8E8}" dt="2026-03-04T06:28:19.256" v="2080" actId="1076"/>
          <ac:picMkLst>
            <pc:docMk/>
            <pc:sldMk cId="995124561" sldId="412"/>
            <ac:picMk id="11" creationId="{43D4AFCB-A665-C36B-18F8-8488C88AA3A1}"/>
          </ac:picMkLst>
        </pc:picChg>
        <pc:picChg chg="add mod modCrop">
          <ac:chgData name="Su, Anna" userId="ca4374bd-c586-42bd-ac94-3547d83150b1" providerId="ADAL" clId="{22EDC46A-3DBB-1841-A53D-6FCD3091D8E8}" dt="2026-03-04T06:28:58.412" v="2085" actId="1076"/>
          <ac:picMkLst>
            <pc:docMk/>
            <pc:sldMk cId="995124561" sldId="412"/>
            <ac:picMk id="12" creationId="{34A93785-B3CA-168A-1825-347A2A4F6EE3}"/>
          </ac:picMkLst>
        </pc:picChg>
      </pc:sldChg>
      <pc:sldChg chg="addSp delSp modSp add mod modNotesTx">
        <pc:chgData name="Su, Anna" userId="ca4374bd-c586-42bd-ac94-3547d83150b1" providerId="ADAL" clId="{22EDC46A-3DBB-1841-A53D-6FCD3091D8E8}" dt="2026-03-04T13:10:44.039" v="4141" actId="20577"/>
        <pc:sldMkLst>
          <pc:docMk/>
          <pc:sldMk cId="2995943130" sldId="413"/>
        </pc:sldMkLst>
        <pc:spChg chg="mod">
          <ac:chgData name="Su, Anna" userId="ca4374bd-c586-42bd-ac94-3547d83150b1" providerId="ADAL" clId="{22EDC46A-3DBB-1841-A53D-6FCD3091D8E8}" dt="2026-03-04T08:05:32.655" v="3204" actId="15"/>
          <ac:spMkLst>
            <pc:docMk/>
            <pc:sldMk cId="2995943130" sldId="413"/>
            <ac:spMk id="6" creationId="{6E5137A4-A336-32D1-8CCD-266D351E0E10}"/>
          </ac:spMkLst>
        </pc:spChg>
        <pc:spChg chg="mod">
          <ac:chgData name="Su, Anna" userId="ca4374bd-c586-42bd-ac94-3547d83150b1" providerId="ADAL" clId="{22EDC46A-3DBB-1841-A53D-6FCD3091D8E8}" dt="2026-03-04T06:27:32.651" v="2069" actId="1076"/>
          <ac:spMkLst>
            <pc:docMk/>
            <pc:sldMk cId="2995943130" sldId="413"/>
            <ac:spMk id="7" creationId="{856CE6D3-D492-253C-0814-372B147E6BB7}"/>
          </ac:spMkLst>
        </pc:spChg>
        <pc:picChg chg="add mod modCrop">
          <ac:chgData name="Su, Anna" userId="ca4374bd-c586-42bd-ac94-3547d83150b1" providerId="ADAL" clId="{22EDC46A-3DBB-1841-A53D-6FCD3091D8E8}" dt="2026-03-04T06:27:58.561" v="2074" actId="1076"/>
          <ac:picMkLst>
            <pc:docMk/>
            <pc:sldMk cId="2995943130" sldId="413"/>
            <ac:picMk id="9" creationId="{64554B6D-A26E-DD0B-770F-7CDD2210F579}"/>
          </ac:picMkLst>
        </pc:picChg>
      </pc:sldChg>
      <pc:sldChg chg="addSp delSp modSp add mod modNotesTx">
        <pc:chgData name="Su, Anna" userId="ca4374bd-c586-42bd-ac94-3547d83150b1" providerId="ADAL" clId="{22EDC46A-3DBB-1841-A53D-6FCD3091D8E8}" dt="2026-03-04T17:11:23.334" v="7106" actId="20577"/>
        <pc:sldMkLst>
          <pc:docMk/>
          <pc:sldMk cId="2129833267" sldId="414"/>
        </pc:sldMkLst>
        <pc:spChg chg="mod">
          <ac:chgData name="Su, Anna" userId="ca4374bd-c586-42bd-ac94-3547d83150b1" providerId="ADAL" clId="{22EDC46A-3DBB-1841-A53D-6FCD3091D8E8}" dt="2026-03-04T13:32:59.158" v="4537"/>
          <ac:spMkLst>
            <pc:docMk/>
            <pc:sldMk cId="2129833267" sldId="414"/>
            <ac:spMk id="2" creationId="{2143E9B3-EC69-6DD6-F861-BBF86876E485}"/>
          </ac:spMkLst>
        </pc:spChg>
        <pc:spChg chg="mod">
          <ac:chgData name="Su, Anna" userId="ca4374bd-c586-42bd-ac94-3547d83150b1" providerId="ADAL" clId="{22EDC46A-3DBB-1841-A53D-6FCD3091D8E8}" dt="2026-03-04T06:58:21.462" v="2446" actId="5793"/>
          <ac:spMkLst>
            <pc:docMk/>
            <pc:sldMk cId="2129833267" sldId="414"/>
            <ac:spMk id="6" creationId="{6E5137A4-A336-32D1-8CCD-266D351E0E10}"/>
          </ac:spMkLst>
        </pc:spChg>
        <pc:picChg chg="add mod">
          <ac:chgData name="Su, Anna" userId="ca4374bd-c586-42bd-ac94-3547d83150b1" providerId="ADAL" clId="{22EDC46A-3DBB-1841-A53D-6FCD3091D8E8}" dt="2026-03-04T07:35:41.697" v="3018" actId="1076"/>
          <ac:picMkLst>
            <pc:docMk/>
            <pc:sldMk cId="2129833267" sldId="414"/>
            <ac:picMk id="9" creationId="{737A661B-0054-BA02-AB60-253FBCC9E023}"/>
          </ac:picMkLst>
        </pc:picChg>
      </pc:sldChg>
      <pc:sldChg chg="addSp delSp modSp add mod modNotesTx">
        <pc:chgData name="Su, Anna" userId="ca4374bd-c586-42bd-ac94-3547d83150b1" providerId="ADAL" clId="{22EDC46A-3DBB-1841-A53D-6FCD3091D8E8}" dt="2026-03-04T08:27:28.851" v="3406" actId="20577"/>
        <pc:sldMkLst>
          <pc:docMk/>
          <pc:sldMk cId="2903881896" sldId="415"/>
        </pc:sldMkLst>
        <pc:spChg chg="mod">
          <ac:chgData name="Su, Anna" userId="ca4374bd-c586-42bd-ac94-3547d83150b1" providerId="ADAL" clId="{22EDC46A-3DBB-1841-A53D-6FCD3091D8E8}" dt="2026-03-04T08:06:13.340" v="3220" actId="20577"/>
          <ac:spMkLst>
            <pc:docMk/>
            <pc:sldMk cId="2903881896" sldId="415"/>
            <ac:spMk id="6" creationId="{6E5137A4-A336-32D1-8CCD-266D351E0E10}"/>
          </ac:spMkLst>
        </pc:spChg>
        <pc:spChg chg="add mod">
          <ac:chgData name="Su, Anna" userId="ca4374bd-c586-42bd-ac94-3547d83150b1" providerId="ADAL" clId="{22EDC46A-3DBB-1841-A53D-6FCD3091D8E8}" dt="2026-03-04T08:21:08.058" v="3308" actId="1582"/>
          <ac:spMkLst>
            <pc:docMk/>
            <pc:sldMk cId="2903881896" sldId="415"/>
            <ac:spMk id="11" creationId="{9451202E-6285-53D9-16AB-56CBEF43BBBC}"/>
          </ac:spMkLst>
        </pc:spChg>
        <pc:picChg chg="add mod">
          <ac:chgData name="Su, Anna" userId="ca4374bd-c586-42bd-ac94-3547d83150b1" providerId="ADAL" clId="{22EDC46A-3DBB-1841-A53D-6FCD3091D8E8}" dt="2026-03-04T08:20:14.666" v="3300" actId="1076"/>
          <ac:picMkLst>
            <pc:docMk/>
            <pc:sldMk cId="2903881896" sldId="415"/>
            <ac:picMk id="10" creationId="{8745D845-0B6E-D4B1-2477-2E1F5E577C42}"/>
          </ac:picMkLst>
        </pc:picChg>
        <pc:picChg chg="add mod">
          <ac:chgData name="Su, Anna" userId="ca4374bd-c586-42bd-ac94-3547d83150b1" providerId="ADAL" clId="{22EDC46A-3DBB-1841-A53D-6FCD3091D8E8}" dt="2026-03-04T08:20:17.161" v="3301" actId="1076"/>
          <ac:picMkLst>
            <pc:docMk/>
            <pc:sldMk cId="2903881896" sldId="415"/>
            <ac:picMk id="1028" creationId="{68F5E259-A032-9BB3-C912-F4335D8E5D11}"/>
          </ac:picMkLst>
        </pc:picChg>
      </pc:sldChg>
      <pc:sldChg chg="addSp delSp modSp add mod ord modNotesTx">
        <pc:chgData name="Su, Anna" userId="ca4374bd-c586-42bd-ac94-3547d83150b1" providerId="ADAL" clId="{22EDC46A-3DBB-1841-A53D-6FCD3091D8E8}" dt="2026-03-04T13:49:01.643" v="4930" actId="20577"/>
        <pc:sldMkLst>
          <pc:docMk/>
          <pc:sldMk cId="4167631242" sldId="416"/>
        </pc:sldMkLst>
        <pc:spChg chg="mod">
          <ac:chgData name="Su, Anna" userId="ca4374bd-c586-42bd-ac94-3547d83150b1" providerId="ADAL" clId="{22EDC46A-3DBB-1841-A53D-6FCD3091D8E8}" dt="2026-03-04T13:49:01.643" v="4930" actId="20577"/>
          <ac:spMkLst>
            <pc:docMk/>
            <pc:sldMk cId="4167631242" sldId="416"/>
            <ac:spMk id="6" creationId="{6E5137A4-A336-32D1-8CCD-266D351E0E10}"/>
          </ac:spMkLst>
        </pc:spChg>
        <pc:spChg chg="mod">
          <ac:chgData name="Su, Anna" userId="ca4374bd-c586-42bd-ac94-3547d83150b1" providerId="ADAL" clId="{22EDC46A-3DBB-1841-A53D-6FCD3091D8E8}" dt="2026-03-04T08:07:53.710" v="3231"/>
          <ac:spMkLst>
            <pc:docMk/>
            <pc:sldMk cId="4167631242" sldId="416"/>
            <ac:spMk id="7" creationId="{856CE6D3-D492-253C-0814-372B147E6BB7}"/>
          </ac:spMkLst>
        </pc:spChg>
        <pc:picChg chg="add mod">
          <ac:chgData name="Su, Anna" userId="ca4374bd-c586-42bd-ac94-3547d83150b1" providerId="ADAL" clId="{22EDC46A-3DBB-1841-A53D-6FCD3091D8E8}" dt="2026-03-04T08:10:29.618" v="3252" actId="1076"/>
          <ac:picMkLst>
            <pc:docMk/>
            <pc:sldMk cId="4167631242" sldId="416"/>
            <ac:picMk id="3074" creationId="{87599A99-6594-BFD2-822B-E4A306A9A174}"/>
          </ac:picMkLst>
        </pc:picChg>
      </pc:sldChg>
      <pc:sldChg chg="addSp delSp modSp new mod ord modNotesTx">
        <pc:chgData name="Su, Anna" userId="ca4374bd-c586-42bd-ac94-3547d83150b1" providerId="ADAL" clId="{22EDC46A-3DBB-1841-A53D-6FCD3091D8E8}" dt="2026-03-04T13:32:44.253" v="4529"/>
        <pc:sldMkLst>
          <pc:docMk/>
          <pc:sldMk cId="1864440436" sldId="417"/>
        </pc:sldMkLst>
        <pc:spChg chg="add mod">
          <ac:chgData name="Su, Anna" userId="ca4374bd-c586-42bd-ac94-3547d83150b1" providerId="ADAL" clId="{22EDC46A-3DBB-1841-A53D-6FCD3091D8E8}" dt="2026-03-04T13:32:44.253" v="4529"/>
          <ac:spMkLst>
            <pc:docMk/>
            <pc:sldMk cId="1864440436" sldId="417"/>
            <ac:spMk id="10" creationId="{9BA36FA1-0734-E5D3-A0FC-7725FC9E894D}"/>
          </ac:spMkLst>
        </pc:spChg>
        <pc:spChg chg="add mod">
          <ac:chgData name="Su, Anna" userId="ca4374bd-c586-42bd-ac94-3547d83150b1" providerId="ADAL" clId="{22EDC46A-3DBB-1841-A53D-6FCD3091D8E8}" dt="2026-03-04T13:25:22.604" v="4306" actId="20577"/>
          <ac:spMkLst>
            <pc:docMk/>
            <pc:sldMk cId="1864440436" sldId="417"/>
            <ac:spMk id="11" creationId="{CD06C34A-A7B3-E517-69F1-0A8E004C3C20}"/>
          </ac:spMkLst>
        </pc:spChg>
      </pc:sldChg>
      <pc:sldChg chg="addSp delSp modSp add mod modNotesTx">
        <pc:chgData name="Su, Anna" userId="ca4374bd-c586-42bd-ac94-3547d83150b1" providerId="ADAL" clId="{22EDC46A-3DBB-1841-A53D-6FCD3091D8E8}" dt="2026-03-04T15:27:37.011" v="5623" actId="20577"/>
        <pc:sldMkLst>
          <pc:docMk/>
          <pc:sldMk cId="1321656357" sldId="418"/>
        </pc:sldMkLst>
        <pc:spChg chg="mod">
          <ac:chgData name="Su, Anna" userId="ca4374bd-c586-42bd-ac94-3547d83150b1" providerId="ADAL" clId="{22EDC46A-3DBB-1841-A53D-6FCD3091D8E8}" dt="2026-03-04T13:32:48.310" v="4531"/>
          <ac:spMkLst>
            <pc:docMk/>
            <pc:sldMk cId="1321656357" sldId="418"/>
            <ac:spMk id="10" creationId="{9BA36FA1-0734-E5D3-A0FC-7725FC9E894D}"/>
          </ac:spMkLst>
        </pc:spChg>
        <pc:spChg chg="mod">
          <ac:chgData name="Su, Anna" userId="ca4374bd-c586-42bd-ac94-3547d83150b1" providerId="ADAL" clId="{22EDC46A-3DBB-1841-A53D-6FCD3091D8E8}" dt="2026-03-04T07:57:31.597" v="3118" actId="20577"/>
          <ac:spMkLst>
            <pc:docMk/>
            <pc:sldMk cId="1321656357" sldId="418"/>
            <ac:spMk id="11" creationId="{CD06C34A-A7B3-E517-69F1-0A8E004C3C20}"/>
          </ac:spMkLst>
        </pc:spChg>
        <pc:spChg chg="add mod">
          <ac:chgData name="Su, Anna" userId="ca4374bd-c586-42bd-ac94-3547d83150b1" providerId="ADAL" clId="{22EDC46A-3DBB-1841-A53D-6FCD3091D8E8}" dt="2026-03-04T15:08:25.704" v="4974" actId="1076"/>
          <ac:spMkLst>
            <pc:docMk/>
            <pc:sldMk cId="1321656357" sldId="418"/>
            <ac:spMk id="14" creationId="{EEFA653F-4917-B0FD-1295-D5ADAE0C1E81}"/>
          </ac:spMkLst>
        </pc:spChg>
        <pc:spChg chg="add mod">
          <ac:chgData name="Su, Anna" userId="ca4374bd-c586-42bd-ac94-3547d83150b1" providerId="ADAL" clId="{22EDC46A-3DBB-1841-A53D-6FCD3091D8E8}" dt="2026-03-04T15:08:17.318" v="4972" actId="1076"/>
          <ac:spMkLst>
            <pc:docMk/>
            <pc:sldMk cId="1321656357" sldId="418"/>
            <ac:spMk id="16" creationId="{311A0D08-D52B-5DFD-DFF3-D77056346334}"/>
          </ac:spMkLst>
        </pc:spChg>
        <pc:spChg chg="add mod">
          <ac:chgData name="Su, Anna" userId="ca4374bd-c586-42bd-ac94-3547d83150b1" providerId="ADAL" clId="{22EDC46A-3DBB-1841-A53D-6FCD3091D8E8}" dt="2026-03-04T15:09:04.530" v="4978"/>
          <ac:spMkLst>
            <pc:docMk/>
            <pc:sldMk cId="1321656357" sldId="418"/>
            <ac:spMk id="23" creationId="{0EF0DDA0-5CE4-FDED-ABFF-F000BADE2329}"/>
          </ac:spMkLst>
        </pc:spChg>
        <pc:spChg chg="add mod">
          <ac:chgData name="Su, Anna" userId="ca4374bd-c586-42bd-ac94-3547d83150b1" providerId="ADAL" clId="{22EDC46A-3DBB-1841-A53D-6FCD3091D8E8}" dt="2026-03-04T15:09:28.048" v="4990" actId="20577"/>
          <ac:spMkLst>
            <pc:docMk/>
            <pc:sldMk cId="1321656357" sldId="418"/>
            <ac:spMk id="24" creationId="{8D157938-19D1-C04B-F2C5-0E2FAF2A7ACA}"/>
          </ac:spMkLst>
        </pc:spChg>
        <pc:spChg chg="add mod">
          <ac:chgData name="Su, Anna" userId="ca4374bd-c586-42bd-ac94-3547d83150b1" providerId="ADAL" clId="{22EDC46A-3DBB-1841-A53D-6FCD3091D8E8}" dt="2026-03-04T15:09:34.811" v="4991" actId="1076"/>
          <ac:spMkLst>
            <pc:docMk/>
            <pc:sldMk cId="1321656357" sldId="418"/>
            <ac:spMk id="25" creationId="{F4046A81-C8CE-7314-2AA7-AD6720B22573}"/>
          </ac:spMkLst>
        </pc:spChg>
        <pc:spChg chg="add mod">
          <ac:chgData name="Su, Anna" userId="ca4374bd-c586-42bd-ac94-3547d83150b1" providerId="ADAL" clId="{22EDC46A-3DBB-1841-A53D-6FCD3091D8E8}" dt="2026-03-04T15:12:03.841" v="5044" actId="1076"/>
          <ac:spMkLst>
            <pc:docMk/>
            <pc:sldMk cId="1321656357" sldId="418"/>
            <ac:spMk id="26" creationId="{B03D4989-D94A-D404-98EC-B0D0B2D7A448}"/>
          </ac:spMkLst>
        </pc:spChg>
        <pc:spChg chg="add mod">
          <ac:chgData name="Su, Anna" userId="ca4374bd-c586-42bd-ac94-3547d83150b1" providerId="ADAL" clId="{22EDC46A-3DBB-1841-A53D-6FCD3091D8E8}" dt="2026-03-04T15:14:53.022" v="5098" actId="1076"/>
          <ac:spMkLst>
            <pc:docMk/>
            <pc:sldMk cId="1321656357" sldId="418"/>
            <ac:spMk id="29" creationId="{581B1BF6-AF98-CBAF-9941-A3034F8B1C4B}"/>
          </ac:spMkLst>
        </pc:spChg>
        <pc:spChg chg="add mod">
          <ac:chgData name="Su, Anna" userId="ca4374bd-c586-42bd-ac94-3547d83150b1" providerId="ADAL" clId="{22EDC46A-3DBB-1841-A53D-6FCD3091D8E8}" dt="2026-03-04T15:22:22.008" v="5454" actId="20577"/>
          <ac:spMkLst>
            <pc:docMk/>
            <pc:sldMk cId="1321656357" sldId="418"/>
            <ac:spMk id="30" creationId="{8FB0E383-8D2E-9210-514B-111F00C07CEF}"/>
          </ac:spMkLst>
        </pc:spChg>
        <pc:spChg chg="add mod">
          <ac:chgData name="Su, Anna" userId="ca4374bd-c586-42bd-ac94-3547d83150b1" providerId="ADAL" clId="{22EDC46A-3DBB-1841-A53D-6FCD3091D8E8}" dt="2026-03-04T15:22:41.495" v="5463" actId="20577"/>
          <ac:spMkLst>
            <pc:docMk/>
            <pc:sldMk cId="1321656357" sldId="418"/>
            <ac:spMk id="31" creationId="{10CCE890-9610-90CE-F816-EA92F873ADAF}"/>
          </ac:spMkLst>
        </pc:spChg>
        <pc:spChg chg="add mod">
          <ac:chgData name="Su, Anna" userId="ca4374bd-c586-42bd-ac94-3547d83150b1" providerId="ADAL" clId="{22EDC46A-3DBB-1841-A53D-6FCD3091D8E8}" dt="2026-03-04T15:22:38.434" v="5461" actId="14100"/>
          <ac:spMkLst>
            <pc:docMk/>
            <pc:sldMk cId="1321656357" sldId="418"/>
            <ac:spMk id="32" creationId="{89FD5BB1-C07E-1F11-3BC7-907D43379E1E}"/>
          </ac:spMkLst>
        </pc:spChg>
        <pc:spChg chg="add mod">
          <ac:chgData name="Su, Anna" userId="ca4374bd-c586-42bd-ac94-3547d83150b1" providerId="ADAL" clId="{22EDC46A-3DBB-1841-A53D-6FCD3091D8E8}" dt="2026-03-04T15:22:53.794" v="5468" actId="14100"/>
          <ac:spMkLst>
            <pc:docMk/>
            <pc:sldMk cId="1321656357" sldId="418"/>
            <ac:spMk id="33" creationId="{377F5F7B-BBD7-8E6B-0603-CA4A64C08E76}"/>
          </ac:spMkLst>
        </pc:spChg>
        <pc:picChg chg="add mod">
          <ac:chgData name="Su, Anna" userId="ca4374bd-c586-42bd-ac94-3547d83150b1" providerId="ADAL" clId="{22EDC46A-3DBB-1841-A53D-6FCD3091D8E8}" dt="2026-03-04T07:56:33.409" v="3104" actId="1076"/>
          <ac:picMkLst>
            <pc:docMk/>
            <pc:sldMk cId="1321656357" sldId="418"/>
            <ac:picMk id="9" creationId="{00C5CC00-82A8-B614-614D-7189C228FFD6}"/>
          </ac:picMkLst>
        </pc:picChg>
        <pc:picChg chg="add mod">
          <ac:chgData name="Su, Anna" userId="ca4374bd-c586-42bd-ac94-3547d83150b1" providerId="ADAL" clId="{22EDC46A-3DBB-1841-A53D-6FCD3091D8E8}" dt="2026-03-04T15:08:25.704" v="4974" actId="1076"/>
          <ac:picMkLst>
            <pc:docMk/>
            <pc:sldMk cId="1321656357" sldId="418"/>
            <ac:picMk id="13" creationId="{AD166F6D-0668-B115-BF41-CFCEE9950B0B}"/>
          </ac:picMkLst>
        </pc:picChg>
        <pc:picChg chg="add mod">
          <ac:chgData name="Su, Anna" userId="ca4374bd-c586-42bd-ac94-3547d83150b1" providerId="ADAL" clId="{22EDC46A-3DBB-1841-A53D-6FCD3091D8E8}" dt="2026-03-04T15:08:17.318" v="4972" actId="1076"/>
          <ac:picMkLst>
            <pc:docMk/>
            <pc:sldMk cId="1321656357" sldId="418"/>
            <ac:picMk id="15" creationId="{22C38234-341A-D770-401D-59D9B22433CA}"/>
          </ac:picMkLst>
        </pc:picChg>
        <pc:picChg chg="add mod">
          <ac:chgData name="Su, Anna" userId="ca4374bd-c586-42bd-ac94-3547d83150b1" providerId="ADAL" clId="{22EDC46A-3DBB-1841-A53D-6FCD3091D8E8}" dt="2026-03-04T15:08:10.717" v="4971" actId="1076"/>
          <ac:picMkLst>
            <pc:docMk/>
            <pc:sldMk cId="1321656357" sldId="418"/>
            <ac:picMk id="21" creationId="{BA181273-55B8-9B13-0D83-6DE9C02633E1}"/>
          </ac:picMkLst>
        </pc:picChg>
        <pc:picChg chg="add mod">
          <ac:chgData name="Su, Anna" userId="ca4374bd-c586-42bd-ac94-3547d83150b1" providerId="ADAL" clId="{22EDC46A-3DBB-1841-A53D-6FCD3091D8E8}" dt="2026-03-04T15:11:56.483" v="5043" actId="1076"/>
          <ac:picMkLst>
            <pc:docMk/>
            <pc:sldMk cId="1321656357" sldId="418"/>
            <ac:picMk id="28" creationId="{111719A0-3572-FEFB-82C2-D6B2A0E04518}"/>
          </ac:picMkLst>
        </pc:picChg>
        <pc:cxnChg chg="add mod">
          <ac:chgData name="Su, Anna" userId="ca4374bd-c586-42bd-ac94-3547d83150b1" providerId="ADAL" clId="{22EDC46A-3DBB-1841-A53D-6FCD3091D8E8}" dt="2026-03-04T15:07:20.304" v="4961" actId="1076"/>
          <ac:cxnSpMkLst>
            <pc:docMk/>
            <pc:sldMk cId="1321656357" sldId="418"/>
            <ac:cxnSpMk id="18" creationId="{6F898B53-26E0-E9F2-98A8-C232625B90D2}"/>
          </ac:cxnSpMkLst>
        </pc:cxnChg>
        <pc:cxnChg chg="add mod">
          <ac:chgData name="Su, Anna" userId="ca4374bd-c586-42bd-ac94-3547d83150b1" providerId="ADAL" clId="{22EDC46A-3DBB-1841-A53D-6FCD3091D8E8}" dt="2026-03-04T15:08:20.997" v="4973" actId="1076"/>
          <ac:cxnSpMkLst>
            <pc:docMk/>
            <pc:sldMk cId="1321656357" sldId="418"/>
            <ac:cxnSpMk id="19" creationId="{60F556C7-F411-6434-89F9-2BE26174430F}"/>
          </ac:cxnSpMkLst>
        </pc:cxnChg>
        <pc:cxnChg chg="add mod">
          <ac:chgData name="Su, Anna" userId="ca4374bd-c586-42bd-ac94-3547d83150b1" providerId="ADAL" clId="{22EDC46A-3DBB-1841-A53D-6FCD3091D8E8}" dt="2026-03-04T15:08:44.292" v="4976" actId="1076"/>
          <ac:cxnSpMkLst>
            <pc:docMk/>
            <pc:sldMk cId="1321656357" sldId="418"/>
            <ac:cxnSpMk id="22" creationId="{9DF4F6BE-CAAB-217B-AFF9-CF6583EB5490}"/>
          </ac:cxnSpMkLst>
        </pc:cxnChg>
      </pc:sldChg>
      <pc:sldChg chg="modSp add mod">
        <pc:chgData name="Su, Anna" userId="ca4374bd-c586-42bd-ac94-3547d83150b1" providerId="ADAL" clId="{22EDC46A-3DBB-1841-A53D-6FCD3091D8E8}" dt="2026-03-04T13:33:15.119" v="4565" actId="20577"/>
        <pc:sldMkLst>
          <pc:docMk/>
          <pc:sldMk cId="1194982908" sldId="419"/>
        </pc:sldMkLst>
        <pc:spChg chg="mod">
          <ac:chgData name="Su, Anna" userId="ca4374bd-c586-42bd-ac94-3547d83150b1" providerId="ADAL" clId="{22EDC46A-3DBB-1841-A53D-6FCD3091D8E8}" dt="2026-03-04T13:33:03.142" v="4539"/>
          <ac:spMkLst>
            <pc:docMk/>
            <pc:sldMk cId="1194982908" sldId="419"/>
            <ac:spMk id="2" creationId="{2143E9B3-EC69-6DD6-F861-BBF86876E485}"/>
          </ac:spMkLst>
        </pc:spChg>
        <pc:spChg chg="mod">
          <ac:chgData name="Su, Anna" userId="ca4374bd-c586-42bd-ac94-3547d83150b1" providerId="ADAL" clId="{22EDC46A-3DBB-1841-A53D-6FCD3091D8E8}" dt="2026-03-04T13:33:15.119" v="4565" actId="20577"/>
          <ac:spMkLst>
            <pc:docMk/>
            <pc:sldMk cId="1194982908" sldId="419"/>
            <ac:spMk id="6" creationId="{6E5137A4-A336-32D1-8CCD-266D351E0E10}"/>
          </ac:spMkLst>
        </pc:spChg>
      </pc:sldChg>
      <pc:sldChg chg="addSp delSp modSp add mod">
        <pc:chgData name="Su, Anna" userId="ca4374bd-c586-42bd-ac94-3547d83150b1" providerId="ADAL" clId="{22EDC46A-3DBB-1841-A53D-6FCD3091D8E8}" dt="2026-03-04T13:33:36.992" v="4567"/>
        <pc:sldMkLst>
          <pc:docMk/>
          <pc:sldMk cId="1955546604" sldId="420"/>
        </pc:sldMkLst>
        <pc:spChg chg="mod">
          <ac:chgData name="Su, Anna" userId="ca4374bd-c586-42bd-ac94-3547d83150b1" providerId="ADAL" clId="{22EDC46A-3DBB-1841-A53D-6FCD3091D8E8}" dt="2026-03-04T13:33:36.992" v="4567"/>
          <ac:spMkLst>
            <pc:docMk/>
            <pc:sldMk cId="1955546604" sldId="420"/>
            <ac:spMk id="2" creationId="{2143E9B3-EC69-6DD6-F861-BBF86876E485}"/>
          </ac:spMkLst>
        </pc:spChg>
        <pc:spChg chg="mod">
          <ac:chgData name="Su, Anna" userId="ca4374bd-c586-42bd-ac94-3547d83150b1" providerId="ADAL" clId="{22EDC46A-3DBB-1841-A53D-6FCD3091D8E8}" dt="2026-03-04T07:36:26.380" v="3036" actId="20577"/>
          <ac:spMkLst>
            <pc:docMk/>
            <pc:sldMk cId="1955546604" sldId="420"/>
            <ac:spMk id="6" creationId="{6E5137A4-A336-32D1-8CCD-266D351E0E10}"/>
          </ac:spMkLst>
        </pc:spChg>
        <pc:picChg chg="add mod">
          <ac:chgData name="Su, Anna" userId="ca4374bd-c586-42bd-ac94-3547d83150b1" providerId="ADAL" clId="{22EDC46A-3DBB-1841-A53D-6FCD3091D8E8}" dt="2026-03-04T07:36:19.162" v="3028" actId="1076"/>
          <ac:picMkLst>
            <pc:docMk/>
            <pc:sldMk cId="1955546604" sldId="420"/>
            <ac:picMk id="9" creationId="{C0ECD7FD-2378-BAB0-D4AC-C3B18A1FD451}"/>
          </ac:picMkLst>
        </pc:picChg>
      </pc:sldChg>
      <pc:sldChg chg="addSp delSp modSp add mod">
        <pc:chgData name="Su, Anna" userId="ca4374bd-c586-42bd-ac94-3547d83150b1" providerId="ADAL" clId="{22EDC46A-3DBB-1841-A53D-6FCD3091D8E8}" dt="2026-03-04T13:32:52.503" v="4533"/>
        <pc:sldMkLst>
          <pc:docMk/>
          <pc:sldMk cId="2396401393" sldId="421"/>
        </pc:sldMkLst>
        <pc:spChg chg="mod">
          <ac:chgData name="Su, Anna" userId="ca4374bd-c586-42bd-ac94-3547d83150b1" providerId="ADAL" clId="{22EDC46A-3DBB-1841-A53D-6FCD3091D8E8}" dt="2026-03-04T13:32:52.503" v="4533"/>
          <ac:spMkLst>
            <pc:docMk/>
            <pc:sldMk cId="2396401393" sldId="421"/>
            <ac:spMk id="2" creationId="{2143E9B3-EC69-6DD6-F861-BBF86876E485}"/>
          </ac:spMkLst>
        </pc:spChg>
        <pc:picChg chg="add mod">
          <ac:chgData name="Su, Anna" userId="ca4374bd-c586-42bd-ac94-3547d83150b1" providerId="ADAL" clId="{22EDC46A-3DBB-1841-A53D-6FCD3091D8E8}" dt="2026-03-04T07:38:01.238" v="3044" actId="1076"/>
          <ac:picMkLst>
            <pc:docMk/>
            <pc:sldMk cId="2396401393" sldId="421"/>
            <ac:picMk id="8" creationId="{06FB638D-67E2-3F70-61CF-DE438D884A80}"/>
          </ac:picMkLst>
        </pc:picChg>
      </pc:sldChg>
      <pc:sldChg chg="addSp delSp modSp add mod">
        <pc:chgData name="Su, Anna" userId="ca4374bd-c586-42bd-ac94-3547d83150b1" providerId="ADAL" clId="{22EDC46A-3DBB-1841-A53D-6FCD3091D8E8}" dt="2026-03-04T16:25:27.764" v="6282"/>
        <pc:sldMkLst>
          <pc:docMk/>
          <pc:sldMk cId="90425505" sldId="422"/>
        </pc:sldMkLst>
        <pc:spChg chg="mod">
          <ac:chgData name="Su, Anna" userId="ca4374bd-c586-42bd-ac94-3547d83150b1" providerId="ADAL" clId="{22EDC46A-3DBB-1841-A53D-6FCD3091D8E8}" dt="2026-03-04T15:48:46.510" v="5899"/>
          <ac:spMkLst>
            <pc:docMk/>
            <pc:sldMk cId="90425505" sldId="422"/>
            <ac:spMk id="2" creationId="{2143E9B3-EC69-6DD6-F861-BBF86876E485}"/>
          </ac:spMkLst>
        </pc:spChg>
        <pc:spChg chg="mod">
          <ac:chgData name="Su, Anna" userId="ca4374bd-c586-42bd-ac94-3547d83150b1" providerId="ADAL" clId="{22EDC46A-3DBB-1841-A53D-6FCD3091D8E8}" dt="2026-03-04T15:46:44.314" v="5802" actId="20577"/>
          <ac:spMkLst>
            <pc:docMk/>
            <pc:sldMk cId="90425505" sldId="422"/>
            <ac:spMk id="6" creationId="{6E5137A4-A336-32D1-8CCD-266D351E0E10}"/>
          </ac:spMkLst>
        </pc:spChg>
        <pc:spChg chg="add mod">
          <ac:chgData name="Su, Anna" userId="ca4374bd-c586-42bd-ac94-3547d83150b1" providerId="ADAL" clId="{22EDC46A-3DBB-1841-A53D-6FCD3091D8E8}" dt="2026-03-04T15:55:20.153" v="6176" actId="2085"/>
          <ac:spMkLst>
            <pc:docMk/>
            <pc:sldMk cId="90425505" sldId="422"/>
            <ac:spMk id="10" creationId="{6616F034-FC26-16B6-91DB-4431A22399DD}"/>
          </ac:spMkLst>
        </pc:spChg>
        <pc:spChg chg="add mod">
          <ac:chgData name="Su, Anna" userId="ca4374bd-c586-42bd-ac94-3547d83150b1" providerId="ADAL" clId="{22EDC46A-3DBB-1841-A53D-6FCD3091D8E8}" dt="2026-03-04T16:25:27.764" v="6282"/>
          <ac:spMkLst>
            <pc:docMk/>
            <pc:sldMk cId="90425505" sldId="422"/>
            <ac:spMk id="11" creationId="{027BA6F3-66EB-5FC3-ECCC-69D076948CA0}"/>
          </ac:spMkLst>
        </pc:spChg>
        <pc:picChg chg="mod">
          <ac:chgData name="Su, Anna" userId="ca4374bd-c586-42bd-ac94-3547d83150b1" providerId="ADAL" clId="{22EDC46A-3DBB-1841-A53D-6FCD3091D8E8}" dt="2026-03-04T15:54:38.068" v="6162" actId="1076"/>
          <ac:picMkLst>
            <pc:docMk/>
            <pc:sldMk cId="90425505" sldId="422"/>
            <ac:picMk id="8" creationId="{E7BE4C4A-4085-EC51-C612-6C234085C356}"/>
          </ac:picMkLst>
        </pc:picChg>
        <pc:picChg chg="add mod">
          <ac:chgData name="Su, Anna" userId="ca4374bd-c586-42bd-ac94-3547d83150b1" providerId="ADAL" clId="{22EDC46A-3DBB-1841-A53D-6FCD3091D8E8}" dt="2026-03-04T15:54:59.230" v="6171" actId="1076"/>
          <ac:picMkLst>
            <pc:docMk/>
            <pc:sldMk cId="90425505" sldId="422"/>
            <ac:picMk id="9" creationId="{3A6E09DF-9A74-C563-2745-8AD8D91806F0}"/>
          </ac:picMkLst>
        </pc:picChg>
      </pc:sldChg>
      <pc:sldChg chg="modSp add mod">
        <pc:chgData name="Su, Anna" userId="ca4374bd-c586-42bd-ac94-3547d83150b1" providerId="ADAL" clId="{22EDC46A-3DBB-1841-A53D-6FCD3091D8E8}" dt="2026-03-04T16:34:47.659" v="6430" actId="20577"/>
        <pc:sldMkLst>
          <pc:docMk/>
          <pc:sldMk cId="3339089346" sldId="423"/>
        </pc:sldMkLst>
        <pc:spChg chg="mod">
          <ac:chgData name="Su, Anna" userId="ca4374bd-c586-42bd-ac94-3547d83150b1" providerId="ADAL" clId="{22EDC46A-3DBB-1841-A53D-6FCD3091D8E8}" dt="2026-03-04T16:33:06.277" v="6408" actId="20577"/>
          <ac:spMkLst>
            <pc:docMk/>
            <pc:sldMk cId="3339089346" sldId="423"/>
            <ac:spMk id="2" creationId="{2143E9B3-EC69-6DD6-F861-BBF86876E485}"/>
          </ac:spMkLst>
        </pc:spChg>
        <pc:spChg chg="mod">
          <ac:chgData name="Su, Anna" userId="ca4374bd-c586-42bd-ac94-3547d83150b1" providerId="ADAL" clId="{22EDC46A-3DBB-1841-A53D-6FCD3091D8E8}" dt="2026-03-04T16:34:47.659" v="6430" actId="20577"/>
          <ac:spMkLst>
            <pc:docMk/>
            <pc:sldMk cId="3339089346" sldId="423"/>
            <ac:spMk id="7" creationId="{55D5A87C-333D-DFC8-98EE-4AB6E0552666}"/>
          </ac:spMkLst>
        </pc:spChg>
      </pc:sldChg>
      <pc:sldChg chg="modSp mod">
        <pc:chgData name="Su, Anna" userId="ca4374bd-c586-42bd-ac94-3547d83150b1" providerId="ADAL" clId="{22EDC46A-3DBB-1841-A53D-6FCD3091D8E8}" dt="2026-03-10T04:37:50.854" v="7998" actId="20577"/>
        <pc:sldMkLst>
          <pc:docMk/>
          <pc:sldMk cId="2761180937" sldId="424"/>
        </pc:sldMkLst>
        <pc:spChg chg="mod">
          <ac:chgData name="Su, Anna" userId="ca4374bd-c586-42bd-ac94-3547d83150b1" providerId="ADAL" clId="{22EDC46A-3DBB-1841-A53D-6FCD3091D8E8}" dt="2026-03-10T04:37:50.854" v="7998" actId="20577"/>
          <ac:spMkLst>
            <pc:docMk/>
            <pc:sldMk cId="2761180937" sldId="424"/>
            <ac:spMk id="8" creationId="{059FF266-E320-4791-9E1E-631B8E7EA078}"/>
          </ac:spMkLst>
        </pc:spChg>
      </pc:sldChg>
      <pc:sldChg chg="addSp delSp modSp add del mod">
        <pc:chgData name="Su, Anna" userId="ca4374bd-c586-42bd-ac94-3547d83150b1" providerId="ADAL" clId="{22EDC46A-3DBB-1841-A53D-6FCD3091D8E8}" dt="2026-03-10T04:14:16.968" v="7728" actId="2696"/>
        <pc:sldMkLst>
          <pc:docMk/>
          <pc:sldMk cId="3153098571" sldId="425"/>
        </pc:sldMkLst>
        <pc:spChg chg="del mod">
          <ac:chgData name="Su, Anna" userId="ca4374bd-c586-42bd-ac94-3547d83150b1" providerId="ADAL" clId="{22EDC46A-3DBB-1841-A53D-6FCD3091D8E8}" dt="2026-03-10T02:58:01.352" v="7223" actId="478"/>
          <ac:spMkLst>
            <pc:docMk/>
            <pc:sldMk cId="3153098571" sldId="425"/>
            <ac:spMk id="6" creationId="{6E5137A4-A336-32D1-8CCD-266D351E0E10}"/>
          </ac:spMkLst>
        </pc:spChg>
        <pc:spChg chg="del">
          <ac:chgData name="Su, Anna" userId="ca4374bd-c586-42bd-ac94-3547d83150b1" providerId="ADAL" clId="{22EDC46A-3DBB-1841-A53D-6FCD3091D8E8}" dt="2026-03-10T03:32:21.387" v="7467" actId="478"/>
          <ac:spMkLst>
            <pc:docMk/>
            <pc:sldMk cId="3153098571" sldId="425"/>
            <ac:spMk id="7" creationId="{3FE64E21-3CE0-20FD-3AB9-A5593ADC00A9}"/>
          </ac:spMkLst>
        </pc:spChg>
        <pc:spChg chg="add del mod">
          <ac:chgData name="Su, Anna" userId="ca4374bd-c586-42bd-ac94-3547d83150b1" providerId="ADAL" clId="{22EDC46A-3DBB-1841-A53D-6FCD3091D8E8}" dt="2026-03-10T04:11:36.953" v="7700" actId="21"/>
          <ac:spMkLst>
            <pc:docMk/>
            <pc:sldMk cId="3153098571" sldId="425"/>
            <ac:spMk id="8" creationId="{C6CAE08D-FB67-6624-ACA3-8C49C2585D8D}"/>
          </ac:spMkLst>
        </pc:spChg>
        <pc:spChg chg="add del mod">
          <ac:chgData name="Su, Anna" userId="ca4374bd-c586-42bd-ac94-3547d83150b1" providerId="ADAL" clId="{22EDC46A-3DBB-1841-A53D-6FCD3091D8E8}" dt="2026-03-10T04:11:36.953" v="7700" actId="21"/>
          <ac:spMkLst>
            <pc:docMk/>
            <pc:sldMk cId="3153098571" sldId="425"/>
            <ac:spMk id="9" creationId="{C1048171-A719-F2D5-5F00-929813D132CD}"/>
          </ac:spMkLst>
        </pc:spChg>
        <pc:spChg chg="add del mod">
          <ac:chgData name="Su, Anna" userId="ca4374bd-c586-42bd-ac94-3547d83150b1" providerId="ADAL" clId="{22EDC46A-3DBB-1841-A53D-6FCD3091D8E8}" dt="2026-03-10T04:11:36.953" v="7700" actId="21"/>
          <ac:spMkLst>
            <pc:docMk/>
            <pc:sldMk cId="3153098571" sldId="425"/>
            <ac:spMk id="11" creationId="{D250F158-6C40-23FE-0D38-7907827315A4}"/>
          </ac:spMkLst>
        </pc:spChg>
        <pc:spChg chg="add del mod">
          <ac:chgData name="Su, Anna" userId="ca4374bd-c586-42bd-ac94-3547d83150b1" providerId="ADAL" clId="{22EDC46A-3DBB-1841-A53D-6FCD3091D8E8}" dt="2026-03-10T04:11:36.953" v="7700" actId="21"/>
          <ac:spMkLst>
            <pc:docMk/>
            <pc:sldMk cId="3153098571" sldId="425"/>
            <ac:spMk id="13" creationId="{089B03DA-253B-D9F2-DF8D-53E8622E66B4}"/>
          </ac:spMkLst>
        </pc:spChg>
        <pc:spChg chg="add del mod">
          <ac:chgData name="Su, Anna" userId="ca4374bd-c586-42bd-ac94-3547d83150b1" providerId="ADAL" clId="{22EDC46A-3DBB-1841-A53D-6FCD3091D8E8}" dt="2026-03-10T04:11:36.953" v="7700" actId="21"/>
          <ac:spMkLst>
            <pc:docMk/>
            <pc:sldMk cId="3153098571" sldId="425"/>
            <ac:spMk id="19" creationId="{5552D608-2E9F-5067-32CA-953D797C21DE}"/>
          </ac:spMkLst>
        </pc:spChg>
        <pc:spChg chg="add del mod">
          <ac:chgData name="Su, Anna" userId="ca4374bd-c586-42bd-ac94-3547d83150b1" providerId="ADAL" clId="{22EDC46A-3DBB-1841-A53D-6FCD3091D8E8}" dt="2026-03-10T04:11:36.953" v="7700" actId="21"/>
          <ac:spMkLst>
            <pc:docMk/>
            <pc:sldMk cId="3153098571" sldId="425"/>
            <ac:spMk id="20" creationId="{68639BD8-1AF7-6BAF-B341-8113E512E827}"/>
          </ac:spMkLst>
        </pc:spChg>
        <pc:spChg chg="add del mod">
          <ac:chgData name="Su, Anna" userId="ca4374bd-c586-42bd-ac94-3547d83150b1" providerId="ADAL" clId="{22EDC46A-3DBB-1841-A53D-6FCD3091D8E8}" dt="2026-03-10T04:11:36.953" v="7700" actId="21"/>
          <ac:spMkLst>
            <pc:docMk/>
            <pc:sldMk cId="3153098571" sldId="425"/>
            <ac:spMk id="21" creationId="{0BEA1767-DAFF-827C-DEF7-D6E5FB7A5994}"/>
          </ac:spMkLst>
        </pc:spChg>
        <pc:spChg chg="add del mod">
          <ac:chgData name="Su, Anna" userId="ca4374bd-c586-42bd-ac94-3547d83150b1" providerId="ADAL" clId="{22EDC46A-3DBB-1841-A53D-6FCD3091D8E8}" dt="2026-03-10T04:11:36.953" v="7700" actId="21"/>
          <ac:spMkLst>
            <pc:docMk/>
            <pc:sldMk cId="3153098571" sldId="425"/>
            <ac:spMk id="23" creationId="{CC3A662F-7B22-A8A4-2797-E0E2BFE4448D}"/>
          </ac:spMkLst>
        </pc:spChg>
        <pc:spChg chg="add del mod">
          <ac:chgData name="Su, Anna" userId="ca4374bd-c586-42bd-ac94-3547d83150b1" providerId="ADAL" clId="{22EDC46A-3DBB-1841-A53D-6FCD3091D8E8}" dt="2026-03-10T04:11:36.953" v="7700" actId="21"/>
          <ac:spMkLst>
            <pc:docMk/>
            <pc:sldMk cId="3153098571" sldId="425"/>
            <ac:spMk id="24" creationId="{39548C62-0A30-FB32-170A-B704387DACA8}"/>
          </ac:spMkLst>
        </pc:spChg>
        <pc:spChg chg="add del mod">
          <ac:chgData name="Su, Anna" userId="ca4374bd-c586-42bd-ac94-3547d83150b1" providerId="ADAL" clId="{22EDC46A-3DBB-1841-A53D-6FCD3091D8E8}" dt="2026-03-10T04:11:36.953" v="7700" actId="21"/>
          <ac:spMkLst>
            <pc:docMk/>
            <pc:sldMk cId="3153098571" sldId="425"/>
            <ac:spMk id="25" creationId="{88DD1F7A-B83B-4FCB-CC57-4FF51349F8E3}"/>
          </ac:spMkLst>
        </pc:spChg>
        <pc:spChg chg="add del mod">
          <ac:chgData name="Su, Anna" userId="ca4374bd-c586-42bd-ac94-3547d83150b1" providerId="ADAL" clId="{22EDC46A-3DBB-1841-A53D-6FCD3091D8E8}" dt="2026-03-10T04:11:36.953" v="7700" actId="21"/>
          <ac:spMkLst>
            <pc:docMk/>
            <pc:sldMk cId="3153098571" sldId="425"/>
            <ac:spMk id="26" creationId="{B7A33F27-279F-A9F2-8EC9-EA4C528F4FCA}"/>
          </ac:spMkLst>
        </pc:spChg>
        <pc:spChg chg="add del mod">
          <ac:chgData name="Su, Anna" userId="ca4374bd-c586-42bd-ac94-3547d83150b1" providerId="ADAL" clId="{22EDC46A-3DBB-1841-A53D-6FCD3091D8E8}" dt="2026-03-10T04:11:36.953" v="7700" actId="21"/>
          <ac:spMkLst>
            <pc:docMk/>
            <pc:sldMk cId="3153098571" sldId="425"/>
            <ac:spMk id="46" creationId="{25CAE22E-E4F2-40FE-8A23-CEB110265CC2}"/>
          </ac:spMkLst>
        </pc:spChg>
        <pc:spChg chg="add del mod">
          <ac:chgData name="Su, Anna" userId="ca4374bd-c586-42bd-ac94-3547d83150b1" providerId="ADAL" clId="{22EDC46A-3DBB-1841-A53D-6FCD3091D8E8}" dt="2026-03-10T04:11:36.953" v="7700" actId="21"/>
          <ac:spMkLst>
            <pc:docMk/>
            <pc:sldMk cId="3153098571" sldId="425"/>
            <ac:spMk id="47" creationId="{477A290B-7361-B6AA-9E2E-9242B624BAF0}"/>
          </ac:spMkLst>
        </pc:spChg>
        <pc:spChg chg="add del mod">
          <ac:chgData name="Su, Anna" userId="ca4374bd-c586-42bd-ac94-3547d83150b1" providerId="ADAL" clId="{22EDC46A-3DBB-1841-A53D-6FCD3091D8E8}" dt="2026-03-10T04:11:36.953" v="7700" actId="21"/>
          <ac:spMkLst>
            <pc:docMk/>
            <pc:sldMk cId="3153098571" sldId="425"/>
            <ac:spMk id="48" creationId="{94226954-F275-8E63-0233-772A89D8BCC4}"/>
          </ac:spMkLst>
        </pc:spChg>
        <pc:spChg chg="add del mod">
          <ac:chgData name="Su, Anna" userId="ca4374bd-c586-42bd-ac94-3547d83150b1" providerId="ADAL" clId="{22EDC46A-3DBB-1841-A53D-6FCD3091D8E8}" dt="2026-03-10T04:11:36.953" v="7700" actId="21"/>
          <ac:spMkLst>
            <pc:docMk/>
            <pc:sldMk cId="3153098571" sldId="425"/>
            <ac:spMk id="49" creationId="{F45311C7-0B49-C6E1-D670-77910AE4952E}"/>
          </ac:spMkLst>
        </pc:spChg>
        <pc:spChg chg="add del mod">
          <ac:chgData name="Su, Anna" userId="ca4374bd-c586-42bd-ac94-3547d83150b1" providerId="ADAL" clId="{22EDC46A-3DBB-1841-A53D-6FCD3091D8E8}" dt="2026-03-10T04:11:36.953" v="7700" actId="21"/>
          <ac:spMkLst>
            <pc:docMk/>
            <pc:sldMk cId="3153098571" sldId="425"/>
            <ac:spMk id="51" creationId="{F3C64F58-017C-B580-1756-AF46A2D252F0}"/>
          </ac:spMkLst>
        </pc:spChg>
        <pc:spChg chg="add del mod">
          <ac:chgData name="Su, Anna" userId="ca4374bd-c586-42bd-ac94-3547d83150b1" providerId="ADAL" clId="{22EDC46A-3DBB-1841-A53D-6FCD3091D8E8}" dt="2026-03-10T04:11:36.953" v="7700" actId="21"/>
          <ac:spMkLst>
            <pc:docMk/>
            <pc:sldMk cId="3153098571" sldId="425"/>
            <ac:spMk id="52" creationId="{4F643113-B9F7-4951-C97B-B746BF76A98E}"/>
          </ac:spMkLst>
        </pc:spChg>
        <pc:spChg chg="add del mod">
          <ac:chgData name="Su, Anna" userId="ca4374bd-c586-42bd-ac94-3547d83150b1" providerId="ADAL" clId="{22EDC46A-3DBB-1841-A53D-6FCD3091D8E8}" dt="2026-03-10T04:11:36.953" v="7700" actId="21"/>
          <ac:spMkLst>
            <pc:docMk/>
            <pc:sldMk cId="3153098571" sldId="425"/>
            <ac:spMk id="53" creationId="{32EB020F-61FC-0FAE-D31D-BF1891A3FF93}"/>
          </ac:spMkLst>
        </pc:spChg>
        <pc:spChg chg="add del mod">
          <ac:chgData name="Su, Anna" userId="ca4374bd-c586-42bd-ac94-3547d83150b1" providerId="ADAL" clId="{22EDC46A-3DBB-1841-A53D-6FCD3091D8E8}" dt="2026-03-10T04:11:36.953" v="7700" actId="21"/>
          <ac:spMkLst>
            <pc:docMk/>
            <pc:sldMk cId="3153098571" sldId="425"/>
            <ac:spMk id="60" creationId="{FABFEA8F-F3CD-42C9-D088-115CB174A6C6}"/>
          </ac:spMkLst>
        </pc:spChg>
        <pc:spChg chg="add del mod">
          <ac:chgData name="Su, Anna" userId="ca4374bd-c586-42bd-ac94-3547d83150b1" providerId="ADAL" clId="{22EDC46A-3DBB-1841-A53D-6FCD3091D8E8}" dt="2026-03-10T04:11:36.953" v="7700" actId="21"/>
          <ac:spMkLst>
            <pc:docMk/>
            <pc:sldMk cId="3153098571" sldId="425"/>
            <ac:spMk id="61" creationId="{33FB3D50-8521-ED61-343A-3690561FCC6B}"/>
          </ac:spMkLst>
        </pc:spChg>
        <pc:spChg chg="add del mod">
          <ac:chgData name="Su, Anna" userId="ca4374bd-c586-42bd-ac94-3547d83150b1" providerId="ADAL" clId="{22EDC46A-3DBB-1841-A53D-6FCD3091D8E8}" dt="2026-03-10T04:11:36.953" v="7700" actId="21"/>
          <ac:spMkLst>
            <pc:docMk/>
            <pc:sldMk cId="3153098571" sldId="425"/>
            <ac:spMk id="62" creationId="{ADBE6494-38B6-8832-806D-BBDF01E45F02}"/>
          </ac:spMkLst>
        </pc:spChg>
        <pc:spChg chg="add del mod">
          <ac:chgData name="Su, Anna" userId="ca4374bd-c586-42bd-ac94-3547d83150b1" providerId="ADAL" clId="{22EDC46A-3DBB-1841-A53D-6FCD3091D8E8}" dt="2026-03-10T04:11:36.953" v="7700" actId="21"/>
          <ac:spMkLst>
            <pc:docMk/>
            <pc:sldMk cId="3153098571" sldId="425"/>
            <ac:spMk id="63" creationId="{B1B2A211-BFE4-7495-A4C6-774204224B84}"/>
          </ac:spMkLst>
        </pc:spChg>
        <pc:spChg chg="add del mod">
          <ac:chgData name="Su, Anna" userId="ca4374bd-c586-42bd-ac94-3547d83150b1" providerId="ADAL" clId="{22EDC46A-3DBB-1841-A53D-6FCD3091D8E8}" dt="2026-03-10T04:11:36.953" v="7700" actId="21"/>
          <ac:spMkLst>
            <pc:docMk/>
            <pc:sldMk cId="3153098571" sldId="425"/>
            <ac:spMk id="64" creationId="{1D3A90DD-A6E2-A4A9-9585-DE11ED8F0371}"/>
          </ac:spMkLst>
        </pc:spChg>
        <pc:spChg chg="add del mod">
          <ac:chgData name="Su, Anna" userId="ca4374bd-c586-42bd-ac94-3547d83150b1" providerId="ADAL" clId="{22EDC46A-3DBB-1841-A53D-6FCD3091D8E8}" dt="2026-03-10T04:11:36.953" v="7700" actId="21"/>
          <ac:spMkLst>
            <pc:docMk/>
            <pc:sldMk cId="3153098571" sldId="425"/>
            <ac:spMk id="65" creationId="{E98A1DEB-FFA3-05E6-AAA0-14CA2A69E006}"/>
          </ac:spMkLst>
        </pc:spChg>
        <pc:spChg chg="add del mod">
          <ac:chgData name="Su, Anna" userId="ca4374bd-c586-42bd-ac94-3547d83150b1" providerId="ADAL" clId="{22EDC46A-3DBB-1841-A53D-6FCD3091D8E8}" dt="2026-03-10T04:11:36.953" v="7700" actId="21"/>
          <ac:spMkLst>
            <pc:docMk/>
            <pc:sldMk cId="3153098571" sldId="425"/>
            <ac:spMk id="66" creationId="{83E52A04-1039-3F87-F4C5-B2036780951E}"/>
          </ac:spMkLst>
        </pc:spChg>
        <pc:spChg chg="add del mod">
          <ac:chgData name="Su, Anna" userId="ca4374bd-c586-42bd-ac94-3547d83150b1" providerId="ADAL" clId="{22EDC46A-3DBB-1841-A53D-6FCD3091D8E8}" dt="2026-03-10T04:11:36.953" v="7700" actId="21"/>
          <ac:spMkLst>
            <pc:docMk/>
            <pc:sldMk cId="3153098571" sldId="425"/>
            <ac:spMk id="67" creationId="{4949F1AC-6CEF-8C85-C63A-5C7F586892B0}"/>
          </ac:spMkLst>
        </pc:spChg>
        <pc:spChg chg="add del mod">
          <ac:chgData name="Su, Anna" userId="ca4374bd-c586-42bd-ac94-3547d83150b1" providerId="ADAL" clId="{22EDC46A-3DBB-1841-A53D-6FCD3091D8E8}" dt="2026-03-10T04:11:36.953" v="7700" actId="21"/>
          <ac:spMkLst>
            <pc:docMk/>
            <pc:sldMk cId="3153098571" sldId="425"/>
            <ac:spMk id="68" creationId="{ADE3DD46-2833-C9BE-FF9E-3A5F4AAA8846}"/>
          </ac:spMkLst>
        </pc:spChg>
        <pc:spChg chg="add del mod">
          <ac:chgData name="Su, Anna" userId="ca4374bd-c586-42bd-ac94-3547d83150b1" providerId="ADAL" clId="{22EDC46A-3DBB-1841-A53D-6FCD3091D8E8}" dt="2026-03-10T04:11:36.953" v="7700" actId="21"/>
          <ac:spMkLst>
            <pc:docMk/>
            <pc:sldMk cId="3153098571" sldId="425"/>
            <ac:spMk id="69" creationId="{CD5CF3D9-4131-7DCE-811D-54F5FD393A2C}"/>
          </ac:spMkLst>
        </pc:spChg>
        <pc:spChg chg="add del mod">
          <ac:chgData name="Su, Anna" userId="ca4374bd-c586-42bd-ac94-3547d83150b1" providerId="ADAL" clId="{22EDC46A-3DBB-1841-A53D-6FCD3091D8E8}" dt="2026-03-10T03:47:27.429" v="7534" actId="478"/>
          <ac:spMkLst>
            <pc:docMk/>
            <pc:sldMk cId="3153098571" sldId="425"/>
            <ac:spMk id="71" creationId="{98D48680-8C4C-EF56-DC67-8B73C69323DB}"/>
          </ac:spMkLst>
        </pc:spChg>
        <pc:spChg chg="add del mod">
          <ac:chgData name="Su, Anna" userId="ca4374bd-c586-42bd-ac94-3547d83150b1" providerId="ADAL" clId="{22EDC46A-3DBB-1841-A53D-6FCD3091D8E8}" dt="2026-03-10T04:11:36.953" v="7700" actId="21"/>
          <ac:spMkLst>
            <pc:docMk/>
            <pc:sldMk cId="3153098571" sldId="425"/>
            <ac:spMk id="73" creationId="{5923D20D-E66B-B884-2392-8272CA6F08F8}"/>
          </ac:spMkLst>
        </pc:spChg>
        <pc:spChg chg="add del mod">
          <ac:chgData name="Su, Anna" userId="ca4374bd-c586-42bd-ac94-3547d83150b1" providerId="ADAL" clId="{22EDC46A-3DBB-1841-A53D-6FCD3091D8E8}" dt="2026-03-10T04:11:36.953" v="7700" actId="21"/>
          <ac:spMkLst>
            <pc:docMk/>
            <pc:sldMk cId="3153098571" sldId="425"/>
            <ac:spMk id="74" creationId="{7BBCF661-7206-FF6F-C73D-878A1F7B5B0F}"/>
          </ac:spMkLst>
        </pc:spChg>
        <pc:spChg chg="add del mod">
          <ac:chgData name="Su, Anna" userId="ca4374bd-c586-42bd-ac94-3547d83150b1" providerId="ADAL" clId="{22EDC46A-3DBB-1841-A53D-6FCD3091D8E8}" dt="2026-03-10T04:11:36.953" v="7700" actId="21"/>
          <ac:spMkLst>
            <pc:docMk/>
            <pc:sldMk cId="3153098571" sldId="425"/>
            <ac:spMk id="76" creationId="{565EB5A5-D9FA-F560-57FF-9434AAA970EA}"/>
          </ac:spMkLst>
        </pc:spChg>
        <pc:spChg chg="add del mod">
          <ac:chgData name="Su, Anna" userId="ca4374bd-c586-42bd-ac94-3547d83150b1" providerId="ADAL" clId="{22EDC46A-3DBB-1841-A53D-6FCD3091D8E8}" dt="2026-03-10T04:11:36.953" v="7700" actId="21"/>
          <ac:spMkLst>
            <pc:docMk/>
            <pc:sldMk cId="3153098571" sldId="425"/>
            <ac:spMk id="77" creationId="{E40883F9-BD00-ACA4-C0D0-71969ED4C5F1}"/>
          </ac:spMkLst>
        </pc:spChg>
        <pc:spChg chg="add del mod">
          <ac:chgData name="Su, Anna" userId="ca4374bd-c586-42bd-ac94-3547d83150b1" providerId="ADAL" clId="{22EDC46A-3DBB-1841-A53D-6FCD3091D8E8}" dt="2026-03-10T04:11:36.953" v="7700" actId="21"/>
          <ac:spMkLst>
            <pc:docMk/>
            <pc:sldMk cId="3153098571" sldId="425"/>
            <ac:spMk id="78" creationId="{162B18C6-69BD-F492-F80A-70AADF24BABB}"/>
          </ac:spMkLst>
        </pc:spChg>
        <pc:spChg chg="add del mod">
          <ac:chgData name="Su, Anna" userId="ca4374bd-c586-42bd-ac94-3547d83150b1" providerId="ADAL" clId="{22EDC46A-3DBB-1841-A53D-6FCD3091D8E8}" dt="2026-03-10T04:11:36.953" v="7700" actId="21"/>
          <ac:spMkLst>
            <pc:docMk/>
            <pc:sldMk cId="3153098571" sldId="425"/>
            <ac:spMk id="79" creationId="{AC3BE7EF-96F8-150E-901D-F8CCEDD29042}"/>
          </ac:spMkLst>
        </pc:spChg>
        <pc:spChg chg="add del mod">
          <ac:chgData name="Su, Anna" userId="ca4374bd-c586-42bd-ac94-3547d83150b1" providerId="ADAL" clId="{22EDC46A-3DBB-1841-A53D-6FCD3091D8E8}" dt="2026-03-10T04:01:22.169" v="7566"/>
          <ac:spMkLst>
            <pc:docMk/>
            <pc:sldMk cId="3153098571" sldId="425"/>
            <ac:spMk id="82" creationId="{E1534912-647C-2A31-802E-A9C5D172292B}"/>
          </ac:spMkLst>
        </pc:spChg>
        <pc:spChg chg="add del mod">
          <ac:chgData name="Su, Anna" userId="ca4374bd-c586-42bd-ac94-3547d83150b1" providerId="ADAL" clId="{22EDC46A-3DBB-1841-A53D-6FCD3091D8E8}" dt="2026-03-10T04:11:36.953" v="7700" actId="21"/>
          <ac:spMkLst>
            <pc:docMk/>
            <pc:sldMk cId="3153098571" sldId="425"/>
            <ac:spMk id="85" creationId="{F79FEDE8-436C-C14E-8AF3-C4FAC961DBA0}"/>
          </ac:spMkLst>
        </pc:spChg>
        <pc:spChg chg="add del mod">
          <ac:chgData name="Su, Anna" userId="ca4374bd-c586-42bd-ac94-3547d83150b1" providerId="ADAL" clId="{22EDC46A-3DBB-1841-A53D-6FCD3091D8E8}" dt="2026-03-10T04:04:53.394" v="7635" actId="478"/>
          <ac:spMkLst>
            <pc:docMk/>
            <pc:sldMk cId="3153098571" sldId="425"/>
            <ac:spMk id="89" creationId="{D667F764-E488-6C65-2D96-A5F187BB2124}"/>
          </ac:spMkLst>
        </pc:spChg>
        <pc:spChg chg="add del mod">
          <ac:chgData name="Su, Anna" userId="ca4374bd-c586-42bd-ac94-3547d83150b1" providerId="ADAL" clId="{22EDC46A-3DBB-1841-A53D-6FCD3091D8E8}" dt="2026-03-10T04:11:36.953" v="7700" actId="21"/>
          <ac:spMkLst>
            <pc:docMk/>
            <pc:sldMk cId="3153098571" sldId="425"/>
            <ac:spMk id="90" creationId="{D38235A0-2DA4-A4E1-3DC5-7872AF09EE6C}"/>
          </ac:spMkLst>
        </pc:spChg>
        <pc:spChg chg="add del mod">
          <ac:chgData name="Su, Anna" userId="ca4374bd-c586-42bd-ac94-3547d83150b1" providerId="ADAL" clId="{22EDC46A-3DBB-1841-A53D-6FCD3091D8E8}" dt="2026-03-10T04:11:36.953" v="7700" actId="21"/>
          <ac:spMkLst>
            <pc:docMk/>
            <pc:sldMk cId="3153098571" sldId="425"/>
            <ac:spMk id="91" creationId="{5D3577A5-C237-7895-04F1-A26812A8DEA8}"/>
          </ac:spMkLst>
        </pc:spChg>
        <pc:spChg chg="add del mod">
          <ac:chgData name="Su, Anna" userId="ca4374bd-c586-42bd-ac94-3547d83150b1" providerId="ADAL" clId="{22EDC46A-3DBB-1841-A53D-6FCD3091D8E8}" dt="2026-03-10T04:11:36.953" v="7700" actId="21"/>
          <ac:spMkLst>
            <pc:docMk/>
            <pc:sldMk cId="3153098571" sldId="425"/>
            <ac:spMk id="94" creationId="{D77E87C3-8120-51B0-CE6B-503910276958}"/>
          </ac:spMkLst>
        </pc:spChg>
        <pc:spChg chg="add del mod">
          <ac:chgData name="Su, Anna" userId="ca4374bd-c586-42bd-ac94-3547d83150b1" providerId="ADAL" clId="{22EDC46A-3DBB-1841-A53D-6FCD3091D8E8}" dt="2026-03-10T04:11:36.953" v="7700" actId="21"/>
          <ac:spMkLst>
            <pc:docMk/>
            <pc:sldMk cId="3153098571" sldId="425"/>
            <ac:spMk id="95" creationId="{B2173139-CD0F-1DF4-D4A7-FA64247541A9}"/>
          </ac:spMkLst>
        </pc:spChg>
        <pc:spChg chg="add del mod">
          <ac:chgData name="Su, Anna" userId="ca4374bd-c586-42bd-ac94-3547d83150b1" providerId="ADAL" clId="{22EDC46A-3DBB-1841-A53D-6FCD3091D8E8}" dt="2026-03-10T04:11:36.953" v="7700" actId="21"/>
          <ac:spMkLst>
            <pc:docMk/>
            <pc:sldMk cId="3153098571" sldId="425"/>
            <ac:spMk id="96" creationId="{619EC0A9-9776-468C-25D9-4A4B8457F07C}"/>
          </ac:spMkLst>
        </pc:spChg>
        <pc:picChg chg="del">
          <ac:chgData name="Su, Anna" userId="ca4374bd-c586-42bd-ac94-3547d83150b1" providerId="ADAL" clId="{22EDC46A-3DBB-1841-A53D-6FCD3091D8E8}" dt="2026-03-10T03:07:44.949" v="7336" actId="478"/>
          <ac:picMkLst>
            <pc:docMk/>
            <pc:sldMk cId="3153098571" sldId="425"/>
            <ac:picMk id="10" creationId="{3111A8D3-0561-BA36-DB20-185EA0A1AE38}"/>
          </ac:picMkLst>
        </pc:picChg>
        <pc:picChg chg="del">
          <ac:chgData name="Su, Anna" userId="ca4374bd-c586-42bd-ac94-3547d83150b1" providerId="ADAL" clId="{22EDC46A-3DBB-1841-A53D-6FCD3091D8E8}" dt="2026-03-10T02:53:36.123" v="7156" actId="478"/>
          <ac:picMkLst>
            <pc:docMk/>
            <pc:sldMk cId="3153098571" sldId="425"/>
            <ac:picMk id="17" creationId="{B663BF85-99B2-76DB-B1E3-364B1BCB54E9}"/>
          </ac:picMkLst>
        </pc:picChg>
        <pc:picChg chg="add del mod">
          <ac:chgData name="Su, Anna" userId="ca4374bd-c586-42bd-ac94-3547d83150b1" providerId="ADAL" clId="{22EDC46A-3DBB-1841-A53D-6FCD3091D8E8}" dt="2026-03-10T04:11:36.953" v="7700" actId="21"/>
          <ac:picMkLst>
            <pc:docMk/>
            <pc:sldMk cId="3153098571" sldId="425"/>
            <ac:picMk id="93" creationId="{5B1CC36F-4F16-410A-7ECC-21994FE3B782}"/>
          </ac:picMkLst>
        </pc:picChg>
        <pc:picChg chg="add del">
          <ac:chgData name="Su, Anna" userId="ca4374bd-c586-42bd-ac94-3547d83150b1" providerId="ADAL" clId="{22EDC46A-3DBB-1841-A53D-6FCD3091D8E8}" dt="2026-03-10T04:08:37.714" v="7639"/>
          <ac:picMkLst>
            <pc:docMk/>
            <pc:sldMk cId="3153098571" sldId="425"/>
            <ac:picMk id="1026" creationId="{194FED9F-0861-6A21-7144-1CB1B029B4B8}"/>
          </ac:picMkLst>
        </pc:picChg>
        <pc:cxnChg chg="add del mod">
          <ac:chgData name="Su, Anna" userId="ca4374bd-c586-42bd-ac94-3547d83150b1" providerId="ADAL" clId="{22EDC46A-3DBB-1841-A53D-6FCD3091D8E8}" dt="2026-03-10T04:11:36.953" v="7700" actId="21"/>
          <ac:cxnSpMkLst>
            <pc:docMk/>
            <pc:sldMk cId="3153098571" sldId="425"/>
            <ac:cxnSpMk id="15" creationId="{A31B1229-643F-E225-B457-612FF10A0157}"/>
          </ac:cxnSpMkLst>
        </pc:cxnChg>
        <pc:cxnChg chg="add del mod">
          <ac:chgData name="Su, Anna" userId="ca4374bd-c586-42bd-ac94-3547d83150b1" providerId="ADAL" clId="{22EDC46A-3DBB-1841-A53D-6FCD3091D8E8}" dt="2026-03-10T03:06:44.413" v="7321" actId="478"/>
          <ac:cxnSpMkLst>
            <pc:docMk/>
            <pc:sldMk cId="3153098571" sldId="425"/>
            <ac:cxnSpMk id="22" creationId="{ABB82EDE-2A77-0FE3-B411-000427914ACE}"/>
          </ac:cxnSpMkLst>
        </pc:cxnChg>
        <pc:cxnChg chg="add del mod">
          <ac:chgData name="Su, Anna" userId="ca4374bd-c586-42bd-ac94-3547d83150b1" providerId="ADAL" clId="{22EDC46A-3DBB-1841-A53D-6FCD3091D8E8}" dt="2026-03-10T03:06:45.723" v="7322" actId="478"/>
          <ac:cxnSpMkLst>
            <pc:docMk/>
            <pc:sldMk cId="3153098571" sldId="425"/>
            <ac:cxnSpMk id="28" creationId="{DA99E9DF-A84B-6781-1235-4C55717F3109}"/>
          </ac:cxnSpMkLst>
        </pc:cxnChg>
        <pc:cxnChg chg="add del mod">
          <ac:chgData name="Su, Anna" userId="ca4374bd-c586-42bd-ac94-3547d83150b1" providerId="ADAL" clId="{22EDC46A-3DBB-1841-A53D-6FCD3091D8E8}" dt="2026-03-10T04:11:36.953" v="7700" actId="21"/>
          <ac:cxnSpMkLst>
            <pc:docMk/>
            <pc:sldMk cId="3153098571" sldId="425"/>
            <ac:cxnSpMk id="29" creationId="{257ABFE9-6BAA-86F2-F224-23D66249F166}"/>
          </ac:cxnSpMkLst>
        </pc:cxnChg>
        <pc:cxnChg chg="add del mod">
          <ac:chgData name="Su, Anna" userId="ca4374bd-c586-42bd-ac94-3547d83150b1" providerId="ADAL" clId="{22EDC46A-3DBB-1841-A53D-6FCD3091D8E8}" dt="2026-03-10T04:11:36.953" v="7700" actId="21"/>
          <ac:cxnSpMkLst>
            <pc:docMk/>
            <pc:sldMk cId="3153098571" sldId="425"/>
            <ac:cxnSpMk id="31" creationId="{2E933807-D4AF-50E5-4682-A26659455E1C}"/>
          </ac:cxnSpMkLst>
        </pc:cxnChg>
        <pc:cxnChg chg="add del mod">
          <ac:chgData name="Su, Anna" userId="ca4374bd-c586-42bd-ac94-3547d83150b1" providerId="ADAL" clId="{22EDC46A-3DBB-1841-A53D-6FCD3091D8E8}" dt="2026-03-10T04:11:36.953" v="7700" actId="21"/>
          <ac:cxnSpMkLst>
            <pc:docMk/>
            <pc:sldMk cId="3153098571" sldId="425"/>
            <ac:cxnSpMk id="38" creationId="{0B0A0279-A707-2EC8-CAED-5DE03EB9CBEB}"/>
          </ac:cxnSpMkLst>
        </pc:cxnChg>
        <pc:cxnChg chg="add del mod">
          <ac:chgData name="Su, Anna" userId="ca4374bd-c586-42bd-ac94-3547d83150b1" providerId="ADAL" clId="{22EDC46A-3DBB-1841-A53D-6FCD3091D8E8}" dt="2026-03-10T04:11:36.953" v="7700" actId="21"/>
          <ac:cxnSpMkLst>
            <pc:docMk/>
            <pc:sldMk cId="3153098571" sldId="425"/>
            <ac:cxnSpMk id="39" creationId="{9E2FB53F-FD6A-D0F5-A7F4-84C9CE708613}"/>
          </ac:cxnSpMkLst>
        </pc:cxnChg>
        <pc:cxnChg chg="add del mod">
          <ac:chgData name="Su, Anna" userId="ca4374bd-c586-42bd-ac94-3547d83150b1" providerId="ADAL" clId="{22EDC46A-3DBB-1841-A53D-6FCD3091D8E8}" dt="2026-03-10T04:11:36.953" v="7700" actId="21"/>
          <ac:cxnSpMkLst>
            <pc:docMk/>
            <pc:sldMk cId="3153098571" sldId="425"/>
            <ac:cxnSpMk id="44" creationId="{F57A58DE-3F32-639A-1F9D-AA2FE127CB32}"/>
          </ac:cxnSpMkLst>
        </pc:cxnChg>
        <pc:cxnChg chg="add del mod">
          <ac:chgData name="Su, Anna" userId="ca4374bd-c586-42bd-ac94-3547d83150b1" providerId="ADAL" clId="{22EDC46A-3DBB-1841-A53D-6FCD3091D8E8}" dt="2026-03-10T04:11:36.953" v="7700" actId="21"/>
          <ac:cxnSpMkLst>
            <pc:docMk/>
            <pc:sldMk cId="3153098571" sldId="425"/>
            <ac:cxnSpMk id="45" creationId="{0B7EDDAF-5D4A-5AA0-371E-8F2734D5491A}"/>
          </ac:cxnSpMkLst>
        </pc:cxnChg>
        <pc:cxnChg chg="add del mod">
          <ac:chgData name="Su, Anna" userId="ca4374bd-c586-42bd-ac94-3547d83150b1" providerId="ADAL" clId="{22EDC46A-3DBB-1841-A53D-6FCD3091D8E8}" dt="2026-03-10T04:11:36.953" v="7700" actId="21"/>
          <ac:cxnSpMkLst>
            <pc:docMk/>
            <pc:sldMk cId="3153098571" sldId="425"/>
            <ac:cxnSpMk id="54" creationId="{4434CE3B-2054-C6EF-D7D4-AA80DF1E4F0C}"/>
          </ac:cxnSpMkLst>
        </pc:cxnChg>
        <pc:cxnChg chg="add del mod">
          <ac:chgData name="Su, Anna" userId="ca4374bd-c586-42bd-ac94-3547d83150b1" providerId="ADAL" clId="{22EDC46A-3DBB-1841-A53D-6FCD3091D8E8}" dt="2026-03-10T04:11:36.953" v="7700" actId="21"/>
          <ac:cxnSpMkLst>
            <pc:docMk/>
            <pc:sldMk cId="3153098571" sldId="425"/>
            <ac:cxnSpMk id="55" creationId="{511EF4AB-65F1-0F78-C1D9-8800725CA8D0}"/>
          </ac:cxnSpMkLst>
        </pc:cxnChg>
        <pc:cxnChg chg="add del mod">
          <ac:chgData name="Su, Anna" userId="ca4374bd-c586-42bd-ac94-3547d83150b1" providerId="ADAL" clId="{22EDC46A-3DBB-1841-A53D-6FCD3091D8E8}" dt="2026-03-10T04:11:36.953" v="7700" actId="21"/>
          <ac:cxnSpMkLst>
            <pc:docMk/>
            <pc:sldMk cId="3153098571" sldId="425"/>
            <ac:cxnSpMk id="56" creationId="{B7683EEF-66F0-DCBF-73D9-4A7C4F53A526}"/>
          </ac:cxnSpMkLst>
        </pc:cxnChg>
        <pc:cxnChg chg="add del mod">
          <ac:chgData name="Su, Anna" userId="ca4374bd-c586-42bd-ac94-3547d83150b1" providerId="ADAL" clId="{22EDC46A-3DBB-1841-A53D-6FCD3091D8E8}" dt="2026-03-10T04:11:36.953" v="7700" actId="21"/>
          <ac:cxnSpMkLst>
            <pc:docMk/>
            <pc:sldMk cId="3153098571" sldId="425"/>
            <ac:cxnSpMk id="57" creationId="{2CA61D97-6EEC-F3AA-3599-273FE0734C1D}"/>
          </ac:cxnSpMkLst>
        </pc:cxnChg>
        <pc:cxnChg chg="add del mod">
          <ac:chgData name="Su, Anna" userId="ca4374bd-c586-42bd-ac94-3547d83150b1" providerId="ADAL" clId="{22EDC46A-3DBB-1841-A53D-6FCD3091D8E8}" dt="2026-03-10T04:11:36.953" v="7700" actId="21"/>
          <ac:cxnSpMkLst>
            <pc:docMk/>
            <pc:sldMk cId="3153098571" sldId="425"/>
            <ac:cxnSpMk id="58" creationId="{A733BF8F-1CE7-FA04-70B6-838B66110EB8}"/>
          </ac:cxnSpMkLst>
        </pc:cxnChg>
        <pc:cxnChg chg="add del mod">
          <ac:chgData name="Su, Anna" userId="ca4374bd-c586-42bd-ac94-3547d83150b1" providerId="ADAL" clId="{22EDC46A-3DBB-1841-A53D-6FCD3091D8E8}" dt="2026-03-10T04:11:36.953" v="7700" actId="21"/>
          <ac:cxnSpMkLst>
            <pc:docMk/>
            <pc:sldMk cId="3153098571" sldId="425"/>
            <ac:cxnSpMk id="59" creationId="{AB19F449-FDA1-EAAB-29AD-1AA00385393D}"/>
          </ac:cxnSpMkLst>
        </pc:cxnChg>
        <pc:cxnChg chg="add del mod">
          <ac:chgData name="Su, Anna" userId="ca4374bd-c586-42bd-ac94-3547d83150b1" providerId="ADAL" clId="{22EDC46A-3DBB-1841-A53D-6FCD3091D8E8}" dt="2026-03-10T04:11:36.953" v="7700" actId="21"/>
          <ac:cxnSpMkLst>
            <pc:docMk/>
            <pc:sldMk cId="3153098571" sldId="425"/>
            <ac:cxnSpMk id="70" creationId="{1247AFC5-EC3E-3913-329A-CC27F34B56EA}"/>
          </ac:cxnSpMkLst>
        </pc:cxnChg>
        <pc:cxnChg chg="add del mod">
          <ac:chgData name="Su, Anna" userId="ca4374bd-c586-42bd-ac94-3547d83150b1" providerId="ADAL" clId="{22EDC46A-3DBB-1841-A53D-6FCD3091D8E8}" dt="2026-03-10T04:11:36.953" v="7700" actId="21"/>
          <ac:cxnSpMkLst>
            <pc:docMk/>
            <pc:sldMk cId="3153098571" sldId="425"/>
            <ac:cxnSpMk id="75" creationId="{7707C772-5E75-6CE9-6913-2B7817951BAC}"/>
          </ac:cxnSpMkLst>
        </pc:cxnChg>
        <pc:cxnChg chg="add del mod">
          <ac:chgData name="Su, Anna" userId="ca4374bd-c586-42bd-ac94-3547d83150b1" providerId="ADAL" clId="{22EDC46A-3DBB-1841-A53D-6FCD3091D8E8}" dt="2026-03-10T04:11:36.953" v="7700" actId="21"/>
          <ac:cxnSpMkLst>
            <pc:docMk/>
            <pc:sldMk cId="3153098571" sldId="425"/>
            <ac:cxnSpMk id="80" creationId="{1647DADC-E465-3539-65EE-2DC1ABD39809}"/>
          </ac:cxnSpMkLst>
        </pc:cxnChg>
        <pc:cxnChg chg="add del mod">
          <ac:chgData name="Su, Anna" userId="ca4374bd-c586-42bd-ac94-3547d83150b1" providerId="ADAL" clId="{22EDC46A-3DBB-1841-A53D-6FCD3091D8E8}" dt="2026-03-10T04:01:22.169" v="7566"/>
          <ac:cxnSpMkLst>
            <pc:docMk/>
            <pc:sldMk cId="3153098571" sldId="425"/>
            <ac:cxnSpMk id="81" creationId="{FB64B331-ADC1-53E7-166C-E77F9879DBA1}"/>
          </ac:cxnSpMkLst>
        </pc:cxnChg>
        <pc:cxnChg chg="add del mod">
          <ac:chgData name="Su, Anna" userId="ca4374bd-c586-42bd-ac94-3547d83150b1" providerId="ADAL" clId="{22EDC46A-3DBB-1841-A53D-6FCD3091D8E8}" dt="2026-03-10T04:01:22.169" v="7566"/>
          <ac:cxnSpMkLst>
            <pc:docMk/>
            <pc:sldMk cId="3153098571" sldId="425"/>
            <ac:cxnSpMk id="83" creationId="{A24AF8AF-1ED9-6A12-0864-165F6F6D92F6}"/>
          </ac:cxnSpMkLst>
        </pc:cxnChg>
        <pc:cxnChg chg="add del mod">
          <ac:chgData name="Su, Anna" userId="ca4374bd-c586-42bd-ac94-3547d83150b1" providerId="ADAL" clId="{22EDC46A-3DBB-1841-A53D-6FCD3091D8E8}" dt="2026-03-10T04:11:36.953" v="7700" actId="21"/>
          <ac:cxnSpMkLst>
            <pc:docMk/>
            <pc:sldMk cId="3153098571" sldId="425"/>
            <ac:cxnSpMk id="84" creationId="{44301461-409E-8A05-94B7-872FBFAFD75A}"/>
          </ac:cxnSpMkLst>
        </pc:cxnChg>
        <pc:cxnChg chg="add del mod">
          <ac:chgData name="Su, Anna" userId="ca4374bd-c586-42bd-ac94-3547d83150b1" providerId="ADAL" clId="{22EDC46A-3DBB-1841-A53D-6FCD3091D8E8}" dt="2026-03-10T04:11:36.953" v="7700" actId="21"/>
          <ac:cxnSpMkLst>
            <pc:docMk/>
            <pc:sldMk cId="3153098571" sldId="425"/>
            <ac:cxnSpMk id="86" creationId="{D765228F-899C-683D-6CFF-E4EB5B178731}"/>
          </ac:cxnSpMkLst>
        </pc:cxnChg>
        <pc:cxnChg chg="add del mod">
          <ac:chgData name="Su, Anna" userId="ca4374bd-c586-42bd-ac94-3547d83150b1" providerId="ADAL" clId="{22EDC46A-3DBB-1841-A53D-6FCD3091D8E8}" dt="2026-03-10T04:11:36.953" v="7700" actId="21"/>
          <ac:cxnSpMkLst>
            <pc:docMk/>
            <pc:sldMk cId="3153098571" sldId="425"/>
            <ac:cxnSpMk id="87" creationId="{C487042F-CFEF-95AC-9648-5F6BA2A101BB}"/>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23097F-F0A8-CAEF-FE5E-FD26F5D92B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860F4F-14D3-A00E-C519-92021FA111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03CF05-B660-7D4C-A4D6-F5D556FCA822}" type="datetimeFigureOut">
              <a:rPr lang="en-US" smtClean="0"/>
              <a:t>3/9/26</a:t>
            </a:fld>
            <a:endParaRPr lang="en-US"/>
          </a:p>
        </p:txBody>
      </p:sp>
      <p:sp>
        <p:nvSpPr>
          <p:cNvPr id="4" name="Footer Placeholder 3">
            <a:extLst>
              <a:ext uri="{FF2B5EF4-FFF2-40B4-BE49-F238E27FC236}">
                <a16:creationId xmlns:a16="http://schemas.microsoft.com/office/drawing/2014/main" id="{0D26E8FC-2874-6284-C709-897453C8D0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749E67E-60FC-9C10-CF68-612C7B4788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F3A8F1-256D-F94C-90B6-0116CDB4C22B}" type="slidenum">
              <a:rPr lang="en-US" smtClean="0"/>
              <a:t>‹#›</a:t>
            </a:fld>
            <a:endParaRPr lang="en-US"/>
          </a:p>
        </p:txBody>
      </p:sp>
    </p:spTree>
    <p:extLst>
      <p:ext uri="{BB962C8B-B14F-4D97-AF65-F5344CB8AC3E}">
        <p14:creationId xmlns:p14="http://schemas.microsoft.com/office/powerpoint/2010/main" val="109542336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87596F-EB45-A64C-990C-C98543E4F979}" type="datetimeFigureOut">
              <a:rPr lang="en-US" smtClean="0"/>
              <a:t>3/9/26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512D5-1A9E-0B42-8861-D89964F888D8}" type="slidenum">
              <a:rPr lang="en-US" smtClean="0"/>
              <a:t>‹#›</a:t>
            </a:fld>
            <a:endParaRPr lang="en-US"/>
          </a:p>
        </p:txBody>
      </p:sp>
    </p:spTree>
    <p:extLst>
      <p:ext uri="{BB962C8B-B14F-4D97-AF65-F5344CB8AC3E}">
        <p14:creationId xmlns:p14="http://schemas.microsoft.com/office/powerpoint/2010/main" val="405056156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u="sng" dirty="0"/>
              <a:t>RECAP and HIGHLIGHT:</a:t>
            </a:r>
          </a:p>
          <a:p>
            <a:pPr algn="l" rtl="0"/>
            <a:r>
              <a:rPr lang="en-US"/>
              <a:t>The loss function is crucial for neural networks because it provides the essential quantitative feedback signal that enables the model to </a:t>
            </a:r>
            <a:r>
              <a:rPr lang="en-US" b="1" i="0">
                <a:solidFill>
                  <a:srgbClr val="E6E8F0"/>
                </a:solidFill>
                <a:effectLst/>
                <a:latin typeface="Google Sans"/>
              </a:rPr>
              <a:t>learn and adjust its parameters</a:t>
            </a:r>
            <a:r>
              <a:rPr lang="en-US" b="0" i="0">
                <a:solidFill>
                  <a:srgbClr val="E6E8F0"/>
                </a:solidFill>
                <a:effectLst/>
                <a:latin typeface="Google Sans"/>
              </a:rPr>
              <a:t> (theta, which include weights and biases) to improve prediction accuracy.</a:t>
            </a:r>
            <a:endParaRPr lang="en-US"/>
          </a:p>
        </p:txBody>
      </p:sp>
      <p:sp>
        <p:nvSpPr>
          <p:cNvPr id="4" name="Slide Number Placeholder 3"/>
          <p:cNvSpPr>
            <a:spLocks noGrp="1"/>
          </p:cNvSpPr>
          <p:nvPr>
            <p:ph type="sldNum" sz="quarter" idx="5"/>
          </p:nvPr>
        </p:nvSpPr>
        <p:spPr/>
        <p:txBody>
          <a:bodyPr/>
          <a:lstStyle/>
          <a:p>
            <a:fld id="{DA0512D5-1A9E-0B42-8861-D89964F888D8}" type="slidenum">
              <a:rPr lang="en-US" smtClean="0"/>
              <a:t>1</a:t>
            </a:fld>
            <a:endParaRPr lang="en-US"/>
          </a:p>
        </p:txBody>
      </p:sp>
      <p:sp>
        <p:nvSpPr>
          <p:cNvPr id="5" name="Footer Placeholder 4">
            <a:extLst>
              <a:ext uri="{FF2B5EF4-FFF2-40B4-BE49-F238E27FC236}">
                <a16:creationId xmlns:a16="http://schemas.microsoft.com/office/drawing/2014/main" id="{6B9F405F-24F8-5E2B-0793-D84D5E246007}"/>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50570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800">
                <a:effectLst/>
                <a:latin typeface="Arial" panose="020B0604020202020204" pitchFamily="34" charset="0"/>
                <a:ea typeface="Arial" panose="020B0604020202020204" pitchFamily="34" charset="0"/>
              </a:rPr>
              <a:t>Reading on </a:t>
            </a:r>
            <a:r>
              <a:rPr lang="en-US" sz="1800" err="1">
                <a:effectLst/>
                <a:latin typeface="Arial" panose="020B0604020202020204" pitchFamily="34" charset="0"/>
                <a:ea typeface="Arial" panose="020B0604020202020204" pitchFamily="34" charset="0"/>
              </a:rPr>
              <a:t>GenAI</a:t>
            </a:r>
            <a:r>
              <a:rPr lang="en-US" sz="1800">
                <a:effectLst/>
                <a:latin typeface="Arial" panose="020B0604020202020204" pitchFamily="34" charset="0"/>
                <a:ea typeface="Arial" panose="020B0604020202020204" pitchFamily="34" charset="0"/>
              </a:rPr>
              <a:t> timeline: https://</a:t>
            </a:r>
            <a:r>
              <a:rPr lang="en-US" sz="1800" err="1">
                <a:effectLst/>
                <a:latin typeface="Arial" panose="020B0604020202020204" pitchFamily="34" charset="0"/>
                <a:ea typeface="Arial" panose="020B0604020202020204" pitchFamily="34" charset="0"/>
              </a:rPr>
              <a:t>www.linkedin.com</a:t>
            </a:r>
            <a:r>
              <a:rPr lang="en-US" sz="1800">
                <a:effectLst/>
                <a:latin typeface="Arial" panose="020B0604020202020204" pitchFamily="34" charset="0"/>
                <a:ea typeface="Arial" panose="020B0604020202020204" pitchFamily="34" charset="0"/>
              </a:rPr>
              <a:t>/pulse/history-through-timeline-1-generative-ai-yassmin-abdallah-q4ddf/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a:t>
            </a:fld>
            <a:endParaRPr lang="en-US"/>
          </a:p>
        </p:txBody>
      </p:sp>
    </p:spTree>
    <p:extLst>
      <p:ext uri="{BB962C8B-B14F-4D97-AF65-F5344CB8AC3E}">
        <p14:creationId xmlns:p14="http://schemas.microsoft.com/office/powerpoint/2010/main" val="2621064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3</a:t>
            </a:fld>
            <a:endParaRPr lang="en-US"/>
          </a:p>
        </p:txBody>
      </p:sp>
    </p:spTree>
    <p:extLst>
      <p:ext uri="{BB962C8B-B14F-4D97-AF65-F5344CB8AC3E}">
        <p14:creationId xmlns:p14="http://schemas.microsoft.com/office/powerpoint/2010/main" val="3055766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4</a:t>
            </a:fld>
            <a:endParaRPr lang="en-US"/>
          </a:p>
        </p:txBody>
      </p:sp>
    </p:spTree>
    <p:extLst>
      <p:ext uri="{BB962C8B-B14F-4D97-AF65-F5344CB8AC3E}">
        <p14:creationId xmlns:p14="http://schemas.microsoft.com/office/powerpoint/2010/main" val="1849498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5</a:t>
            </a:fld>
            <a:endParaRPr lang="en-US"/>
          </a:p>
        </p:txBody>
      </p:sp>
    </p:spTree>
    <p:extLst>
      <p:ext uri="{BB962C8B-B14F-4D97-AF65-F5344CB8AC3E}">
        <p14:creationId xmlns:p14="http://schemas.microsoft.com/office/powerpoint/2010/main" val="2306354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6</a:t>
            </a:fld>
            <a:endParaRPr lang="en-US"/>
          </a:p>
        </p:txBody>
      </p:sp>
    </p:spTree>
    <p:extLst>
      <p:ext uri="{BB962C8B-B14F-4D97-AF65-F5344CB8AC3E}">
        <p14:creationId xmlns:p14="http://schemas.microsoft.com/office/powerpoint/2010/main" val="11967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2800"/>
              <a:t>A masked multimodal autoencoder that learns joint distributions over sequence, structure, and function through tokenization and conditional generation.</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en-US" sz="2800"/>
          </a:p>
          <a:p>
            <a:pPr marL="0" marR="0" lvl="0" indent="0" algn="l" defTabSz="914400" rtl="0" eaLnBrk="1" fontAlgn="auto" latinLnBrk="0" hangingPunct="1">
              <a:lnSpc>
                <a:spcPct val="100000"/>
              </a:lnSpc>
              <a:spcBef>
                <a:spcPts val="0"/>
              </a:spcBef>
              <a:spcAft>
                <a:spcPts val="800"/>
              </a:spcAft>
              <a:buClrTx/>
              <a:buSzTx/>
              <a:buFontTx/>
              <a:buNone/>
              <a:tabLst/>
              <a:defRPr/>
            </a:pPr>
            <a:r>
              <a:rPr lang="en-US" sz="4000" b="0" i="0">
                <a:solidFill>
                  <a:srgbClr val="0A0A0A"/>
                </a:solidFill>
                <a:effectLst/>
                <a:latin typeface="Google Sans"/>
              </a:rPr>
              <a:t>Every token (whether an amino acid or a functional annotation) projects into a Query (Q), Key (K), and Value (V) vector. </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en-US" sz="4000" b="0" i="0">
              <a:solidFill>
                <a:srgbClr val="0A0A0A"/>
              </a:solidFill>
              <a:effectLst/>
              <a:latin typeface="Google San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en-US" sz="4000" b="0" i="0">
                <a:solidFill>
                  <a:srgbClr val="0A0A0A"/>
                </a:solidFill>
                <a:effectLst/>
                <a:latin typeface="Google Sans"/>
              </a:rPr>
              <a:t>The model calculates the attention score by comparing the Query of one token to the Keys of all other tokens.</a:t>
            </a:r>
            <a:endParaRPr lang="en-US" sz="2800"/>
          </a:p>
          <a:p>
            <a:pPr marL="0" marR="0" lvl="0" indent="0" algn="l" defTabSz="914400" rtl="0" eaLnBrk="1" fontAlgn="auto" latinLnBrk="0" hangingPunct="1">
              <a:lnSpc>
                <a:spcPct val="100000"/>
              </a:lnSpc>
              <a:spcBef>
                <a:spcPts val="0"/>
              </a:spcBef>
              <a:spcAft>
                <a:spcPts val="800"/>
              </a:spcAft>
              <a:buClrTx/>
              <a:buSzTx/>
              <a:buFontTx/>
              <a:buNone/>
              <a:tabLst/>
              <a:defRPr/>
            </a:pPr>
            <a:endParaRPr lang="en-US" sz="2800"/>
          </a:p>
          <a:p>
            <a:pPr marL="0" marR="0" lvl="0" indent="0" algn="l" defTabSz="914400" rtl="0" eaLnBrk="1" fontAlgn="auto" latinLnBrk="0" hangingPunct="1">
              <a:lnSpc>
                <a:spcPct val="100000"/>
              </a:lnSpc>
              <a:spcBef>
                <a:spcPts val="0"/>
              </a:spcBef>
              <a:spcAft>
                <a:spcPts val="800"/>
              </a:spcAft>
              <a:buClrTx/>
              <a:buSzTx/>
              <a:buFontTx/>
              <a:buNone/>
              <a:tabLst/>
              <a:defRPr/>
            </a:pPr>
            <a:r>
              <a:rPr lang="en-US" sz="2800"/>
              <a:t>The multi-modality allows joint reasoning, for example, an amino acid token to attend to function tokens. </a:t>
            </a: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a:p>
            <a:pPr marL="0" marR="0">
              <a:spcBef>
                <a:spcPts val="0"/>
              </a:spcBef>
              <a:spcAft>
                <a:spcPts val="800"/>
              </a:spcAft>
            </a:pPr>
            <a:r>
              <a:rPr lang="en-US" sz="1800" u="sng" dirty="0">
                <a:effectLst/>
                <a:latin typeface="Arial" panose="020B0604020202020204" pitchFamily="34" charset="0"/>
                <a:ea typeface="Arial" panose="020B0604020202020204" pitchFamily="34" charset="0"/>
              </a:rPr>
              <a:t>RECAP:</a:t>
            </a:r>
          </a:p>
          <a:p>
            <a:pPr marL="0" indent="0">
              <a:buFontTx/>
              <a:buNone/>
            </a:pPr>
            <a:r>
              <a:rPr lang="en-US" sz="1800" b="0" i="0">
                <a:solidFill>
                  <a:srgbClr val="202122"/>
                </a:solidFill>
                <a:effectLst/>
                <a:latin typeface="Arial" panose="020B0604020202020204" pitchFamily="34" charset="0"/>
              </a:rPr>
              <a:t>Attention scores are computed based on query, key, value</a:t>
            </a:r>
          </a:p>
          <a:p>
            <a:pPr marL="0" indent="0">
              <a:buFontTx/>
              <a:buNone/>
            </a:pPr>
            <a:r>
              <a:rPr lang="en-US" sz="1800" b="0" i="0">
                <a:solidFill>
                  <a:srgbClr val="202122"/>
                </a:solidFill>
                <a:effectLst/>
                <a:latin typeface="Arial" panose="020B0604020202020204" pitchFamily="34" charset="0"/>
              </a:rPr>
              <a:t>Query: a vector representing a specific token from the input</a:t>
            </a:r>
          </a:p>
          <a:p>
            <a:pPr marL="0" indent="0">
              <a:buFontTx/>
              <a:buNone/>
            </a:pPr>
            <a:r>
              <a:rPr lang="en-US" sz="1800" b="0" i="0">
                <a:solidFill>
                  <a:srgbClr val="202122"/>
                </a:solidFill>
                <a:effectLst/>
                <a:latin typeface="Arial" panose="020B0604020202020204" pitchFamily="34" charset="0"/>
              </a:rPr>
              <a:t>Key: a vector corresponding to each token in the input</a:t>
            </a:r>
          </a:p>
          <a:p>
            <a:pPr marL="0" indent="0">
              <a:buFontTx/>
              <a:buNone/>
            </a:pPr>
            <a:r>
              <a:rPr lang="en-US" sz="1800" b="0" i="0">
                <a:solidFill>
                  <a:srgbClr val="202122"/>
                </a:solidFill>
                <a:effectLst/>
                <a:latin typeface="Arial" panose="020B0604020202020204" pitchFamily="34" charset="0"/>
              </a:rPr>
              <a:t>Value: associated with a key. Derived from the input embeddings through a learned transformation. Gets emphasized in the output if a query and and a key match well (high attention score)</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7</a:t>
            </a:fld>
            <a:endParaRPr lang="en-US"/>
          </a:p>
        </p:txBody>
      </p:sp>
    </p:spTree>
    <p:extLst>
      <p:ext uri="{BB962C8B-B14F-4D97-AF65-F5344CB8AC3E}">
        <p14:creationId xmlns:p14="http://schemas.microsoft.com/office/powerpoint/2010/main" val="3934744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8</a:t>
            </a:fld>
            <a:endParaRPr lang="en-US"/>
          </a:p>
        </p:txBody>
      </p:sp>
    </p:spTree>
    <p:extLst>
      <p:ext uri="{BB962C8B-B14F-4D97-AF65-F5344CB8AC3E}">
        <p14:creationId xmlns:p14="http://schemas.microsoft.com/office/powerpoint/2010/main" val="1869668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9</a:t>
            </a:fld>
            <a:endParaRPr lang="en-US"/>
          </a:p>
        </p:txBody>
      </p:sp>
    </p:spTree>
    <p:extLst>
      <p:ext uri="{BB962C8B-B14F-4D97-AF65-F5344CB8AC3E}">
        <p14:creationId xmlns:p14="http://schemas.microsoft.com/office/powerpoint/2010/main" val="2446900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10</a:t>
            </a:fld>
            <a:endParaRPr lang="en-US"/>
          </a:p>
        </p:txBody>
      </p:sp>
    </p:spTree>
    <p:extLst>
      <p:ext uri="{BB962C8B-B14F-4D97-AF65-F5344CB8AC3E}">
        <p14:creationId xmlns:p14="http://schemas.microsoft.com/office/powerpoint/2010/main" val="811069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2800" b="0" i="0" dirty="0">
                <a:solidFill>
                  <a:srgbClr val="E6E8F0"/>
                </a:solidFill>
                <a:effectLst/>
                <a:latin typeface="Google Sans"/>
              </a:rPr>
              <a:t>SE(3) - Special Euclidean group in 3D</a:t>
            </a:r>
          </a:p>
          <a:p>
            <a:pPr marL="0" marR="0">
              <a:spcBef>
                <a:spcPts val="0"/>
              </a:spcBef>
              <a:spcAft>
                <a:spcPts val="800"/>
              </a:spcAft>
            </a:pPr>
            <a:r>
              <a:rPr lang="en-US" sz="2800" b="0" i="0" dirty="0">
                <a:solidFill>
                  <a:srgbClr val="E6E8F0"/>
                </a:solidFill>
                <a:effectLst/>
                <a:latin typeface="Google Sans"/>
              </a:rPr>
              <a:t> </a:t>
            </a:r>
          </a:p>
          <a:p>
            <a:pPr marL="0" marR="0">
              <a:spcBef>
                <a:spcPts val="0"/>
              </a:spcBef>
              <a:spcAft>
                <a:spcPts val="800"/>
              </a:spcAft>
            </a:pPr>
            <a:r>
              <a:rPr lang="en-US" sz="4000" b="0" i="0" dirty="0">
                <a:solidFill>
                  <a:srgbClr val="E6E8F0"/>
                </a:solidFill>
                <a:effectLst/>
                <a:latin typeface="Google Sans"/>
              </a:rPr>
              <a:t>In a SE(3) equivariant model, if the input protein is translated or rotated, the internal representation and output property prediction would change accordingly (equivariant). If the input is reflected, the internal representation and output prediction would change completely instead of simply mirrored as the model treats this reflected input as a different object.</a:t>
            </a:r>
            <a:endParaRPr lang="en-US" sz="2800" b="0" i="0" dirty="0">
              <a:solidFill>
                <a:srgbClr val="E6E8F0"/>
              </a:solidFill>
              <a:effectLst/>
              <a:latin typeface="Google Sans"/>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11</a:t>
            </a:fld>
            <a:endParaRPr lang="en-US"/>
          </a:p>
        </p:txBody>
      </p:sp>
    </p:spTree>
    <p:extLst>
      <p:ext uri="{BB962C8B-B14F-4D97-AF65-F5344CB8AC3E}">
        <p14:creationId xmlns:p14="http://schemas.microsoft.com/office/powerpoint/2010/main" val="621105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a:solidFill>
                <a:srgbClr val="000000"/>
              </a:solidFill>
              <a:effectLst/>
              <a:latin typeface="Helvetica" pitchFamily="2" charset="0"/>
            </a:endParaRP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12</a:t>
            </a:fld>
            <a:endParaRPr lang="en-US"/>
          </a:p>
        </p:txBody>
      </p:sp>
    </p:spTree>
    <p:extLst>
      <p:ext uri="{BB962C8B-B14F-4D97-AF65-F5344CB8AC3E}">
        <p14:creationId xmlns:p14="http://schemas.microsoft.com/office/powerpoint/2010/main" val="1374095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t>To noise the image </a:t>
                </a:r>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𝑡</m:t>
                        </m:r>
                      </m:sub>
                    </m:sSub>
                  </m:oMath>
                </a14:m>
                <a:r>
                  <a:rPr lang="en-US" sz="2800" dirty="0"/>
                  <a:t> </a:t>
                </a:r>
                <a:r>
                  <a:rPr lang="en-US" sz="2800"/>
                  <a:t>at time step </a:t>
                </a:r>
                <a14:m>
                  <m:oMath xmlns:m="http://schemas.openxmlformats.org/officeDocument/2006/math">
                    <m:r>
                      <a:rPr lang="en-US" sz="2800" b="0" i="1" smtClean="0">
                        <a:latin typeface="Cambria Math" panose="02040503050406030204" pitchFamily="18" charset="0"/>
                      </a:rPr>
                      <m:t>𝑡</m:t>
                    </m:r>
                  </m:oMath>
                </a14:m>
                <a:r>
                  <a:rPr lang="en-US" sz="2800"/>
                  <a:t>, all the possible pixel values for </a:t>
                </a:r>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Sub>
                  </m:oMath>
                </a14:m>
                <a:r>
                  <a:rPr lang="en-US" sz="2800" dirty="0"/>
                  <a:t> </a:t>
                </a:r>
                <a:r>
                  <a:rPr lang="en-US" sz="2800"/>
                  <a:t>will follow a normal distribution.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t>“q” - the probability distribution we use to generate a noisy image at each timestep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t>“Beta schedule” or “Variance Schedule” </a:t>
                </a:r>
                <a14:m>
                  <m:oMath xmlns:m="http://schemas.openxmlformats.org/officeDocument/2006/math">
                    <m:sSub>
                      <m:sSubPr>
                        <m:ctrlPr>
                          <a:rPr lang="en-US" sz="2800" b="0" i="1" smtClean="0">
                            <a:latin typeface="Cambria Math" panose="02040503050406030204" pitchFamily="18" charset="0"/>
                            <a:ea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𝛽</m:t>
                        </m:r>
                      </m:e>
                      <m:sub>
                        <m:r>
                          <a:rPr lang="en-US" sz="2800" b="0" i="1" smtClean="0">
                            <a:latin typeface="Cambria Math" panose="02040503050406030204" pitchFamily="18" charset="0"/>
                            <a:ea typeface="Cambria Math" panose="02040503050406030204" pitchFamily="18" charset="0"/>
                          </a:rPr>
                          <m:t>𝑡</m:t>
                        </m:r>
                      </m:sub>
                    </m:sSub>
                  </m:oMath>
                </a14:m>
                <a:endParaRPr lang="en-US" sz="2800" dirty="0"/>
              </a:p>
              <a:p>
                <a:pPr marL="457200" marR="0" lvl="0" indent="-457200" algn="l" defTabSz="914400" rtl="0" eaLnBrk="1" fontAlgn="auto" latinLnBrk="0" hangingPunct="1">
                  <a:lnSpc>
                    <a:spcPct val="100000"/>
                  </a:lnSpc>
                  <a:spcBef>
                    <a:spcPts val="0"/>
                  </a:spcBef>
                  <a:spcAft>
                    <a:spcPts val="0"/>
                  </a:spcAft>
                  <a:buClrTx/>
                  <a:buSzTx/>
                  <a:buFontTx/>
                  <a:buChar char="-"/>
                  <a:tabLst/>
                  <a:defRPr/>
                </a:pPr>
                <a:r>
                  <a:rPr lang="en-US" sz="2800" dirty="0"/>
                  <a:t>How much noise we add at each timestep</a:t>
                </a:r>
              </a:p>
              <a:p>
                <a:pPr marL="457200" marR="0" lvl="0" indent="-457200" algn="l" defTabSz="914400" rtl="0" eaLnBrk="1" fontAlgn="auto" latinLnBrk="0" hangingPunct="1">
                  <a:lnSpc>
                    <a:spcPct val="100000"/>
                  </a:lnSpc>
                  <a:spcBef>
                    <a:spcPts val="0"/>
                  </a:spcBef>
                  <a:spcAft>
                    <a:spcPts val="0"/>
                  </a:spcAft>
                  <a:buClrTx/>
                  <a:buSzTx/>
                  <a:buFontTx/>
                  <a:buChar char="-"/>
                  <a:tabLst/>
                  <a:defRPr/>
                </a:pPr>
                <a:r>
                  <a:rPr lang="en-US" sz="2800"/>
                  <a:t>increases in the forward process </a:t>
                </a: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0000"/>
                    </a:solidFill>
                    <a:effectLst/>
                    <a:latin typeface="Helvetica" pitchFamily="2" charset="0"/>
                  </a:rPr>
                  <a:t>Since </a:t>
                </a:r>
                <a:r>
                  <a:rPr lang="en-US" sz="4000">
                    <a:solidFill>
                      <a:srgbClr val="000000"/>
                    </a:solidFill>
                    <a:effectLst/>
                    <a:latin typeface="Helvetica" pitchFamily="2" charset="0"/>
                  </a:rPr>
                  <a:t>probability of the next step is only conditioned on the previous step, </a:t>
                </a:r>
                <a:r>
                  <a:rPr lang="en-US" sz="4000" dirty="0">
                    <a:solidFill>
                      <a:srgbClr val="000000"/>
                    </a:solidFill>
                    <a:effectLst/>
                    <a:latin typeface="Helvetica" pitchFamily="2" charset="0"/>
                  </a:rPr>
                  <a:t>the forward</a:t>
                </a:r>
                <a:r>
                  <a:rPr lang="en-US" sz="4000">
                    <a:solidFill>
                      <a:srgbClr val="000000"/>
                    </a:solidFill>
                    <a:effectLst/>
                    <a:latin typeface="Helvetica" pitchFamily="2" charset="0"/>
                  </a:rPr>
                  <a:t> process is a </a:t>
                </a:r>
                <a:r>
                  <a:rPr lang="en-US" sz="5400">
                    <a:solidFill>
                      <a:srgbClr val="000000"/>
                    </a:solidFill>
                    <a:effectLst/>
                    <a:latin typeface="Helvetica" pitchFamily="2" charset="0"/>
                  </a:rPr>
                  <a:t>Markov chain</a:t>
                </a:r>
                <a:endParaRPr lang="en-US" sz="400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solidFill>
                    <a:srgbClr val="000000"/>
                  </a:solidFill>
                  <a:effectLst/>
                  <a:latin typeface="Helvetica" pitchFamily="2" charset="0"/>
                </a:endParaRP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To noise the image </a:t>
                </a:r>
                <a:r>
                  <a:rPr lang="en-US" sz="2800" b="0" i="0">
                    <a:latin typeface="Cambria Math" panose="02040503050406030204" pitchFamily="18" charset="0"/>
                  </a:rPr>
                  <a:t>𝑥_𝑡</a:t>
                </a:r>
                <a:r>
                  <a:rPr lang="en-US" sz="2800" dirty="0"/>
                  <a:t> at time step </a:t>
                </a:r>
                <a:r>
                  <a:rPr lang="en-US" sz="2800" b="0" i="0">
                    <a:latin typeface="Cambria Math" panose="02040503050406030204" pitchFamily="18" charset="0"/>
                  </a:rPr>
                  <a:t>𝑡</a:t>
                </a:r>
                <a:r>
                  <a:rPr lang="en-US" sz="2800" dirty="0"/>
                  <a:t>, all the possible pixel values for </a:t>
                </a:r>
                <a:r>
                  <a:rPr lang="en-US" sz="2800" b="0" i="0">
                    <a:latin typeface="Cambria Math" panose="02040503050406030204" pitchFamily="18" charset="0"/>
                  </a:rPr>
                  <a:t>𝑥_(𝑡+1)</a:t>
                </a:r>
                <a:r>
                  <a:rPr lang="en-US" sz="2800" dirty="0"/>
                  <a:t> will follow a normal distribution.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“q” - the probability distribution we use to generate a noisy image at each timestep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“Beta schedule” or “Variance Schedule” </a:t>
                </a:r>
                <a:r>
                  <a:rPr lang="en-US" sz="2800" i="0">
                    <a:latin typeface="Cambria Math" panose="02040503050406030204" pitchFamily="18" charset="0"/>
                    <a:ea typeface="Cambria Math" panose="02040503050406030204" pitchFamily="18" charset="0"/>
                  </a:rPr>
                  <a:t>𝛽</a:t>
                </a:r>
                <a:r>
                  <a:rPr lang="en-US" sz="2800" b="0" i="0">
                    <a:latin typeface="Cambria Math" panose="02040503050406030204" pitchFamily="18" charset="0"/>
                    <a:ea typeface="Cambria Math" panose="02040503050406030204" pitchFamily="18" charset="0"/>
                  </a:rPr>
                  <a:t>_𝑡</a:t>
                </a:r>
                <a:endParaRPr lang="en-US" sz="2800" dirty="0"/>
              </a:p>
              <a:p>
                <a:pPr marL="457200" marR="0" lvl="0" indent="-457200" algn="l" defTabSz="914400" rtl="0" eaLnBrk="1" fontAlgn="auto" latinLnBrk="0" hangingPunct="1">
                  <a:lnSpc>
                    <a:spcPct val="100000"/>
                  </a:lnSpc>
                  <a:spcBef>
                    <a:spcPts val="0"/>
                  </a:spcBef>
                  <a:spcAft>
                    <a:spcPts val="0"/>
                  </a:spcAft>
                  <a:buClrTx/>
                  <a:buSzTx/>
                  <a:buFontTx/>
                  <a:buChar char="-"/>
                  <a:tabLst/>
                  <a:defRPr/>
                </a:pPr>
                <a:r>
                  <a:rPr lang="en-US" sz="2800" dirty="0"/>
                  <a:t>How much noise we add at each timestep</a:t>
                </a:r>
              </a:p>
              <a:p>
                <a:pPr marL="457200" marR="0" lvl="0" indent="-457200" algn="l" defTabSz="914400" rtl="0" eaLnBrk="1" fontAlgn="auto" latinLnBrk="0" hangingPunct="1">
                  <a:lnSpc>
                    <a:spcPct val="100000"/>
                  </a:lnSpc>
                  <a:spcBef>
                    <a:spcPts val="0"/>
                  </a:spcBef>
                  <a:spcAft>
                    <a:spcPts val="0"/>
                  </a:spcAft>
                  <a:buClrTx/>
                  <a:buSzTx/>
                  <a:buFontTx/>
                  <a:buChar char="-"/>
                  <a:tabLst/>
                  <a:defRPr/>
                </a:pPr>
                <a:r>
                  <a:rPr lang="en-US" sz="2800" dirty="0"/>
                  <a:t>increases in the forward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000000"/>
                    </a:solidFill>
                    <a:effectLst/>
                    <a:latin typeface="Helvetica" pitchFamily="2" charset="0"/>
                  </a:rPr>
                  <a:t>Since </a:t>
                </a:r>
                <a:r>
                  <a:rPr lang="en-US" sz="4000" dirty="0">
                    <a:solidFill>
                      <a:srgbClr val="000000"/>
                    </a:solidFill>
                    <a:effectLst/>
                    <a:latin typeface="Helvetica" pitchFamily="2" charset="0"/>
                  </a:rPr>
                  <a:t>probability of the next step is only conditioned on the previous step, the forward process is a </a:t>
                </a:r>
                <a:r>
                  <a:rPr lang="en-US" sz="5400" dirty="0">
                    <a:solidFill>
                      <a:srgbClr val="000000"/>
                    </a:solidFill>
                    <a:effectLst/>
                    <a:latin typeface="Helvetica" pitchFamily="2" charset="0"/>
                  </a:rPr>
                  <a:t>Markov chain</a:t>
                </a:r>
                <a:endParaRPr lang="en-US" sz="4000" dirty="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srgbClr val="000000"/>
                  </a:solidFill>
                  <a:effectLst/>
                  <a:latin typeface="Helvetica" pitchFamily="2" charset="0"/>
                </a:endParaRPr>
              </a:p>
              <a:p>
                <a:pPr marL="0" marR="0">
                  <a:spcBef>
                    <a:spcPts val="0"/>
                  </a:spcBef>
                  <a:spcAft>
                    <a:spcPts val="800"/>
                  </a:spcAft>
                </a:pPr>
                <a:endParaRPr lang="en-US" sz="1800" dirty="0">
                  <a:effectLst/>
                  <a:latin typeface="Arial" panose="020B0604020202020204" pitchFamily="34" charset="0"/>
                  <a:ea typeface="Arial" panose="020B0604020202020204" pitchFamily="34" charset="0"/>
                </a:endParaRPr>
              </a:p>
            </p:txBody>
          </p:sp>
        </mc:Fallback>
      </mc:AlternateContent>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13</a:t>
            </a:fld>
            <a:endParaRPr lang="en-US"/>
          </a:p>
        </p:txBody>
      </p:sp>
    </p:spTree>
    <p:extLst>
      <p:ext uri="{BB962C8B-B14F-4D97-AF65-F5344CB8AC3E}">
        <p14:creationId xmlns:p14="http://schemas.microsoft.com/office/powerpoint/2010/main" val="1005520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0000"/>
                    </a:solidFill>
                    <a:effectLst/>
                    <a:latin typeface="Helvetica" pitchFamily="2" charset="0"/>
                  </a:rPr>
                  <a:t>The reverse process is also a Markov chain.</a:t>
                </a: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sz="1800" b="0" i="1" smtClean="0">
                        <a:latin typeface="Cambria Math" panose="02040503050406030204" pitchFamily="18" charset="0"/>
                      </a:rPr>
                      <m:t>𝑝</m:t>
                    </m:r>
                  </m:oMath>
                </a14:m>
                <a:r>
                  <a:rPr lang="en-US" sz="1800" dirty="0"/>
                  <a:t> </a:t>
                </a:r>
                <a:r>
                  <a:rPr lang="en-US" sz="1800"/>
                  <a:t>– the hypothetical distribution we use to denoise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r>
                  <a:rPr lang="en-US" sz="1800"/>
                  <a:t>There are practically infinite ways noise can be added at timestep </a:t>
                </a:r>
                <a14:m>
                  <m:oMath xmlns:m="http://schemas.openxmlformats.org/officeDocument/2006/math">
                    <m:r>
                      <a:rPr lang="en-US" sz="1800" b="0" i="1" smtClean="0">
                        <a:latin typeface="Cambria Math" panose="02040503050406030204" pitchFamily="18" charset="0"/>
                      </a:rPr>
                      <m:t>𝑡</m:t>
                    </m:r>
                  </m:oMath>
                </a14:m>
                <a:r>
                  <a:rPr lang="en-US" sz="1800"/>
                  <a:t>. </a:t>
                </a:r>
              </a:p>
              <a:p>
                <a14:m>
                  <m:oMath xmlns:m="http://schemas.openxmlformats.org/officeDocument/2006/math">
                    <m:sSub>
                      <m:sSubPr>
                        <m:ctrlPr>
                          <a:rPr lang="en-US" sz="1800" b="0" i="1" smtClean="0">
                            <a:solidFill>
                              <a:schemeClr val="bg1"/>
                            </a:solidFill>
                            <a:latin typeface="Cambria Math" panose="02040503050406030204" pitchFamily="18" charset="0"/>
                            <a:cs typeface="NVIDIA Sans" panose="020B0503020203020204" pitchFamily="34" charset="0"/>
                          </a:rPr>
                        </m:ctrlPr>
                      </m:sSubPr>
                      <m:e>
                        <m:r>
                          <a:rPr lang="en-US" sz="1800" b="0" i="1" smtClean="0">
                            <a:solidFill>
                              <a:schemeClr val="bg1"/>
                            </a:solidFill>
                            <a:latin typeface="Cambria Math" panose="02040503050406030204" pitchFamily="18" charset="0"/>
                            <a:ea typeface="Cambria Math" panose="02040503050406030204" pitchFamily="18" charset="0"/>
                            <a:cs typeface="NVIDIA Sans" panose="020B0503020203020204" pitchFamily="34" charset="0"/>
                          </a:rPr>
                          <m:t>𝜇</m:t>
                        </m:r>
                      </m:e>
                      <m:sub>
                        <m:r>
                          <a:rPr lang="en-US" sz="1800" b="0" i="1" smtClean="0">
                            <a:solidFill>
                              <a:schemeClr val="bg1"/>
                            </a:solidFill>
                            <a:latin typeface="Cambria Math" panose="02040503050406030204" pitchFamily="18" charset="0"/>
                            <a:cs typeface="NVIDIA Sans" panose="020B0503020203020204" pitchFamily="34" charset="0"/>
                          </a:rPr>
                          <m:t>𝑡</m:t>
                        </m:r>
                      </m:sub>
                    </m:sSub>
                  </m:oMath>
                </a14:m>
                <a:r>
                  <a:rPr lang="en-US" sz="1800"/>
                  <a:t>represents what the average image would be at timestep </a:t>
                </a:r>
                <a14:m>
                  <m:oMath xmlns:m="http://schemas.openxmlformats.org/officeDocument/2006/math">
                    <m:r>
                      <a:rPr lang="en-US" sz="1800" b="0" i="1" smtClean="0">
                        <a:latin typeface="Cambria Math" panose="02040503050406030204" pitchFamily="18" charset="0"/>
                      </a:rPr>
                      <m:t>𝑡</m:t>
                    </m:r>
                    <m:r>
                      <a:rPr lang="en-US" sz="1800" b="0" i="1" smtClean="0">
                        <a:latin typeface="Cambria Math" panose="02040503050406030204" pitchFamily="18" charset="0"/>
                      </a:rPr>
                      <m:t>−1</m:t>
                    </m:r>
                  </m:oMath>
                </a14:m>
                <a:r>
                  <a:rPr lang="en-US" sz="1800"/>
                  <a:t>. </a:t>
                </a:r>
                <a:endParaRPr lang="en-US" sz="1800" b="0" i="1">
                  <a:solidFill>
                    <a:schemeClr val="bg1"/>
                  </a:solidFill>
                  <a:latin typeface="Cambria Math" panose="02040503050406030204" pitchFamily="18" charset="0"/>
                  <a:ea typeface="Cambria Math" panose="02040503050406030204" pitchFamily="18" charset="0"/>
                  <a:cs typeface="NVIDIA Sans" panose="020B0503020203020204" pitchFamily="34" charset="0"/>
                </a:endParaRPr>
              </a:p>
              <a:p>
                <a14:m>
                  <m:oMath xmlns:m="http://schemas.openxmlformats.org/officeDocument/2006/math">
                    <m:sSub>
                      <m:sSubPr>
                        <m:ctrlPr>
                          <a:rPr lang="en-US" sz="1800" b="0" i="1" smtClean="0">
                            <a:solidFill>
                              <a:schemeClr val="bg1"/>
                            </a:solidFill>
                            <a:latin typeface="Cambria Math" panose="02040503050406030204" pitchFamily="18" charset="0"/>
                            <a:ea typeface="Cambria Math" panose="02040503050406030204" pitchFamily="18" charset="0"/>
                            <a:cs typeface="NVIDIA Sans" panose="020B0503020203020204" pitchFamily="34" charset="0"/>
                          </a:rPr>
                        </m:ctrlPr>
                      </m:sSubPr>
                      <m:e>
                        <m:r>
                          <m:rPr>
                            <m:sty m:val="p"/>
                          </m:rPr>
                          <a:rPr lang="el-GR" sz="1800" b="0" i="1" smtClean="0">
                            <a:solidFill>
                              <a:schemeClr val="bg1"/>
                            </a:solidFill>
                            <a:latin typeface="Cambria Math" panose="02040503050406030204" pitchFamily="18" charset="0"/>
                            <a:ea typeface="Cambria Math" panose="02040503050406030204" pitchFamily="18" charset="0"/>
                            <a:cs typeface="NVIDIA Sans" panose="020B0503020203020204" pitchFamily="34" charset="0"/>
                          </a:rPr>
                          <m:t>Σ</m:t>
                        </m:r>
                      </m:e>
                      <m:sub>
                        <m:r>
                          <a:rPr lang="en-US" sz="1800" b="0" i="1" smtClean="0">
                            <a:solidFill>
                              <a:schemeClr val="bg1"/>
                            </a:solidFill>
                            <a:latin typeface="Cambria Math" panose="02040503050406030204" pitchFamily="18" charset="0"/>
                            <a:ea typeface="Cambria Math" panose="02040503050406030204" pitchFamily="18" charset="0"/>
                            <a:cs typeface="NVIDIA Sans" panose="020B0503020203020204" pitchFamily="34" charset="0"/>
                          </a:rPr>
                          <m:t>𝜃</m:t>
                        </m:r>
                      </m:sub>
                    </m:sSub>
                  </m:oMath>
                </a14:m>
                <a:r>
                  <a:rPr lang="en-US" sz="1800"/>
                  <a:t> represents some model of noise at the previous timestep.</a:t>
                </a:r>
                <a:r>
                  <a:rPr lang="en-US" sz="1800" baseline="0"/>
                  <a:t> </a:t>
                </a:r>
              </a:p>
              <a:p>
                <a:r>
                  <a:rPr lang="en-US" sz="1800" baseline="0" dirty="0"/>
                  <a:t>It’s </a:t>
                </a:r>
                <a:r>
                  <a:rPr lang="en-US" sz="1800" baseline="0"/>
                  <a:t>challenging to know what that model </a:t>
                </a:r>
                <a:r>
                  <a:rPr lang="en-US" sz="1800" baseline="0" dirty="0"/>
                  <a:t>of noise </a:t>
                </a:r>
                <a:r>
                  <a:rPr lang="en-US" sz="1800" baseline="0"/>
                  <a:t>is exactly</a:t>
                </a:r>
                <a:r>
                  <a:rPr lang="en-US" sz="1800" baseline="0" dirty="0"/>
                  <a:t>, so </a:t>
                </a:r>
                <a:r>
                  <a:rPr lang="en-US" sz="1800" baseline="0"/>
                  <a:t>our neural network will attempt to emulate.</a:t>
                </a:r>
              </a:p>
              <a:p>
                <a:endParaRPr lang="en-US" sz="1800" baseline="0"/>
              </a:p>
              <a:p>
                <a:r>
                  <a:rPr lang="en-US" sz="1800"/>
                  <a:t>We may not know what this p distribution is, but we know it exists because of evidence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𝑡</m:t>
                        </m:r>
                      </m:sub>
                    </m:sSub>
                  </m:oMath>
                </a14:m>
                <a:endParaRPr lang="en-US" sz="180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000000"/>
                    </a:solidFill>
                    <a:effectLst/>
                    <a:latin typeface="Helvetica" pitchFamily="2" charset="0"/>
                  </a:rPr>
                  <a:t>The reverse process is also a Markov chain.</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a:latin typeface="Cambria Math" panose="02040503050406030204" pitchFamily="18" charset="0"/>
                  </a:rPr>
                  <a:t>𝑝</a:t>
                </a:r>
                <a:r>
                  <a:rPr lang="en-US" sz="1800" dirty="0"/>
                  <a:t> – the hypothetical distribution we use to denoise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r>
                  <a:rPr lang="en-US" sz="1800" dirty="0"/>
                  <a:t>There are practically infinite ways noise can be added at timestep </a:t>
                </a:r>
                <a:r>
                  <a:rPr lang="en-US" sz="1800" b="0" i="0">
                    <a:latin typeface="Cambria Math" panose="02040503050406030204" pitchFamily="18" charset="0"/>
                  </a:rPr>
                  <a:t>𝑡</a:t>
                </a:r>
                <a:r>
                  <a:rPr lang="en-US" sz="1800" dirty="0"/>
                  <a:t>. </a:t>
                </a:r>
              </a:p>
              <a:p>
                <a:r>
                  <a:rPr lang="en-US" sz="1800" b="0" i="0">
                    <a:solidFill>
                      <a:schemeClr val="bg1"/>
                    </a:solidFill>
                    <a:latin typeface="Cambria Math" panose="02040503050406030204" pitchFamily="18" charset="0"/>
                    <a:ea typeface="Cambria Math" panose="02040503050406030204" pitchFamily="18" charset="0"/>
                    <a:cs typeface="NVIDIA Sans" panose="020B0503020203020204" pitchFamily="34" charset="0"/>
                  </a:rPr>
                  <a:t>𝜇_</a:t>
                </a:r>
                <a:r>
                  <a:rPr lang="en-US" sz="1800" b="0" i="0">
                    <a:solidFill>
                      <a:schemeClr val="bg1"/>
                    </a:solidFill>
                    <a:latin typeface="Cambria Math" panose="02040503050406030204" pitchFamily="18" charset="0"/>
                    <a:cs typeface="NVIDIA Sans" panose="020B0503020203020204" pitchFamily="34" charset="0"/>
                  </a:rPr>
                  <a:t>𝑡</a:t>
                </a:r>
                <a:r>
                  <a:rPr lang="en-US" sz="1800" dirty="0"/>
                  <a:t>represents what the average image would be at timestep </a:t>
                </a:r>
                <a:r>
                  <a:rPr lang="en-US" sz="1800" b="0" i="0">
                    <a:latin typeface="Cambria Math" panose="02040503050406030204" pitchFamily="18" charset="0"/>
                  </a:rPr>
                  <a:t>𝑡−1</a:t>
                </a:r>
                <a:r>
                  <a:rPr lang="en-US" sz="1800" dirty="0"/>
                  <a:t>. </a:t>
                </a:r>
                <a:endParaRPr lang="en-US" sz="1800" b="0" i="1" dirty="0">
                  <a:solidFill>
                    <a:schemeClr val="bg1"/>
                  </a:solidFill>
                  <a:latin typeface="Cambria Math" panose="02040503050406030204" pitchFamily="18" charset="0"/>
                  <a:ea typeface="Cambria Math" panose="02040503050406030204" pitchFamily="18" charset="0"/>
                  <a:cs typeface="NVIDIA Sans" panose="020B0503020203020204" pitchFamily="34" charset="0"/>
                </a:endParaRPr>
              </a:p>
              <a:p>
                <a:r>
                  <a:rPr lang="el-GR" sz="1800" b="0" i="0">
                    <a:solidFill>
                      <a:schemeClr val="bg1"/>
                    </a:solidFill>
                    <a:latin typeface="Cambria Math" panose="02040503050406030204" pitchFamily="18" charset="0"/>
                    <a:ea typeface="Cambria Math" panose="02040503050406030204" pitchFamily="18" charset="0"/>
                    <a:cs typeface="NVIDIA Sans" panose="020B0503020203020204" pitchFamily="34" charset="0"/>
                  </a:rPr>
                  <a:t>Σ</a:t>
                </a:r>
                <a:r>
                  <a:rPr lang="en-US" sz="1800" b="0" i="0">
                    <a:solidFill>
                      <a:schemeClr val="bg1"/>
                    </a:solidFill>
                    <a:latin typeface="Cambria Math" panose="02040503050406030204" pitchFamily="18" charset="0"/>
                    <a:ea typeface="Cambria Math" panose="02040503050406030204" pitchFamily="18" charset="0"/>
                    <a:cs typeface="NVIDIA Sans" panose="020B0503020203020204" pitchFamily="34" charset="0"/>
                  </a:rPr>
                  <a:t>_𝜃</a:t>
                </a:r>
                <a:r>
                  <a:rPr lang="en-US" sz="1800" dirty="0"/>
                  <a:t> represents some model of noise at the previous timestep.</a:t>
                </a:r>
                <a:r>
                  <a:rPr lang="en-US" sz="1800" baseline="0" dirty="0"/>
                  <a:t> </a:t>
                </a:r>
              </a:p>
              <a:p>
                <a:r>
                  <a:rPr lang="en-US" sz="1800" baseline="0" dirty="0"/>
                  <a:t>It’s challenging to know what that model of noise is exactly, so our neural network will attempt to emulate.</a:t>
                </a:r>
              </a:p>
              <a:p>
                <a:endParaRPr lang="en-US" sz="1800" baseline="0" dirty="0"/>
              </a:p>
              <a:p>
                <a:r>
                  <a:rPr lang="en-US" sz="1800" dirty="0"/>
                  <a:t>We may not know what this p distribution is, but we know it exists because of evidence </a:t>
                </a:r>
                <a:r>
                  <a:rPr lang="en-US" sz="1800" b="0" i="0">
                    <a:latin typeface="Cambria Math" panose="02040503050406030204" pitchFamily="18" charset="0"/>
                  </a:rPr>
                  <a:t>𝑥_𝑡</a:t>
                </a:r>
                <a:endParaRPr lang="en-US" sz="1800" dirty="0"/>
              </a:p>
            </p:txBody>
          </p:sp>
        </mc:Fallback>
      </mc:AlternateContent>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14</a:t>
            </a:fld>
            <a:endParaRPr lang="en-US"/>
          </a:p>
        </p:txBody>
      </p:sp>
    </p:spTree>
    <p:extLst>
      <p:ext uri="{BB962C8B-B14F-4D97-AF65-F5344CB8AC3E}">
        <p14:creationId xmlns:p14="http://schemas.microsoft.com/office/powerpoint/2010/main" val="3100183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800" dirty="0"/>
                  <a:t>We can try to reverse the q distribution. </a:t>
                </a:r>
              </a:p>
              <a:p>
                <a:endParaRPr lang="en-US" sz="1800" dirty="0"/>
              </a:p>
              <a:p>
                <a:r>
                  <a:rPr lang="en-US" sz="1800" dirty="0"/>
                  <a:t>Since we know exactly what this distribution is for the forward process, we can create an estimate for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𝑡</m:t>
                        </m:r>
                        <m:r>
                          <a:rPr lang="en-US" sz="1800" b="0" i="1" smtClean="0">
                            <a:latin typeface="Cambria Math" panose="02040503050406030204" pitchFamily="18" charset="0"/>
                          </a:rPr>
                          <m:t>−1</m:t>
                        </m:r>
                      </m:sub>
                    </m:sSub>
                  </m:oMath>
                </a14:m>
                <a:r>
                  <a:rPr lang="en-US" sz="1800" dirty="0"/>
                  <a:t> from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𝑡</m:t>
                        </m:r>
                      </m:sub>
                    </m:sSub>
                  </m:oMath>
                </a14:m>
                <a:r>
                  <a:rPr lang="en-US" sz="1800" dirty="0"/>
                  <a:t> and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0</m:t>
                        </m:r>
                      </m:sub>
                    </m:sSub>
                  </m:oMath>
                </a14:m>
                <a:r>
                  <a:rPr lang="en-US" sz="1800" dirty="0"/>
                  <a:t>.</a:t>
                </a: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We can create </a:t>
                </a:r>
                <a14:m>
                  <m:oMath xmlns:m="http://schemas.openxmlformats.org/officeDocument/2006/math">
                    <m:acc>
                      <m:accPr>
                        <m:chr m:val="̃"/>
                        <m:ctrlPr>
                          <a:rPr lang="en-US" sz="1800" i="1" smtClean="0">
                            <a:latin typeface="Cambria Math" panose="02040503050406030204" pitchFamily="18" charset="0"/>
                            <a:ea typeface="Cambria Math" panose="02040503050406030204" pitchFamily="18" charset="0"/>
                          </a:rPr>
                        </m:ctrlPr>
                      </m:accPr>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𝜇</m:t>
                            </m:r>
                          </m:e>
                          <m:sub>
                            <m:r>
                              <a:rPr lang="en-US" sz="1800" b="0" i="1" smtClean="0">
                                <a:latin typeface="Cambria Math" panose="02040503050406030204" pitchFamily="18" charset="0"/>
                                <a:ea typeface="Cambria Math" panose="02040503050406030204" pitchFamily="18" charset="0"/>
                              </a:rPr>
                              <m:t>𝑡</m:t>
                            </m:r>
                          </m:sub>
                        </m:sSub>
                      </m:e>
                    </m:acc>
                  </m:oMath>
                </a14:m>
                <a:r>
                  <a:rPr lang="en-US" sz="1800" baseline="0" dirty="0"/>
                  <a:t>, </a:t>
                </a:r>
                <a:r>
                  <a:rPr lang="en-US" sz="1800" dirty="0"/>
                  <a:t>an estimate for what the average image at timestep </a:t>
                </a:r>
                <a14:m>
                  <m:oMath xmlns:m="http://schemas.openxmlformats.org/officeDocument/2006/math">
                    <m:r>
                      <a:rPr lang="en-US" sz="1800" b="0" i="1" smtClean="0">
                        <a:latin typeface="Cambria Math" panose="02040503050406030204" pitchFamily="18" charset="0"/>
                      </a:rPr>
                      <m:t>𝑡</m:t>
                    </m:r>
                  </m:oMath>
                </a14:m>
                <a:r>
                  <a:rPr lang="en-US" sz="1800" dirty="0"/>
                  <a:t> would look like. We know our neural network is decent at recognizing added noise </a:t>
                </a:r>
                <a14:m>
                  <m:oMath xmlns:m="http://schemas.openxmlformats.org/officeDocument/2006/math">
                    <m:sSub>
                      <m:sSubPr>
                        <m:ctrlPr>
                          <a:rPr lang="en-US" sz="1800" b="0" i="1" smtClean="0">
                            <a:solidFill>
                              <a:schemeClr val="bg1"/>
                            </a:solidFill>
                            <a:latin typeface="Cambria Math" panose="02040503050406030204" pitchFamily="18" charset="0"/>
                            <a:cs typeface="NVIDIA Sans" panose="020B0503020203020204" pitchFamily="34" charset="0"/>
                          </a:rPr>
                        </m:ctrlPr>
                      </m:sSubPr>
                      <m:e>
                        <m:r>
                          <a:rPr lang="en-US" sz="1800" b="0" i="1" smtClean="0">
                            <a:solidFill>
                              <a:schemeClr val="bg1"/>
                            </a:solidFill>
                            <a:latin typeface="Cambria Math" panose="02040503050406030204" pitchFamily="18" charset="0"/>
                            <a:ea typeface="Cambria Math" panose="02040503050406030204" pitchFamily="18" charset="0"/>
                            <a:cs typeface="NVIDIA Sans" panose="020B0503020203020204" pitchFamily="34" charset="0"/>
                          </a:rPr>
                          <m:t>𝜖</m:t>
                        </m:r>
                      </m:e>
                      <m:sub>
                        <m:r>
                          <a:rPr lang="en-US" sz="1800" b="0" i="1" smtClean="0">
                            <a:solidFill>
                              <a:schemeClr val="bg1"/>
                            </a:solidFill>
                            <a:latin typeface="Cambria Math" panose="02040503050406030204" pitchFamily="18" charset="0"/>
                            <a:cs typeface="NVIDIA Sans" panose="020B0503020203020204" pitchFamily="34" charset="0"/>
                          </a:rPr>
                          <m:t>𝑡</m:t>
                        </m:r>
                      </m:sub>
                    </m:sSub>
                  </m:oMath>
                </a14:m>
                <a:r>
                  <a:rPr lang="en-US" sz="18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We will use our network</a:t>
                </a:r>
                <a:r>
                  <a:rPr lang="en-US" sz="1800" baseline="0" dirty="0"/>
                  <a:t> to predict the noise, plug in our values of </a:t>
                </a:r>
                <a14:m>
                  <m:oMath xmlns:m="http://schemas.openxmlformats.org/officeDocument/2006/math">
                    <m:r>
                      <a:rPr lang="en-US" sz="1800" i="1" baseline="0" smtClean="0">
                        <a:latin typeface="Cambria Math" panose="02040503050406030204" pitchFamily="18" charset="0"/>
                        <a:ea typeface="Cambria Math" panose="02040503050406030204" pitchFamily="18" charset="0"/>
                      </a:rPr>
                      <m:t>𝛼</m:t>
                    </m:r>
                  </m:oMath>
                </a14:m>
                <a:r>
                  <a:rPr lang="en-US" sz="1800" baseline="0" dirty="0"/>
                  <a:t>, and this will help us predict what an image at the previous timestep could look like.</a:t>
                </a:r>
                <a:endParaRPr lang="en-US" sz="1800" dirty="0"/>
              </a:p>
              <a:p>
                <a:pPr marL="0" marR="0">
                  <a:spcBef>
                    <a:spcPts val="0"/>
                  </a:spcBef>
                  <a:spcAft>
                    <a:spcPts val="800"/>
                  </a:spcAft>
                </a:pPr>
                <a:endParaRPr lang="en-US" sz="1800" dirty="0">
                  <a:effectLst/>
                  <a:latin typeface="Arial" panose="020B0604020202020204" pitchFamily="34" charset="0"/>
                  <a:ea typeface="Arial" panose="020B0604020202020204" pitchFamily="34" charset="0"/>
                </a:endParaRPr>
              </a:p>
            </p:txBody>
          </p:sp>
        </mc:Choice>
        <mc:Fallback xmlns="">
          <p:sp>
            <p:nvSpPr>
              <p:cNvPr id="3" name="Notes Placeholder 2"/>
              <p:cNvSpPr>
                <a:spLocks noGrp="1"/>
              </p:cNvSpPr>
              <p:nvPr>
                <p:ph type="body" idx="1"/>
              </p:nvPr>
            </p:nvSpPr>
            <p:spPr/>
            <p:txBody>
              <a:bodyPr/>
              <a:lstStyle/>
              <a:p>
                <a:r>
                  <a:rPr lang="en-US" sz="1800" dirty="0"/>
                  <a:t>We can try to reverse the q distribution. </a:t>
                </a:r>
              </a:p>
              <a:p>
                <a:endParaRPr lang="en-US" sz="1800" dirty="0"/>
              </a:p>
              <a:p>
                <a:r>
                  <a:rPr lang="en-US" sz="1800" dirty="0"/>
                  <a:t>Since we know exactly what this distribution is for the forward process, we can create an estimate for </a:t>
                </a:r>
                <a:r>
                  <a:rPr lang="en-US" sz="1800" b="0" i="0">
                    <a:latin typeface="Cambria Math" panose="02040503050406030204" pitchFamily="18" charset="0"/>
                  </a:rPr>
                  <a:t>𝑥_(𝑡−1)</a:t>
                </a:r>
                <a:r>
                  <a:rPr lang="en-US" sz="1800" dirty="0"/>
                  <a:t> from </a:t>
                </a:r>
                <a:r>
                  <a:rPr lang="en-US" sz="1800" b="0" i="0">
                    <a:latin typeface="Cambria Math" panose="02040503050406030204" pitchFamily="18" charset="0"/>
                  </a:rPr>
                  <a:t>𝑥_𝑡</a:t>
                </a:r>
                <a:r>
                  <a:rPr lang="en-US" sz="1800" dirty="0"/>
                  <a:t> and </a:t>
                </a:r>
                <a:r>
                  <a:rPr lang="en-US" sz="1800" b="0" i="0">
                    <a:latin typeface="Cambria Math" panose="02040503050406030204" pitchFamily="18" charset="0"/>
                  </a:rPr>
                  <a:t>𝑥_0</a:t>
                </a:r>
                <a:r>
                  <a:rPr lang="en-US" sz="1800" dirty="0"/>
                  <a:t>.</a:t>
                </a: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We can create </a:t>
                </a:r>
                <a:r>
                  <a:rPr lang="en-US" sz="1800" i="0">
                    <a:latin typeface="Cambria Math" panose="02040503050406030204" pitchFamily="18" charset="0"/>
                    <a:ea typeface="Cambria Math" panose="02040503050406030204" pitchFamily="18" charset="0"/>
                  </a:rPr>
                  <a:t>(𝜇_</a:t>
                </a:r>
                <a:r>
                  <a:rPr lang="en-US" sz="1800" b="0" i="0">
                    <a:latin typeface="Cambria Math" panose="02040503050406030204" pitchFamily="18" charset="0"/>
                    <a:ea typeface="Cambria Math" panose="02040503050406030204" pitchFamily="18" charset="0"/>
                  </a:rPr>
                  <a:t>𝑡 ) ̃</a:t>
                </a:r>
                <a:r>
                  <a:rPr lang="en-US" sz="1800" baseline="0" dirty="0"/>
                  <a:t>, </a:t>
                </a:r>
                <a:r>
                  <a:rPr lang="en-US" sz="1800" dirty="0"/>
                  <a:t>an estimate for what the average image at timestep </a:t>
                </a:r>
                <a:r>
                  <a:rPr lang="en-US" sz="1800" b="0" i="0">
                    <a:latin typeface="Cambria Math" panose="02040503050406030204" pitchFamily="18" charset="0"/>
                  </a:rPr>
                  <a:t>𝑡</a:t>
                </a:r>
                <a:r>
                  <a:rPr lang="en-US" sz="1800" dirty="0"/>
                  <a:t> would look like. We know our neural network is decent at recognizing added noise </a:t>
                </a:r>
                <a:r>
                  <a:rPr lang="en-US" sz="1800" b="0" i="0">
                    <a:solidFill>
                      <a:schemeClr val="bg1"/>
                    </a:solidFill>
                    <a:latin typeface="Cambria Math" panose="02040503050406030204" pitchFamily="18" charset="0"/>
                    <a:ea typeface="Cambria Math" panose="02040503050406030204" pitchFamily="18" charset="0"/>
                    <a:cs typeface="NVIDIA Sans" panose="020B0503020203020204" pitchFamily="34" charset="0"/>
                  </a:rPr>
                  <a:t>𝜖_</a:t>
                </a:r>
                <a:r>
                  <a:rPr lang="en-US" sz="1800" b="0" i="0">
                    <a:solidFill>
                      <a:schemeClr val="bg1"/>
                    </a:solidFill>
                    <a:latin typeface="Cambria Math" panose="02040503050406030204" pitchFamily="18" charset="0"/>
                    <a:cs typeface="NVIDIA Sans" panose="020B0503020203020204" pitchFamily="34" charset="0"/>
                  </a:rPr>
                  <a:t>𝑡</a:t>
                </a:r>
                <a:r>
                  <a:rPr lang="en-US" sz="18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We will use our network</a:t>
                </a:r>
                <a:r>
                  <a:rPr lang="en-US" sz="1800" baseline="0" dirty="0"/>
                  <a:t> to predict the noise, plug in our values of </a:t>
                </a:r>
                <a:r>
                  <a:rPr lang="en-US" sz="1800" i="0" baseline="0">
                    <a:latin typeface="Cambria Math" panose="02040503050406030204" pitchFamily="18" charset="0"/>
                    <a:ea typeface="Cambria Math" panose="02040503050406030204" pitchFamily="18" charset="0"/>
                  </a:rPr>
                  <a:t>𝛼</a:t>
                </a:r>
                <a:r>
                  <a:rPr lang="en-US" sz="1800" baseline="0" dirty="0"/>
                  <a:t>, and this will help us predict what an image at the previous timestep could look like.</a:t>
                </a:r>
                <a:endParaRPr lang="en-US" sz="1800" dirty="0"/>
              </a:p>
              <a:p>
                <a:pPr marL="0" marR="0">
                  <a:spcBef>
                    <a:spcPts val="0"/>
                  </a:spcBef>
                  <a:spcAft>
                    <a:spcPts val="800"/>
                  </a:spcAft>
                </a:pPr>
                <a:endParaRPr lang="en-US" sz="1800" dirty="0">
                  <a:effectLst/>
                  <a:latin typeface="Arial" panose="020B0604020202020204" pitchFamily="34" charset="0"/>
                  <a:ea typeface="Arial" panose="020B0604020202020204" pitchFamily="34" charset="0"/>
                </a:endParaRPr>
              </a:p>
            </p:txBody>
          </p:sp>
        </mc:Fallback>
      </mc:AlternateContent>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15</a:t>
            </a:fld>
            <a:endParaRPr lang="en-US"/>
          </a:p>
        </p:txBody>
      </p:sp>
    </p:spTree>
    <p:extLst>
      <p:ext uri="{BB962C8B-B14F-4D97-AF65-F5344CB8AC3E}">
        <p14:creationId xmlns:p14="http://schemas.microsoft.com/office/powerpoint/2010/main" val="4160812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a:spcBef>
                    <a:spcPts val="0"/>
                  </a:spcBef>
                  <a:spcAft>
                    <a:spcPts val="800"/>
                  </a:spcAft>
                </a:pPr>
                <a:r>
                  <a:rPr lang="en-US" sz="2800" b="0" i="0" dirty="0">
                    <a:solidFill>
                      <a:srgbClr val="E6E8F0"/>
                    </a:solidFill>
                    <a:effectLst/>
                    <a:latin typeface="Google Sans"/>
                  </a:rPr>
                  <a:t>Training:</a:t>
                </a:r>
              </a:p>
              <a:p>
                <a:pPr marL="0" marR="0">
                  <a:spcBef>
                    <a:spcPts val="0"/>
                  </a:spcBef>
                  <a:spcAft>
                    <a:spcPts val="800"/>
                  </a:spcAft>
                </a:pPr>
                <a:r>
                  <a:rPr lang="en-US" sz="2800" b="0" i="0">
                    <a:solidFill>
                      <a:srgbClr val="E6E8F0"/>
                    </a:solidFill>
                    <a:effectLst/>
                    <a:latin typeface="Google Sans"/>
                  </a:rPr>
                  <a:t>A neural network is trained to predict the noise added at each step. </a:t>
                </a:r>
              </a:p>
              <a:p>
                <a:pPr marL="0" marR="0">
                  <a:spcBef>
                    <a:spcPts val="0"/>
                  </a:spcBef>
                  <a:spcAft>
                    <a:spcPts val="800"/>
                  </a:spcAft>
                </a:pPr>
                <a:r>
                  <a:rPr lang="en-US" sz="2800" b="0" i="0">
                    <a:solidFill>
                      <a:srgbClr val="E6E8F0"/>
                    </a:solidFill>
                    <a:effectLst/>
                    <a:latin typeface="Google Sans"/>
                  </a:rPr>
                  <a:t>The model parameters are updated using gradient descent to minimize the difference between the predicted noise and the actual noise added during the forward process.</a:t>
                </a:r>
                <a:endParaRPr lang="en-US" sz="2800" b="0" i="0" dirty="0">
                  <a:solidFill>
                    <a:srgbClr val="E6E8F0"/>
                  </a:solidFill>
                  <a:effectLst/>
                  <a:latin typeface="Google Sans"/>
                  <a:ea typeface="Arial" panose="020B0604020202020204"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en-US" sz="2800" b="0" i="0" err="1">
                    <a:solidFill>
                      <a:srgbClr val="E6E8F0"/>
                    </a:solidFill>
                    <a:effectLst/>
                    <a:latin typeface="Google Sans"/>
                    <a:ea typeface="Arial" panose="020B0604020202020204" pitchFamily="34" charset="0"/>
                  </a:rPr>
                  <a:t>Alg</a:t>
                </a:r>
                <a:r>
                  <a:rPr lang="en-US" sz="2800" b="0" i="0">
                    <a:solidFill>
                      <a:srgbClr val="E6E8F0"/>
                    </a:solidFill>
                    <a:effectLst/>
                    <a:latin typeface="Google Sans"/>
                    <a:ea typeface="Arial" panose="020B0604020202020204" pitchFamily="34" charset="0"/>
                  </a:rPr>
                  <a:t> 1 step 5: take the gradient of the </a:t>
                </a:r>
                <a:r>
                  <a:rPr lang="en-US" sz="4000"/>
                  <a:t>L2 loss between the sampled noise and the predicted noise</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en-US" sz="4000"/>
              </a:p>
              <a:p>
                <a:pPr marL="0" marR="0" lvl="0" indent="0" algn="l" defTabSz="914400" rtl="0" eaLnBrk="1" fontAlgn="auto" latinLnBrk="0" hangingPunct="1">
                  <a:lnSpc>
                    <a:spcPct val="100000"/>
                  </a:lnSpc>
                  <a:spcBef>
                    <a:spcPts val="0"/>
                  </a:spcBef>
                  <a:spcAft>
                    <a:spcPts val="800"/>
                  </a:spcAft>
                  <a:buClrTx/>
                  <a:buSzTx/>
                  <a:buFontTx/>
                  <a:buNone/>
                  <a:tabLst/>
                  <a:defRPr/>
                </a:pPr>
                <a:r>
                  <a:rPr lang="en-US" sz="4000" dirty="0"/>
                  <a:t>Inference:</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4000" err="1"/>
                  <a:t>Alg</a:t>
                </a:r>
                <a:r>
                  <a:rPr lang="en-US" sz="4000"/>
                  <a:t> 2 step 3-4: sample fresh noise at each time step and compute the previous less noisy image.</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5400"/>
                  <a:t>The first term subtracts </a:t>
                </a:r>
                <a:r>
                  <a:rPr lang="en-US" sz="9600"/>
                  <a:t>a </a:t>
                </a:r>
                <a:r>
                  <a:rPr lang="en-US" sz="9600" i="1"/>
                  <a:t>scaled</a:t>
                </a:r>
                <a:r>
                  <a:rPr lang="en-US" sz="9600"/>
                  <a:t> version of the predicted noise from the </a:t>
                </a:r>
                <a:r>
                  <a:rPr lang="en-US" sz="7200"/>
                  <a:t>current noisy image </a:t>
                </a:r>
                <a14:m>
                  <m:oMath xmlns:m="http://schemas.openxmlformats.org/officeDocument/2006/math">
                    <m:sSub>
                      <m:sSubPr>
                        <m:ctrlPr>
                          <a:rPr lang="en-US" sz="7200" b="0" i="1" smtClean="0">
                            <a:latin typeface="Cambria Math" panose="02040503050406030204" pitchFamily="18" charset="0"/>
                          </a:rPr>
                        </m:ctrlPr>
                      </m:sSubPr>
                      <m:e>
                        <m:r>
                          <a:rPr lang="en-US" sz="7200" b="0" i="1" smtClean="0">
                            <a:latin typeface="Cambria Math" panose="02040503050406030204" pitchFamily="18" charset="0"/>
                          </a:rPr>
                          <m:t>𝑥</m:t>
                        </m:r>
                      </m:e>
                      <m:sub>
                        <m:r>
                          <a:rPr lang="en-US" sz="7200" b="0" i="1" smtClean="0">
                            <a:latin typeface="Cambria Math" panose="02040503050406030204" pitchFamily="18" charset="0"/>
                          </a:rPr>
                          <m:t>𝑡</m:t>
                        </m:r>
                      </m:sub>
                    </m:sSub>
                  </m:oMath>
                </a14:m>
                <a:r>
                  <a:rPr lang="en-US" sz="5400" b="1"/>
                  <a:t>.</a:t>
                </a:r>
                <a:r>
                  <a:rPr lang="en-US" sz="5400"/>
                  <a:t> </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5400"/>
                  <a:t>The </a:t>
                </a:r>
                <a:r>
                  <a:rPr lang="el-GR" sz="5400" b="0" dirty="0"/>
                  <a:t>σₜ</a:t>
                </a:r>
                <a:r>
                  <a:rPr lang="en-US" sz="5400" b="0" dirty="0"/>
                  <a:t>z</a:t>
                </a:r>
                <a:r>
                  <a:rPr lang="en-US" sz="5400"/>
                  <a:t> term re-adds a small amount of controlled stochasticity at each step, which is what makes this a </a:t>
                </a:r>
                <a:r>
                  <a:rPr lang="en-US" sz="5400" i="1"/>
                  <a:t>stochastic</a:t>
                </a:r>
                <a:r>
                  <a:rPr lang="en-US" sz="5400"/>
                  <a:t> sampler (DDPM) rather than a deterministic one </a:t>
                </a:r>
                <a:endParaRPr lang="en-US" sz="4000"/>
              </a:p>
              <a:p>
                <a:pPr marL="0" marR="0">
                  <a:spcBef>
                    <a:spcPts val="0"/>
                  </a:spcBef>
                  <a:spcAft>
                    <a:spcPts val="800"/>
                  </a:spcAft>
                </a:pPr>
                <a:endParaRPr lang="en-US" sz="2800" b="0" i="0">
                  <a:solidFill>
                    <a:srgbClr val="E6E8F0"/>
                  </a:solidFill>
                  <a:effectLst/>
                  <a:latin typeface="Google Sans"/>
                  <a:ea typeface="Arial" panose="020B0604020202020204" pitchFamily="34" charset="0"/>
                </a:endParaRP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mc:Choice>
        <mc:Fallback xmlns="">
          <p:sp>
            <p:nvSpPr>
              <p:cNvPr id="3" name="Notes Placeholder 2"/>
              <p:cNvSpPr>
                <a:spLocks noGrp="1"/>
              </p:cNvSpPr>
              <p:nvPr>
                <p:ph type="body" idx="1"/>
              </p:nvPr>
            </p:nvSpPr>
            <p:spPr/>
            <p:txBody>
              <a:bodyPr/>
              <a:lstStyle/>
              <a:p>
                <a:pPr marL="0" marR="0">
                  <a:spcBef>
                    <a:spcPts val="0"/>
                  </a:spcBef>
                  <a:spcAft>
                    <a:spcPts val="800"/>
                  </a:spcAft>
                </a:pPr>
                <a:r>
                  <a:rPr lang="en-US" sz="2800" b="0" i="0" dirty="0">
                    <a:solidFill>
                      <a:srgbClr val="E6E8F0"/>
                    </a:solidFill>
                    <a:effectLst/>
                    <a:latin typeface="Google Sans"/>
                  </a:rPr>
                  <a:t>Training:</a:t>
                </a:r>
              </a:p>
              <a:p>
                <a:pPr marL="0" marR="0">
                  <a:spcBef>
                    <a:spcPts val="0"/>
                  </a:spcBef>
                  <a:spcAft>
                    <a:spcPts val="800"/>
                  </a:spcAft>
                </a:pPr>
                <a:r>
                  <a:rPr lang="en-US" sz="2800" b="0" i="0" dirty="0">
                    <a:solidFill>
                      <a:srgbClr val="E6E8F0"/>
                    </a:solidFill>
                    <a:effectLst/>
                    <a:latin typeface="Google Sans"/>
                  </a:rPr>
                  <a:t>A neural network is trained to predict the noise added at each step. </a:t>
                </a:r>
              </a:p>
              <a:p>
                <a:pPr marL="0" marR="0">
                  <a:spcBef>
                    <a:spcPts val="0"/>
                  </a:spcBef>
                  <a:spcAft>
                    <a:spcPts val="800"/>
                  </a:spcAft>
                </a:pPr>
                <a:r>
                  <a:rPr lang="en-US" sz="2800" b="0" i="0" dirty="0">
                    <a:solidFill>
                      <a:srgbClr val="E6E8F0"/>
                    </a:solidFill>
                    <a:effectLst/>
                    <a:latin typeface="Google Sans"/>
                  </a:rPr>
                  <a:t>The model parameters are updated using gradient descent to minimize the difference between the predicted noise and the actual noise added during the forward process.</a:t>
                </a:r>
                <a:endParaRPr lang="en-US" sz="2800" b="0" i="0" dirty="0">
                  <a:solidFill>
                    <a:srgbClr val="E6E8F0"/>
                  </a:solidFill>
                  <a:effectLst/>
                  <a:latin typeface="Google Sans"/>
                  <a:ea typeface="Arial" panose="020B0604020202020204"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en-US" sz="2800" b="0" i="0" dirty="0" err="1">
                    <a:solidFill>
                      <a:srgbClr val="E6E8F0"/>
                    </a:solidFill>
                    <a:effectLst/>
                    <a:latin typeface="Google Sans"/>
                    <a:ea typeface="Arial" panose="020B0604020202020204" pitchFamily="34" charset="0"/>
                  </a:rPr>
                  <a:t>Alg</a:t>
                </a:r>
                <a:r>
                  <a:rPr lang="en-US" sz="2800" b="0" i="0" dirty="0">
                    <a:solidFill>
                      <a:srgbClr val="E6E8F0"/>
                    </a:solidFill>
                    <a:effectLst/>
                    <a:latin typeface="Google Sans"/>
                    <a:ea typeface="Arial" panose="020B0604020202020204" pitchFamily="34" charset="0"/>
                  </a:rPr>
                  <a:t> 1 step 5: take the gradient of the </a:t>
                </a:r>
                <a:r>
                  <a:rPr lang="en-US" sz="4000" dirty="0"/>
                  <a:t>L2 loss between the sampled noise and the predicted noise</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en-US" sz="4000" dirty="0"/>
              </a:p>
              <a:p>
                <a:pPr marL="0" marR="0" lvl="0" indent="0" algn="l" defTabSz="914400" rtl="0" eaLnBrk="1" fontAlgn="auto" latinLnBrk="0" hangingPunct="1">
                  <a:lnSpc>
                    <a:spcPct val="100000"/>
                  </a:lnSpc>
                  <a:spcBef>
                    <a:spcPts val="0"/>
                  </a:spcBef>
                  <a:spcAft>
                    <a:spcPts val="800"/>
                  </a:spcAft>
                  <a:buClrTx/>
                  <a:buSzTx/>
                  <a:buFontTx/>
                  <a:buNone/>
                  <a:tabLst/>
                  <a:defRPr/>
                </a:pPr>
                <a:r>
                  <a:rPr lang="en-US" sz="4000" dirty="0"/>
                  <a:t>Inference:</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4000" dirty="0" err="1"/>
                  <a:t>Alg</a:t>
                </a:r>
                <a:r>
                  <a:rPr lang="en-US" sz="4000" dirty="0"/>
                  <a:t> 2 step 3-4: sample fresh noise at each time step and compute the previous less noisy image.</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5400" dirty="0"/>
                  <a:t>The first term subtracts </a:t>
                </a:r>
                <a:r>
                  <a:rPr lang="en-US" sz="9600" dirty="0"/>
                  <a:t>a </a:t>
                </a:r>
                <a:r>
                  <a:rPr lang="en-US" sz="9600" i="1" dirty="0"/>
                  <a:t>scaled</a:t>
                </a:r>
                <a:r>
                  <a:rPr lang="en-US" sz="9600" dirty="0"/>
                  <a:t> version of the predicted noise from the </a:t>
                </a:r>
                <a:r>
                  <a:rPr lang="en-US" sz="7200" dirty="0"/>
                  <a:t>current noisy image </a:t>
                </a:r>
                <a:r>
                  <a:rPr lang="en-US" sz="7200" b="0" i="0">
                    <a:latin typeface="Cambria Math" panose="02040503050406030204" pitchFamily="18" charset="0"/>
                  </a:rPr>
                  <a:t>𝑥_𝑡</a:t>
                </a:r>
                <a:r>
                  <a:rPr lang="en-US" sz="5400" b="1" dirty="0"/>
                  <a:t>.</a:t>
                </a:r>
                <a:r>
                  <a:rPr lang="en-US" sz="5400" dirty="0"/>
                  <a:t> </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5400" dirty="0"/>
                  <a:t>The </a:t>
                </a:r>
                <a:r>
                  <a:rPr lang="el-GR" sz="5400" b="0" dirty="0"/>
                  <a:t>σₜ</a:t>
                </a:r>
                <a:r>
                  <a:rPr lang="en-US" sz="5400" b="0" dirty="0"/>
                  <a:t>z</a:t>
                </a:r>
                <a:r>
                  <a:rPr lang="en-US" sz="5400" dirty="0"/>
                  <a:t> term re-adds a small amount of controlled stochasticity at each step, which is what makes this a </a:t>
                </a:r>
                <a:r>
                  <a:rPr lang="en-US" sz="5400" i="1" dirty="0"/>
                  <a:t>stochastic</a:t>
                </a:r>
                <a:r>
                  <a:rPr lang="en-US" sz="5400" dirty="0"/>
                  <a:t> sampler (DDPM) rather than a deterministic one </a:t>
                </a:r>
                <a:endParaRPr lang="en-US" sz="4000" dirty="0"/>
              </a:p>
              <a:p>
                <a:pPr marL="0" marR="0">
                  <a:spcBef>
                    <a:spcPts val="0"/>
                  </a:spcBef>
                  <a:spcAft>
                    <a:spcPts val="800"/>
                  </a:spcAft>
                </a:pPr>
                <a:endParaRPr lang="en-US" sz="2800" b="0" i="0" dirty="0">
                  <a:solidFill>
                    <a:srgbClr val="E6E8F0"/>
                  </a:solidFill>
                  <a:effectLst/>
                  <a:latin typeface="Google Sans"/>
                  <a:ea typeface="Arial" panose="020B0604020202020204" pitchFamily="34" charset="0"/>
                </a:endParaRPr>
              </a:p>
              <a:p>
                <a:pPr marL="0" marR="0">
                  <a:spcBef>
                    <a:spcPts val="0"/>
                  </a:spcBef>
                  <a:spcAft>
                    <a:spcPts val="800"/>
                  </a:spcAft>
                </a:pPr>
                <a:endParaRPr lang="en-US" sz="1800" dirty="0">
                  <a:effectLst/>
                  <a:latin typeface="Arial" panose="020B0604020202020204" pitchFamily="34" charset="0"/>
                  <a:ea typeface="Arial" panose="020B0604020202020204" pitchFamily="34" charset="0"/>
                </a:endParaRPr>
              </a:p>
            </p:txBody>
          </p:sp>
        </mc:Fallback>
      </mc:AlternateContent>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16</a:t>
            </a:fld>
            <a:endParaRPr lang="en-US"/>
          </a:p>
        </p:txBody>
      </p:sp>
    </p:spTree>
    <p:extLst>
      <p:ext uri="{BB962C8B-B14F-4D97-AF65-F5344CB8AC3E}">
        <p14:creationId xmlns:p14="http://schemas.microsoft.com/office/powerpoint/2010/main" val="3292294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2800"/>
              <a:t>The data being noised/denoised is the </a:t>
            </a:r>
            <a:r>
              <a:rPr lang="en-US" sz="2800" b="1"/>
              <a:t>protein backbone</a:t>
            </a:r>
            <a:r>
              <a:rPr lang="en-US" sz="2800"/>
              <a:t> — specifically the </a:t>
            </a:r>
            <a:r>
              <a:rPr lang="en-US" sz="2800" b="1"/>
              <a:t>rigid body frames</a:t>
            </a:r>
            <a:r>
              <a:rPr lang="en-US" sz="2800"/>
              <a:t> (rotation + translation) of each residue.</a:t>
            </a:r>
          </a:p>
          <a:p>
            <a:pPr marL="0" marR="0">
              <a:spcBef>
                <a:spcPts val="0"/>
              </a:spcBef>
              <a:spcAft>
                <a:spcPts val="800"/>
              </a:spcAft>
            </a:pPr>
            <a:endParaRPr lang="en-US" sz="2800">
              <a:effectLst/>
              <a:latin typeface="Arial" panose="020B0604020202020204" pitchFamily="34" charset="0"/>
              <a:ea typeface="Arial" panose="020B0604020202020204" pitchFamily="34" charset="0"/>
            </a:endParaRPr>
          </a:p>
          <a:p>
            <a:pPr marL="0" marR="0">
              <a:spcBef>
                <a:spcPts val="0"/>
              </a:spcBef>
              <a:spcAft>
                <a:spcPts val="800"/>
              </a:spcAft>
            </a:pPr>
            <a:r>
              <a:rPr lang="en-US" sz="2800"/>
              <a:t>At t=0: a real, folded protein backbone </a:t>
            </a:r>
          </a:p>
          <a:p>
            <a:pPr marL="0" marR="0">
              <a:spcBef>
                <a:spcPts val="0"/>
              </a:spcBef>
              <a:spcAft>
                <a:spcPts val="800"/>
              </a:spcAft>
            </a:pPr>
            <a:r>
              <a:rPr lang="en-US" sz="2800"/>
              <a:t>At t=T: the residue frames have been noised into essentially </a:t>
            </a:r>
            <a:r>
              <a:rPr lang="en-US" sz="2800" b="1"/>
              <a:t>random orientations and positions</a:t>
            </a: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17</a:t>
            </a:fld>
            <a:endParaRPr lang="en-US"/>
          </a:p>
        </p:txBody>
      </p:sp>
    </p:spTree>
    <p:extLst>
      <p:ext uri="{BB962C8B-B14F-4D97-AF65-F5344CB8AC3E}">
        <p14:creationId xmlns:p14="http://schemas.microsoft.com/office/powerpoint/2010/main" val="1244993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2800" b="0" i="0">
                <a:solidFill>
                  <a:srgbClr val="707070"/>
                </a:solidFill>
                <a:effectLst/>
                <a:latin typeface="roboto" panose="02000000000000000000" pitchFamily="2" charset="0"/>
              </a:rPr>
              <a:t>Distances between N, C</a:t>
            </a:r>
            <a:r>
              <a:rPr lang="el-GR" sz="2800" b="0" i="0">
                <a:solidFill>
                  <a:srgbClr val="707070"/>
                </a:solidFill>
                <a:effectLst/>
                <a:latin typeface="roboto" panose="02000000000000000000" pitchFamily="2" charset="0"/>
              </a:rPr>
              <a:t>α, </a:t>
            </a:r>
            <a:r>
              <a:rPr lang="en-US" sz="2800" b="0" i="0">
                <a:solidFill>
                  <a:srgbClr val="707070"/>
                </a:solidFill>
                <a:effectLst/>
                <a:latin typeface="roboto" panose="02000000000000000000" pitchFamily="2" charset="0"/>
              </a:rPr>
              <a:t>C, O, and virtual C</a:t>
            </a:r>
            <a:r>
              <a:rPr lang="el-GR" sz="2800" b="0" i="0">
                <a:solidFill>
                  <a:srgbClr val="707070"/>
                </a:solidFill>
                <a:effectLst/>
                <a:latin typeface="roboto" panose="02000000000000000000" pitchFamily="2" charset="0"/>
              </a:rPr>
              <a:t>β </a:t>
            </a:r>
            <a:r>
              <a:rPr lang="en-US" sz="2800" b="0" i="0">
                <a:solidFill>
                  <a:srgbClr val="707070"/>
                </a:solidFill>
                <a:effectLst/>
                <a:latin typeface="roboto" panose="02000000000000000000" pitchFamily="2" charset="0"/>
              </a:rPr>
              <a:t>are encoded and processed using a message-passing neural network (Encoder) to obtain graph node and edge features. The encoded features, together with a partial sequence, are used to generate amino acids iteratively in a random decoding order.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18</a:t>
            </a:fld>
            <a:endParaRPr lang="en-US"/>
          </a:p>
        </p:txBody>
      </p:sp>
    </p:spTree>
    <p:extLst>
      <p:ext uri="{BB962C8B-B14F-4D97-AF65-F5344CB8AC3E}">
        <p14:creationId xmlns:p14="http://schemas.microsoft.com/office/powerpoint/2010/main" val="3917121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2800" b="0" i="0">
                <a:solidFill>
                  <a:srgbClr val="222222"/>
                </a:solidFill>
                <a:effectLst/>
                <a:latin typeface="Harding"/>
              </a:rPr>
              <a:t>a. </a:t>
            </a:r>
            <a:r>
              <a:rPr lang="en-US" sz="2800" b="0" i="0" err="1">
                <a:solidFill>
                  <a:srgbClr val="222222"/>
                </a:solidFill>
                <a:effectLst/>
                <a:latin typeface="Harding"/>
              </a:rPr>
              <a:t>RFdiffusion</a:t>
            </a:r>
            <a:r>
              <a:rPr lang="en-US" sz="2800" b="0" i="0">
                <a:solidFill>
                  <a:srgbClr val="222222"/>
                </a:solidFill>
                <a:effectLst/>
                <a:latin typeface="Harding"/>
              </a:rPr>
              <a:t> generates protein binders given a target and specification of interface hotspot residues</a:t>
            </a:r>
          </a:p>
          <a:p>
            <a:pPr marL="0" marR="0">
              <a:spcBef>
                <a:spcPts val="0"/>
              </a:spcBef>
              <a:spcAft>
                <a:spcPts val="800"/>
              </a:spcAft>
            </a:pPr>
            <a:endParaRPr lang="en-US" sz="2800" b="0" i="0">
              <a:solidFill>
                <a:srgbClr val="222222"/>
              </a:solidFill>
              <a:effectLst/>
              <a:latin typeface="Harding"/>
              <a:ea typeface="Arial" panose="020B0604020202020204" pitchFamily="34" charset="0"/>
            </a:endParaRPr>
          </a:p>
          <a:p>
            <a:pPr marL="0" marR="0">
              <a:spcBef>
                <a:spcPts val="0"/>
              </a:spcBef>
              <a:spcAft>
                <a:spcPts val="800"/>
              </a:spcAft>
            </a:pPr>
            <a:r>
              <a:rPr lang="en-US" sz="2800" b="0" i="0">
                <a:solidFill>
                  <a:srgbClr val="222222"/>
                </a:solidFill>
                <a:effectLst/>
                <a:latin typeface="Harding"/>
              </a:rPr>
              <a:t>d. The highest affinity HA binder, HA_20, binds with a </a:t>
            </a:r>
            <a:r>
              <a:rPr lang="en-US" sz="2800" b="0" i="1">
                <a:solidFill>
                  <a:srgbClr val="222222"/>
                </a:solidFill>
                <a:effectLst/>
                <a:latin typeface="Harding"/>
              </a:rPr>
              <a:t>K</a:t>
            </a:r>
            <a:r>
              <a:rPr lang="en-US" sz="2800" b="0" i="0" baseline="-25000">
                <a:solidFill>
                  <a:srgbClr val="222222"/>
                </a:solidFill>
                <a:effectLst/>
                <a:latin typeface="Harding"/>
              </a:rPr>
              <a:t>D</a:t>
            </a:r>
            <a:r>
              <a:rPr lang="en-US" sz="2800" b="0" i="0">
                <a:solidFill>
                  <a:srgbClr val="222222"/>
                </a:solidFill>
                <a:effectLst/>
                <a:latin typeface="Harding"/>
              </a:rPr>
              <a:t> of 28 </a:t>
            </a:r>
            <a:r>
              <a:rPr lang="en-US" sz="2800" b="0" i="0" err="1">
                <a:solidFill>
                  <a:srgbClr val="222222"/>
                </a:solidFill>
                <a:effectLst/>
                <a:latin typeface="Harding"/>
              </a:rPr>
              <a:t>nM</a:t>
            </a:r>
            <a:endParaRPr lang="en-US" sz="2800" b="0" i="0">
              <a:solidFill>
                <a:srgbClr val="222222"/>
              </a:solidFill>
              <a:effectLst/>
              <a:latin typeface="Harding"/>
            </a:endParaRPr>
          </a:p>
          <a:p>
            <a:pPr marL="0" marR="0">
              <a:spcBef>
                <a:spcPts val="0"/>
              </a:spcBef>
              <a:spcAft>
                <a:spcPts val="800"/>
              </a:spcAft>
            </a:pPr>
            <a:endParaRPr lang="en-US" sz="2800" b="0" i="0">
              <a:solidFill>
                <a:srgbClr val="222222"/>
              </a:solidFill>
              <a:effectLst/>
              <a:latin typeface="Harding"/>
              <a:ea typeface="Arial" panose="020B0604020202020204" pitchFamily="34" charset="0"/>
            </a:endParaRPr>
          </a:p>
          <a:p>
            <a:pPr marL="0" marR="0">
              <a:spcBef>
                <a:spcPts val="0"/>
              </a:spcBef>
              <a:spcAft>
                <a:spcPts val="800"/>
              </a:spcAft>
            </a:pPr>
            <a:r>
              <a:rPr lang="en-US" sz="2800" b="0" i="0">
                <a:solidFill>
                  <a:srgbClr val="222222"/>
                </a:solidFill>
                <a:effectLst/>
                <a:latin typeface="Harding"/>
              </a:rPr>
              <a:t>f. cryo-EM 3D reconstruction of the complex shows that the designed binder is bound to H1 along the stem of all three subunits</a:t>
            </a:r>
          </a:p>
          <a:p>
            <a:pPr marL="0" marR="0">
              <a:spcBef>
                <a:spcPts val="0"/>
              </a:spcBef>
              <a:spcAft>
                <a:spcPts val="800"/>
              </a:spcAft>
            </a:pPr>
            <a:endParaRPr lang="en-US" sz="2800" b="0" i="0">
              <a:solidFill>
                <a:srgbClr val="222222"/>
              </a:solidFill>
              <a:effectLst/>
              <a:latin typeface="Harding"/>
              <a:ea typeface="Arial" panose="020B0604020202020204" pitchFamily="34" charset="0"/>
            </a:endParaRPr>
          </a:p>
          <a:p>
            <a:pPr marL="0" marR="0">
              <a:spcBef>
                <a:spcPts val="0"/>
              </a:spcBef>
              <a:spcAft>
                <a:spcPts val="800"/>
              </a:spcAft>
            </a:pPr>
            <a:r>
              <a:rPr lang="en-US" sz="2800" b="0" i="0">
                <a:solidFill>
                  <a:srgbClr val="222222"/>
                </a:solidFill>
                <a:effectLst/>
                <a:latin typeface="Harding"/>
              </a:rPr>
              <a:t>g. the cryo-EM structure of the HA_20 binder in complex closely matches the design model</a:t>
            </a:r>
          </a:p>
          <a:p>
            <a:pPr marL="0" marR="0">
              <a:spcBef>
                <a:spcPts val="0"/>
              </a:spcBef>
              <a:spcAft>
                <a:spcPts val="800"/>
              </a:spcAft>
            </a:pPr>
            <a:endParaRPr lang="en-US" sz="2800" b="0" i="0">
              <a:solidFill>
                <a:srgbClr val="222222"/>
              </a:solidFill>
              <a:effectLst/>
              <a:latin typeface="Harding"/>
            </a:endParaRPr>
          </a:p>
          <a:p>
            <a:pPr marL="0" marR="0">
              <a:spcBef>
                <a:spcPts val="0"/>
              </a:spcBef>
              <a:spcAft>
                <a:spcPts val="800"/>
              </a:spcAft>
            </a:pPr>
            <a:r>
              <a:rPr lang="en-US" sz="4000" b="1" i="0">
                <a:solidFill>
                  <a:srgbClr val="222222"/>
                </a:solidFill>
                <a:effectLst/>
                <a:latin typeface="Harding"/>
              </a:rPr>
              <a:t>h</a:t>
            </a:r>
            <a:r>
              <a:rPr lang="en-US" sz="4000" b="0" i="0">
                <a:solidFill>
                  <a:srgbClr val="222222"/>
                </a:solidFill>
                <a:effectLst/>
                <a:latin typeface="Harding"/>
              </a:rPr>
              <a:t>. structure of the HA_20 binder (purple) superimposed on the design model (</a:t>
            </a:r>
            <a:r>
              <a:rPr lang="en-US" sz="5400" b="0" i="0">
                <a:solidFill>
                  <a:srgbClr val="222222"/>
                </a:solidFill>
                <a:effectLst/>
                <a:latin typeface="Harding"/>
              </a:rPr>
              <a:t>grey</a:t>
            </a:r>
            <a:r>
              <a:rPr lang="en-US" sz="4000" b="0" i="0">
                <a:solidFill>
                  <a:srgbClr val="222222"/>
                </a:solidFill>
                <a:effectLst/>
                <a:latin typeface="Harding"/>
              </a:rPr>
              <a:t>) </a:t>
            </a:r>
            <a:endParaRPr lang="en-US" sz="2800" b="0" i="0">
              <a:solidFill>
                <a:srgbClr val="222222"/>
              </a:solidFill>
              <a:effectLst/>
              <a:latin typeface="Harding"/>
            </a:endParaRPr>
          </a:p>
          <a:p>
            <a:pPr marL="0" marR="0">
              <a:spcBef>
                <a:spcPts val="0"/>
              </a:spcBef>
              <a:spcAft>
                <a:spcPts val="800"/>
              </a:spcAft>
            </a:pPr>
            <a:endParaRPr lang="en-US" sz="2800" b="0" i="0">
              <a:solidFill>
                <a:srgbClr val="222222"/>
              </a:solidFill>
              <a:effectLst/>
              <a:latin typeface="Harding"/>
            </a:endParaRP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19</a:t>
            </a:fld>
            <a:endParaRPr lang="en-US"/>
          </a:p>
        </p:txBody>
      </p:sp>
    </p:spTree>
    <p:extLst>
      <p:ext uri="{BB962C8B-B14F-4D97-AF65-F5344CB8AC3E}">
        <p14:creationId xmlns:p14="http://schemas.microsoft.com/office/powerpoint/2010/main" val="2371563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20</a:t>
            </a:fld>
            <a:endParaRPr lang="en-US"/>
          </a:p>
        </p:txBody>
      </p:sp>
    </p:spTree>
    <p:extLst>
      <p:ext uri="{BB962C8B-B14F-4D97-AF65-F5344CB8AC3E}">
        <p14:creationId xmlns:p14="http://schemas.microsoft.com/office/powerpoint/2010/main" val="2658666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2000">
                <a:effectLst/>
              </a:rPr>
              <a:t>Per-residue RMSF (Root Mean Square Fluctuation) from molecular dynamics — measures how much each residue moves over time</a:t>
            </a: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21</a:t>
            </a:fld>
            <a:endParaRPr lang="en-US"/>
          </a:p>
        </p:txBody>
      </p:sp>
    </p:spTree>
    <p:extLst>
      <p:ext uri="{BB962C8B-B14F-4D97-AF65-F5344CB8AC3E}">
        <p14:creationId xmlns:p14="http://schemas.microsoft.com/office/powerpoint/2010/main" val="3396673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2800" dirty="0"/>
              <a:t>Compute </a:t>
            </a:r>
            <a:r>
              <a:rPr lang="en-US" sz="2800" dirty="0" err="1"/>
              <a:t>scRMSD</a:t>
            </a:r>
            <a:r>
              <a:rPr lang="en-US" sz="2800" dirty="0"/>
              <a:t> by aligning the ESMFold predicted protein structure with the generated backbone</a:t>
            </a:r>
            <a:endParaRPr lang="en-US" sz="1800" dirty="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22</a:t>
            </a:fld>
            <a:endParaRPr lang="en-US"/>
          </a:p>
        </p:txBody>
      </p:sp>
    </p:spTree>
    <p:extLst>
      <p:ext uri="{BB962C8B-B14F-4D97-AF65-F5344CB8AC3E}">
        <p14:creationId xmlns:p14="http://schemas.microsoft.com/office/powerpoint/2010/main" val="3943804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23</a:t>
            </a:fld>
            <a:endParaRPr lang="en-US"/>
          </a:p>
        </p:txBody>
      </p:sp>
    </p:spTree>
    <p:extLst>
      <p:ext uri="{BB962C8B-B14F-4D97-AF65-F5344CB8AC3E}">
        <p14:creationId xmlns:p14="http://schemas.microsoft.com/office/powerpoint/2010/main" val="1048078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Step 1: build 1 SE(3) frame per residue using the backbone atoms</a:t>
            </a:r>
          </a:p>
          <a:p>
            <a:r>
              <a:rPr lang="en-US"/>
              <a:t>Step 2: represent the entire backbone of N residues as a sequence of N SE(3) frames</a:t>
            </a:r>
          </a:p>
          <a:p>
            <a:r>
              <a:rPr lang="en-US"/>
              <a:t>Step 3: Compute the initial node and edge features from these N frames</a:t>
            </a:r>
          </a:p>
          <a:p>
            <a:r>
              <a:rPr lang="en-US"/>
              <a:t>Step 4: Pass these node/edge features through the message passing blocks for node and edge updates.</a:t>
            </a:r>
          </a:p>
          <a:p>
            <a:r>
              <a:rPr lang="en-US"/>
              <a:t>Step 5: An MLP layer for readout - a single scalar for each residue’s flexibility prediction</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24</a:t>
            </a:fld>
            <a:endParaRPr lang="en-US"/>
          </a:p>
        </p:txBody>
      </p:sp>
    </p:spTree>
    <p:extLst>
      <p:ext uri="{BB962C8B-B14F-4D97-AF65-F5344CB8AC3E}">
        <p14:creationId xmlns:p14="http://schemas.microsoft.com/office/powerpoint/2010/main" val="3939562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25</a:t>
            </a:fld>
            <a:endParaRPr lang="en-US"/>
          </a:p>
        </p:txBody>
      </p:sp>
    </p:spTree>
    <p:extLst>
      <p:ext uri="{BB962C8B-B14F-4D97-AF65-F5344CB8AC3E}">
        <p14:creationId xmlns:p14="http://schemas.microsoft.com/office/powerpoint/2010/main" val="25060552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2800" dirty="0"/>
              <a:t>Top: VAE -  Compresses data into a low-dimensional "latent space" and reconstructs it, often used as a bottleneck to make diffusion faster. </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en-US" sz="2800" dirty="0"/>
          </a:p>
          <a:p>
            <a:pPr marL="0" marR="0" lvl="0" indent="0" algn="l" defTabSz="914400" rtl="0" eaLnBrk="1" fontAlgn="auto" latinLnBrk="0" hangingPunct="1">
              <a:lnSpc>
                <a:spcPct val="100000"/>
              </a:lnSpc>
              <a:spcBef>
                <a:spcPts val="0"/>
              </a:spcBef>
              <a:spcAft>
                <a:spcPts val="800"/>
              </a:spcAft>
              <a:buClrTx/>
              <a:buSzTx/>
              <a:buFontTx/>
              <a:buNone/>
              <a:tabLst/>
              <a:defRPr/>
            </a:pPr>
            <a:r>
              <a:rPr lang="en-US" sz="2800" dirty="0"/>
              <a:t>Middle: Flow-based - Learns a direct, linear, straight path from noise to data. Uses Ordinary Differential Equations (ODEs) to achieve high-quality generation in fewer steps (10–50).</a:t>
            </a:r>
          </a:p>
          <a:p>
            <a:pPr marL="0" marR="0" lvl="0" indent="0" algn="l" defTabSz="914400" rtl="0" eaLnBrk="1" fontAlgn="auto" latinLnBrk="0" hangingPunct="1">
              <a:lnSpc>
                <a:spcPct val="100000"/>
              </a:lnSpc>
              <a:spcBef>
                <a:spcPts val="0"/>
              </a:spcBef>
              <a:spcAft>
                <a:spcPts val="800"/>
              </a:spcAft>
              <a:buClrTx/>
              <a:buSzTx/>
              <a:buFontTx/>
              <a:buNone/>
              <a:tabLst/>
              <a:defRPr/>
            </a:pPr>
            <a:endParaRPr lang="en-US" sz="2800" dirty="0"/>
          </a:p>
          <a:p>
            <a:pPr marL="0" marR="0" lvl="0" indent="0" algn="l" defTabSz="914400" rtl="0" eaLnBrk="1" fontAlgn="auto" latinLnBrk="0" hangingPunct="1">
              <a:lnSpc>
                <a:spcPct val="100000"/>
              </a:lnSpc>
              <a:spcBef>
                <a:spcPts val="0"/>
              </a:spcBef>
              <a:spcAft>
                <a:spcPts val="800"/>
              </a:spcAft>
              <a:buClrTx/>
              <a:buSzTx/>
              <a:buFontTx/>
              <a:buNone/>
              <a:tabLst/>
              <a:defRPr/>
            </a:pPr>
            <a:r>
              <a:rPr lang="en-US" sz="2800" dirty="0"/>
              <a:t>Bottom: Diffusion - Learns to reverse a noise process, typically taking many small, stochastic (random) steps (50–1000+).</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26</a:t>
            </a:fld>
            <a:endParaRPr lang="en-US"/>
          </a:p>
        </p:txBody>
      </p:sp>
    </p:spTree>
    <p:extLst>
      <p:ext uri="{BB962C8B-B14F-4D97-AF65-F5344CB8AC3E}">
        <p14:creationId xmlns:p14="http://schemas.microsoft.com/office/powerpoint/2010/main" val="2696878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a:spcBef>
                    <a:spcPts val="0"/>
                  </a:spcBef>
                  <a:spcAft>
                    <a:spcPts val="800"/>
                  </a:spcAft>
                </a:pPr>
                <a:r>
                  <a:rPr lang="en-US" sz="1800">
                    <a:effectLst/>
                    <a:latin typeface="Arial" panose="020B0604020202020204" pitchFamily="34" charset="0"/>
                    <a:ea typeface="Arial" panose="020B0604020202020204" pitchFamily="34" charset="0"/>
                  </a:rPr>
                  <a:t>Step 1: Pick a pair of noised and denoised data points</a:t>
                </a:r>
              </a:p>
              <a:p>
                <a:pPr marL="0" marR="0">
                  <a:spcBef>
                    <a:spcPts val="0"/>
                  </a:spcBef>
                  <a:spcAft>
                    <a:spcPts val="800"/>
                  </a:spcAft>
                </a:pPr>
                <a:r>
                  <a:rPr lang="en-US" sz="1800">
                    <a:effectLst/>
                    <a:latin typeface="Arial" panose="020B0604020202020204" pitchFamily="34" charset="0"/>
                    <a:ea typeface="Arial" panose="020B0604020202020204" pitchFamily="34" charset="0"/>
                  </a:rPr>
                  <a:t>Step 2: Interpolate a straight-path between them</a:t>
                </a:r>
              </a:p>
              <a:p>
                <a:pPr marL="0" marR="0">
                  <a:spcBef>
                    <a:spcPts val="0"/>
                  </a:spcBef>
                  <a:spcAft>
                    <a:spcPts val="800"/>
                  </a:spcAft>
                </a:pPr>
                <a:r>
                  <a:rPr lang="en-US" sz="1800">
                    <a:effectLst/>
                    <a:latin typeface="Arial" panose="020B0604020202020204" pitchFamily="34" charset="0"/>
                    <a:ea typeface="Arial" panose="020B0604020202020204" pitchFamily="34" charset="0"/>
                  </a:rPr>
                  <a:t>Step 3: Compute the velocity for this path </a:t>
                </a:r>
                <a14:m>
                  <m:oMath xmlns:m="http://schemas.openxmlformats.org/officeDocument/2006/math">
                    <m:sSub>
                      <m:sSubPr>
                        <m:ctrlPr>
                          <a:rPr lang="en-US" sz="1800" b="0" i="1" smtClean="0">
                            <a:effectLst/>
                            <a:latin typeface="Cambria Math" panose="02040503050406030204" pitchFamily="18" charset="0"/>
                            <a:ea typeface="Arial" panose="020B0604020202020204" pitchFamily="34" charset="0"/>
                          </a:rPr>
                        </m:ctrlPr>
                      </m:sSubPr>
                      <m:e>
                        <m:r>
                          <a:rPr lang="en-US" sz="1800" b="0" i="1" smtClean="0">
                            <a:effectLst/>
                            <a:latin typeface="Cambria Math" panose="02040503050406030204" pitchFamily="18" charset="0"/>
                            <a:ea typeface="Arial" panose="020B0604020202020204" pitchFamily="34" charset="0"/>
                          </a:rPr>
                          <m:t>𝑣</m:t>
                        </m:r>
                      </m:e>
                      <m:sub>
                        <m:r>
                          <a:rPr lang="en-US" sz="1800" b="0" i="1" smtClean="0">
                            <a:effectLst/>
                            <a:latin typeface="Cambria Math" panose="02040503050406030204" pitchFamily="18" charset="0"/>
                            <a:ea typeface="Arial" panose="020B0604020202020204" pitchFamily="34" charset="0"/>
                          </a:rPr>
                          <m:t>𝑡</m:t>
                        </m:r>
                      </m:sub>
                    </m:sSub>
                    <m:r>
                      <a:rPr lang="en-US" sz="1800" b="0" i="1" smtClean="0">
                        <a:effectLst/>
                        <a:latin typeface="Cambria Math" panose="02040503050406030204" pitchFamily="18" charset="0"/>
                        <a:ea typeface="Arial" panose="020B0604020202020204" pitchFamily="34" charset="0"/>
                      </a:rPr>
                      <m:t>=</m:t>
                    </m:r>
                    <m:sSub>
                      <m:sSubPr>
                        <m:ctrlPr>
                          <a:rPr lang="en-US" sz="1800" b="0" i="1" smtClean="0">
                            <a:effectLst/>
                            <a:latin typeface="Cambria Math" panose="02040503050406030204" pitchFamily="18" charset="0"/>
                            <a:ea typeface="Arial" panose="020B0604020202020204" pitchFamily="34" charset="0"/>
                          </a:rPr>
                        </m:ctrlPr>
                      </m:sSubPr>
                      <m:e>
                        <m:r>
                          <a:rPr lang="en-US" sz="1800" b="0" i="1" smtClean="0">
                            <a:effectLst/>
                            <a:latin typeface="Cambria Math" panose="02040503050406030204" pitchFamily="18" charset="0"/>
                            <a:ea typeface="Arial" panose="020B0604020202020204" pitchFamily="34" charset="0"/>
                          </a:rPr>
                          <m:t>𝑝</m:t>
                        </m:r>
                      </m:e>
                      <m:sub>
                        <m:r>
                          <a:rPr lang="en-US" sz="1800" b="0" i="1" smtClean="0">
                            <a:effectLst/>
                            <a:latin typeface="Cambria Math" panose="02040503050406030204" pitchFamily="18" charset="0"/>
                            <a:ea typeface="Arial" panose="020B0604020202020204" pitchFamily="34" charset="0"/>
                          </a:rPr>
                          <m:t>1</m:t>
                        </m:r>
                      </m:sub>
                    </m:sSub>
                    <m:r>
                      <a:rPr lang="en-US" sz="1800" b="0" i="1" smtClean="0">
                        <a:effectLst/>
                        <a:latin typeface="Cambria Math" panose="02040503050406030204" pitchFamily="18" charset="0"/>
                        <a:ea typeface="Arial" panose="020B0604020202020204" pitchFamily="34" charset="0"/>
                      </a:rPr>
                      <m:t>+</m:t>
                    </m:r>
                    <m:sSub>
                      <m:sSubPr>
                        <m:ctrlPr>
                          <a:rPr lang="en-US" sz="1800" b="0" i="1" smtClean="0">
                            <a:effectLst/>
                            <a:latin typeface="Cambria Math" panose="02040503050406030204" pitchFamily="18" charset="0"/>
                            <a:ea typeface="Arial" panose="020B0604020202020204" pitchFamily="34" charset="0"/>
                          </a:rPr>
                        </m:ctrlPr>
                      </m:sSubPr>
                      <m:e>
                        <m:r>
                          <a:rPr lang="en-US" sz="1800" b="0" i="1" smtClean="0">
                            <a:effectLst/>
                            <a:latin typeface="Cambria Math" panose="02040503050406030204" pitchFamily="18" charset="0"/>
                            <a:ea typeface="Arial" panose="020B0604020202020204" pitchFamily="34" charset="0"/>
                          </a:rPr>
                          <m:t>𝑝</m:t>
                        </m:r>
                      </m:e>
                      <m:sub>
                        <m:r>
                          <a:rPr lang="en-US" sz="1800" b="0" i="1" smtClean="0">
                            <a:effectLst/>
                            <a:latin typeface="Cambria Math" panose="02040503050406030204" pitchFamily="18" charset="0"/>
                            <a:ea typeface="Arial" panose="020B0604020202020204" pitchFamily="34" charset="0"/>
                          </a:rPr>
                          <m:t>0</m:t>
                        </m:r>
                      </m:sub>
                    </m:sSub>
                  </m:oMath>
                </a14:m>
                <a:endParaRPr lang="en-US" sz="1800" dirty="0">
                  <a:effectLst/>
                  <a:latin typeface="Arial" panose="020B0604020202020204" pitchFamily="34" charset="0"/>
                  <a:ea typeface="Arial" panose="020B0604020202020204" pitchFamily="34" charset="0"/>
                </a:endParaRPr>
              </a:p>
              <a:p>
                <a:pPr marL="0" marR="0">
                  <a:spcBef>
                    <a:spcPts val="0"/>
                  </a:spcBef>
                  <a:spcAft>
                    <a:spcPts val="800"/>
                  </a:spcAft>
                </a:pPr>
                <a:r>
                  <a:rPr lang="en-US" sz="1800">
                    <a:effectLst/>
                    <a:latin typeface="Arial" panose="020B0604020202020204" pitchFamily="34" charset="0"/>
                    <a:ea typeface="Arial" panose="020B0604020202020204" pitchFamily="34" charset="0"/>
                  </a:rPr>
                  <a:t>Step 4: Train a NN to predict the velocity of this path using a mean squared error (MSE) loss</a:t>
                </a:r>
              </a:p>
              <a:p>
                <a:pPr marL="0" marR="0">
                  <a:spcBef>
                    <a:spcPts val="0"/>
                  </a:spcBef>
                  <a:spcAft>
                    <a:spcPts val="800"/>
                  </a:spcAft>
                </a:pPr>
                <a:r>
                  <a:rPr lang="en-US" sz="1800">
                    <a:effectLst/>
                    <a:latin typeface="Arial" panose="020B0604020202020204" pitchFamily="34" charset="0"/>
                    <a:ea typeface="Arial" panose="020B0604020202020204" pitchFamily="34" charset="0"/>
                  </a:rPr>
                  <a:t>Step 5: Inference: start with noise </a:t>
                </a:r>
                <a14:m>
                  <m:oMath xmlns:m="http://schemas.openxmlformats.org/officeDocument/2006/math">
                    <m:sSub>
                      <m:sSubPr>
                        <m:ctrlPr>
                          <a:rPr lang="en-US" sz="1800" b="0" i="1" smtClean="0">
                            <a:effectLst/>
                            <a:latin typeface="Cambria Math" panose="02040503050406030204" pitchFamily="18" charset="0"/>
                            <a:ea typeface="Arial" panose="020B0604020202020204" pitchFamily="34" charset="0"/>
                          </a:rPr>
                        </m:ctrlPr>
                      </m:sSubPr>
                      <m:e>
                        <m:r>
                          <a:rPr lang="en-US" sz="1800" b="0" i="1" smtClean="0">
                            <a:effectLst/>
                            <a:latin typeface="Cambria Math" panose="02040503050406030204" pitchFamily="18" charset="0"/>
                            <a:ea typeface="Arial" panose="020B0604020202020204" pitchFamily="34" charset="0"/>
                          </a:rPr>
                          <m:t>𝑝</m:t>
                        </m:r>
                      </m:e>
                      <m:sub>
                        <m:r>
                          <a:rPr lang="en-US" sz="1800" b="0" i="1" smtClean="0">
                            <a:effectLst/>
                            <a:latin typeface="Cambria Math" panose="02040503050406030204" pitchFamily="18" charset="0"/>
                            <a:ea typeface="Arial" panose="020B0604020202020204" pitchFamily="34" charset="0"/>
                          </a:rPr>
                          <m:t>0</m:t>
                        </m:r>
                      </m:sub>
                    </m:sSub>
                  </m:oMath>
                </a14:m>
                <a:r>
                  <a:rPr lang="en-US" sz="1800">
                    <a:effectLst/>
                    <a:latin typeface="Arial" panose="020B0604020202020204" pitchFamily="34" charset="0"/>
                    <a:ea typeface="Arial" panose="020B0604020202020204" pitchFamily="34" charset="0"/>
                  </a:rPr>
                  <a:t>, use an ODE solver (Euler or Runge-</a:t>
                </a:r>
                <a:r>
                  <a:rPr lang="en-US" sz="1800" err="1">
                    <a:effectLst/>
                    <a:latin typeface="Arial" panose="020B0604020202020204" pitchFamily="34" charset="0"/>
                    <a:ea typeface="Arial" panose="020B0604020202020204" pitchFamily="34" charset="0"/>
                  </a:rPr>
                  <a:t>Kutta</a:t>
                </a:r>
                <a:r>
                  <a:rPr lang="en-US" sz="1800">
                    <a:effectLst/>
                    <a:latin typeface="Arial" panose="020B0604020202020204" pitchFamily="34" charset="0"/>
                    <a:ea typeface="Arial" panose="020B0604020202020204" pitchFamily="34" charset="0"/>
                  </a:rPr>
                  <a:t>) to follow the learned velocity field </a:t>
                </a:r>
                <a14:m>
                  <m:oMath xmlns:m="http://schemas.openxmlformats.org/officeDocument/2006/math">
                    <m:r>
                      <a:rPr lang="en-US" sz="1800" b="0" i="1" smtClean="0">
                        <a:effectLst/>
                        <a:latin typeface="Cambria Math" panose="02040503050406030204" pitchFamily="18" charset="0"/>
                        <a:ea typeface="Arial" panose="020B0604020202020204" pitchFamily="34" charset="0"/>
                      </a:rPr>
                      <m:t>𝑣</m:t>
                    </m:r>
                  </m:oMath>
                </a14:m>
                <a:r>
                  <a:rPr lang="en-US" sz="1800" dirty="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from </a:t>
                </a:r>
                <a14:m>
                  <m:oMath xmlns:m="http://schemas.openxmlformats.org/officeDocument/2006/math">
                    <m:r>
                      <a:rPr lang="en-US" sz="1800" b="0" i="1" smtClean="0">
                        <a:effectLst/>
                        <a:latin typeface="Cambria Math" panose="02040503050406030204" pitchFamily="18" charset="0"/>
                        <a:ea typeface="Arial" panose="020B0604020202020204" pitchFamily="34" charset="0"/>
                      </a:rPr>
                      <m:t>𝑡</m:t>
                    </m:r>
                    <m:r>
                      <a:rPr lang="en-US" sz="1800" b="0" i="1" smtClean="0">
                        <a:effectLst/>
                        <a:latin typeface="Cambria Math" panose="02040503050406030204" pitchFamily="18" charset="0"/>
                        <a:ea typeface="Arial" panose="020B0604020202020204" pitchFamily="34" charset="0"/>
                      </a:rPr>
                      <m:t>=0</m:t>
                    </m:r>
                  </m:oMath>
                </a14:m>
                <a:r>
                  <a:rPr lang="en-US" sz="1800" dirty="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 </a:t>
                </a:r>
                <a14:m>
                  <m:oMath xmlns:m="http://schemas.openxmlformats.org/officeDocument/2006/math">
                    <m:r>
                      <a:rPr lang="en-US" sz="1800" b="0" i="1" smtClean="0">
                        <a:effectLst/>
                        <a:latin typeface="Cambria Math" panose="02040503050406030204" pitchFamily="18" charset="0"/>
                        <a:ea typeface="Arial" panose="020B0604020202020204" pitchFamily="34" charset="0"/>
                      </a:rPr>
                      <m:t>𝑡</m:t>
                    </m:r>
                    <m:r>
                      <a:rPr lang="en-US" sz="1800" b="0" i="1" smtClean="0">
                        <a:effectLst/>
                        <a:latin typeface="Cambria Math" panose="02040503050406030204" pitchFamily="18" charset="0"/>
                        <a:ea typeface="Arial" panose="020B0604020202020204" pitchFamily="34" charset="0"/>
                      </a:rPr>
                      <m:t>=1</m:t>
                    </m:r>
                  </m:oMath>
                </a14:m>
                <a:r>
                  <a:rPr lang="en-US" sz="1800" dirty="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to arrive at the denoised data point </a:t>
                </a:r>
                <a14:m>
                  <m:oMath xmlns:m="http://schemas.openxmlformats.org/officeDocument/2006/math">
                    <m:sSub>
                      <m:sSubPr>
                        <m:ctrlPr>
                          <a:rPr lang="en-US" sz="1800" b="0" i="1" smtClean="0">
                            <a:effectLst/>
                            <a:latin typeface="Cambria Math" panose="02040503050406030204" pitchFamily="18" charset="0"/>
                            <a:ea typeface="Arial" panose="020B0604020202020204" pitchFamily="34" charset="0"/>
                          </a:rPr>
                        </m:ctrlPr>
                      </m:sSubPr>
                      <m:e>
                        <m:r>
                          <a:rPr lang="en-US" sz="1800" b="0" i="1" smtClean="0">
                            <a:effectLst/>
                            <a:latin typeface="Cambria Math" panose="02040503050406030204" pitchFamily="18" charset="0"/>
                            <a:ea typeface="Arial" panose="020B0604020202020204" pitchFamily="34" charset="0"/>
                          </a:rPr>
                          <m:t>𝑝</m:t>
                        </m:r>
                      </m:e>
                      <m:sub>
                        <m:r>
                          <a:rPr lang="en-US" sz="1800" b="0" i="1" smtClean="0">
                            <a:effectLst/>
                            <a:latin typeface="Cambria Math" panose="02040503050406030204" pitchFamily="18" charset="0"/>
                            <a:ea typeface="Arial" panose="020B0604020202020204" pitchFamily="34" charset="0"/>
                          </a:rPr>
                          <m:t>1</m:t>
                        </m:r>
                      </m:sub>
                    </m:sSub>
                  </m:oMath>
                </a14:m>
                <a:endParaRPr lang="en-US" sz="1800" b="0" dirty="0">
                  <a:effectLst/>
                  <a:latin typeface="Arial" panose="020B0604020202020204" pitchFamily="34" charset="0"/>
                  <a:ea typeface="Arial" panose="020B0604020202020204" pitchFamily="34" charset="0"/>
                </a:endParaRP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mc:Choice>
        <mc:Fallback xmlns="">
          <p:sp>
            <p:nvSpPr>
              <p:cNvPr id="3" name="Notes Placeholder 2"/>
              <p:cNvSpPr>
                <a:spLocks noGrp="1"/>
              </p:cNvSpPr>
              <p:nvPr>
                <p:ph type="body" idx="1"/>
              </p:nvPr>
            </p:nvSpPr>
            <p:spPr/>
            <p:txBody>
              <a:bodyPr/>
              <a:lstStyle/>
              <a:p>
                <a:pPr marL="0" marR="0">
                  <a:spcBef>
                    <a:spcPts val="0"/>
                  </a:spcBef>
                  <a:spcAft>
                    <a:spcPts val="800"/>
                  </a:spcAft>
                </a:pPr>
                <a:r>
                  <a:rPr lang="en-US" sz="1800" dirty="0">
                    <a:effectLst/>
                    <a:latin typeface="Arial" panose="020B0604020202020204" pitchFamily="34" charset="0"/>
                    <a:ea typeface="Arial" panose="020B0604020202020204" pitchFamily="34" charset="0"/>
                  </a:rPr>
                  <a:t>Step 1: Pick a pair of noised and denoised data points</a:t>
                </a:r>
              </a:p>
              <a:p>
                <a:pPr marL="0" marR="0">
                  <a:spcBef>
                    <a:spcPts val="0"/>
                  </a:spcBef>
                  <a:spcAft>
                    <a:spcPts val="800"/>
                  </a:spcAft>
                </a:pPr>
                <a:r>
                  <a:rPr lang="en-US" sz="1800" dirty="0">
                    <a:effectLst/>
                    <a:latin typeface="Arial" panose="020B0604020202020204" pitchFamily="34" charset="0"/>
                    <a:ea typeface="Arial" panose="020B0604020202020204" pitchFamily="34" charset="0"/>
                  </a:rPr>
                  <a:t>Step 2: Interpolate a straight-path between them</a:t>
                </a:r>
              </a:p>
              <a:p>
                <a:pPr marL="0" marR="0">
                  <a:spcBef>
                    <a:spcPts val="0"/>
                  </a:spcBef>
                  <a:spcAft>
                    <a:spcPts val="800"/>
                  </a:spcAft>
                </a:pPr>
                <a:r>
                  <a:rPr lang="en-US" sz="1800" dirty="0">
                    <a:effectLst/>
                    <a:latin typeface="Arial" panose="020B0604020202020204" pitchFamily="34" charset="0"/>
                    <a:ea typeface="Arial" panose="020B0604020202020204" pitchFamily="34" charset="0"/>
                  </a:rPr>
                  <a:t>Step 3: Compute the velocity for this path </a:t>
                </a:r>
                <a:r>
                  <a:rPr lang="en-US" sz="1800" b="0" i="0">
                    <a:effectLst/>
                    <a:latin typeface="Cambria Math" panose="02040503050406030204" pitchFamily="18" charset="0"/>
                    <a:ea typeface="Arial" panose="020B0604020202020204" pitchFamily="34" charset="0"/>
                  </a:rPr>
                  <a:t>𝑣_𝑡=𝑝_1+𝑝_0</a:t>
                </a:r>
                <a:endParaRPr lang="en-US" sz="1800" dirty="0">
                  <a:effectLst/>
                  <a:latin typeface="Arial" panose="020B0604020202020204" pitchFamily="34" charset="0"/>
                  <a:ea typeface="Arial" panose="020B0604020202020204" pitchFamily="34" charset="0"/>
                </a:endParaRPr>
              </a:p>
              <a:p>
                <a:pPr marL="0" marR="0">
                  <a:spcBef>
                    <a:spcPts val="0"/>
                  </a:spcBef>
                  <a:spcAft>
                    <a:spcPts val="800"/>
                  </a:spcAft>
                </a:pPr>
                <a:r>
                  <a:rPr lang="en-US" sz="1800" dirty="0">
                    <a:effectLst/>
                    <a:latin typeface="Arial" panose="020B0604020202020204" pitchFamily="34" charset="0"/>
                    <a:ea typeface="Arial" panose="020B0604020202020204" pitchFamily="34" charset="0"/>
                  </a:rPr>
                  <a:t>Step 4: Train a NN to predict the velocity of this path using a mean squared error (MSE) loss</a:t>
                </a:r>
              </a:p>
              <a:p>
                <a:pPr marL="0" marR="0">
                  <a:spcBef>
                    <a:spcPts val="0"/>
                  </a:spcBef>
                  <a:spcAft>
                    <a:spcPts val="800"/>
                  </a:spcAft>
                </a:pPr>
                <a:r>
                  <a:rPr lang="en-US" sz="1800" dirty="0">
                    <a:effectLst/>
                    <a:latin typeface="Arial" panose="020B0604020202020204" pitchFamily="34" charset="0"/>
                    <a:ea typeface="Arial" panose="020B0604020202020204" pitchFamily="34" charset="0"/>
                  </a:rPr>
                  <a:t>Step 5: Inference: start with noise </a:t>
                </a:r>
                <a:r>
                  <a:rPr lang="en-US" sz="1800" b="0" i="0">
                    <a:effectLst/>
                    <a:latin typeface="Cambria Math" panose="02040503050406030204" pitchFamily="18" charset="0"/>
                    <a:ea typeface="Arial" panose="020B0604020202020204" pitchFamily="34" charset="0"/>
                  </a:rPr>
                  <a:t>𝑝_0</a:t>
                </a:r>
                <a:r>
                  <a:rPr lang="en-US" sz="1800" dirty="0">
                    <a:effectLst/>
                    <a:latin typeface="Arial" panose="020B0604020202020204" pitchFamily="34" charset="0"/>
                    <a:ea typeface="Arial" panose="020B0604020202020204" pitchFamily="34" charset="0"/>
                  </a:rPr>
                  <a:t>, use an ODE solver (Euler or Runge-</a:t>
                </a:r>
                <a:r>
                  <a:rPr lang="en-US" sz="1800" dirty="0" err="1">
                    <a:effectLst/>
                    <a:latin typeface="Arial" panose="020B0604020202020204" pitchFamily="34" charset="0"/>
                    <a:ea typeface="Arial" panose="020B0604020202020204" pitchFamily="34" charset="0"/>
                  </a:rPr>
                  <a:t>Kutta</a:t>
                </a:r>
                <a:r>
                  <a:rPr lang="en-US" sz="1800" dirty="0">
                    <a:effectLst/>
                    <a:latin typeface="Arial" panose="020B0604020202020204" pitchFamily="34" charset="0"/>
                    <a:ea typeface="Arial" panose="020B0604020202020204" pitchFamily="34" charset="0"/>
                  </a:rPr>
                  <a:t>) to follow the learned velocity field </a:t>
                </a:r>
                <a:r>
                  <a:rPr lang="en-US" sz="1800" b="0" i="0">
                    <a:effectLst/>
                    <a:latin typeface="Cambria Math" panose="02040503050406030204" pitchFamily="18" charset="0"/>
                    <a:ea typeface="Arial" panose="020B0604020202020204" pitchFamily="34" charset="0"/>
                  </a:rPr>
                  <a:t>𝑣</a:t>
                </a:r>
                <a:r>
                  <a:rPr lang="en-US" sz="1800" dirty="0">
                    <a:effectLst/>
                    <a:latin typeface="Arial" panose="020B0604020202020204" pitchFamily="34" charset="0"/>
                    <a:ea typeface="Arial" panose="020B0604020202020204" pitchFamily="34" charset="0"/>
                  </a:rPr>
                  <a:t> from </a:t>
                </a:r>
                <a:r>
                  <a:rPr lang="en-US" sz="1800" b="0" i="0">
                    <a:effectLst/>
                    <a:latin typeface="Cambria Math" panose="02040503050406030204" pitchFamily="18" charset="0"/>
                    <a:ea typeface="Arial" panose="020B0604020202020204" pitchFamily="34" charset="0"/>
                  </a:rPr>
                  <a:t>𝑡=0</a:t>
                </a:r>
                <a:r>
                  <a:rPr lang="en-US" sz="1800" dirty="0">
                    <a:effectLst/>
                    <a:latin typeface="Arial" panose="020B0604020202020204" pitchFamily="34" charset="0"/>
                    <a:ea typeface="Arial" panose="020B0604020202020204" pitchFamily="34" charset="0"/>
                  </a:rPr>
                  <a:t> to </a:t>
                </a:r>
                <a:r>
                  <a:rPr lang="en-US" sz="1800" b="0" i="0">
                    <a:effectLst/>
                    <a:latin typeface="Cambria Math" panose="02040503050406030204" pitchFamily="18" charset="0"/>
                    <a:ea typeface="Arial" panose="020B0604020202020204" pitchFamily="34" charset="0"/>
                  </a:rPr>
                  <a:t>𝑡=1</a:t>
                </a:r>
                <a:r>
                  <a:rPr lang="en-US" sz="1800" dirty="0">
                    <a:effectLst/>
                    <a:latin typeface="Arial" panose="020B0604020202020204" pitchFamily="34" charset="0"/>
                    <a:ea typeface="Arial" panose="020B0604020202020204" pitchFamily="34" charset="0"/>
                  </a:rPr>
                  <a:t> to arrive at the denoised data point </a:t>
                </a:r>
                <a:r>
                  <a:rPr lang="en-US" sz="1800" b="0" i="0">
                    <a:effectLst/>
                    <a:latin typeface="Cambria Math" panose="02040503050406030204" pitchFamily="18" charset="0"/>
                    <a:ea typeface="Arial" panose="020B0604020202020204" pitchFamily="34" charset="0"/>
                  </a:rPr>
                  <a:t>𝑝_1</a:t>
                </a:r>
                <a:endParaRPr lang="en-US" sz="1800" b="0" dirty="0">
                  <a:effectLst/>
                  <a:latin typeface="Arial" panose="020B0604020202020204" pitchFamily="34" charset="0"/>
                  <a:ea typeface="Arial" panose="020B0604020202020204" pitchFamily="34" charset="0"/>
                </a:endParaRPr>
              </a:p>
              <a:p>
                <a:pPr marL="0" marR="0">
                  <a:spcBef>
                    <a:spcPts val="0"/>
                  </a:spcBef>
                  <a:spcAft>
                    <a:spcPts val="800"/>
                  </a:spcAft>
                </a:pPr>
                <a:endParaRPr lang="en-US" sz="1800" dirty="0">
                  <a:effectLst/>
                  <a:latin typeface="Arial" panose="020B0604020202020204" pitchFamily="34" charset="0"/>
                  <a:ea typeface="Arial" panose="020B0604020202020204" pitchFamily="34" charset="0"/>
                </a:endParaRPr>
              </a:p>
              <a:p>
                <a:pPr marL="0" marR="0">
                  <a:spcBef>
                    <a:spcPts val="0"/>
                  </a:spcBef>
                  <a:spcAft>
                    <a:spcPts val="800"/>
                  </a:spcAft>
                </a:pPr>
                <a:endParaRPr lang="en-US" sz="1800" dirty="0">
                  <a:effectLst/>
                  <a:latin typeface="Arial" panose="020B0604020202020204" pitchFamily="34" charset="0"/>
                  <a:ea typeface="Arial" panose="020B0604020202020204" pitchFamily="34" charset="0"/>
                </a:endParaRPr>
              </a:p>
            </p:txBody>
          </p:sp>
        </mc:Fallback>
      </mc:AlternateContent>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27</a:t>
            </a:fld>
            <a:endParaRPr lang="en-US"/>
          </a:p>
        </p:txBody>
      </p:sp>
    </p:spTree>
    <p:extLst>
      <p:ext uri="{BB962C8B-B14F-4D97-AF65-F5344CB8AC3E}">
        <p14:creationId xmlns:p14="http://schemas.microsoft.com/office/powerpoint/2010/main" val="2381916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28</a:t>
            </a:fld>
            <a:endParaRPr lang="en-US"/>
          </a:p>
        </p:txBody>
      </p:sp>
    </p:spTree>
    <p:extLst>
      <p:ext uri="{BB962C8B-B14F-4D97-AF65-F5344CB8AC3E}">
        <p14:creationId xmlns:p14="http://schemas.microsoft.com/office/powerpoint/2010/main" val="3303527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29</a:t>
            </a:fld>
            <a:endParaRPr lang="en-US"/>
          </a:p>
        </p:txBody>
      </p:sp>
    </p:spTree>
    <p:extLst>
      <p:ext uri="{BB962C8B-B14F-4D97-AF65-F5344CB8AC3E}">
        <p14:creationId xmlns:p14="http://schemas.microsoft.com/office/powerpoint/2010/main" val="2507852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30</a:t>
            </a:fld>
            <a:endParaRPr lang="en-US"/>
          </a:p>
        </p:txBody>
      </p:sp>
    </p:spTree>
    <p:extLst>
      <p:ext uri="{BB962C8B-B14F-4D97-AF65-F5344CB8AC3E}">
        <p14:creationId xmlns:p14="http://schemas.microsoft.com/office/powerpoint/2010/main" val="3454508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A0512D5-1A9E-0B42-8861-D89964F888D8}" type="slidenum">
              <a:rPr lang="en-US" smtClean="0"/>
              <a:t>31</a:t>
            </a:fld>
            <a:endParaRPr lang="en-US"/>
          </a:p>
        </p:txBody>
      </p:sp>
    </p:spTree>
    <p:extLst>
      <p:ext uri="{BB962C8B-B14F-4D97-AF65-F5344CB8AC3E}">
        <p14:creationId xmlns:p14="http://schemas.microsoft.com/office/powerpoint/2010/main" val="3119167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01625-443C-16FD-C549-00D38DAF19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55BC7-C3D3-683D-A6BF-0AD7273C5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6169B3-7191-4D67-33F7-247626489495}"/>
              </a:ext>
            </a:extLst>
          </p:cNvPr>
          <p:cNvSpPr>
            <a:spLocks noGrp="1"/>
          </p:cNvSpPr>
          <p:nvPr>
            <p:ph type="body" idx="1"/>
          </p:nvPr>
        </p:nvSpPr>
        <p:spPr/>
        <p:txBody>
          <a:bodyPr/>
          <a:lstStyle/>
          <a:p>
            <a:pPr marL="0" marR="0">
              <a:spcBef>
                <a:spcPts val="0"/>
              </a:spcBef>
              <a:spcAft>
                <a:spcPts val="800"/>
              </a:spcAft>
            </a:pPr>
            <a:endParaRPr lang="en-US" sz="1800">
              <a:effectLst/>
              <a:latin typeface="Arial" panose="020B0604020202020204" pitchFamily="34" charset="0"/>
              <a:ea typeface="Arial" panose="020B0604020202020204" pitchFamily="34" charset="0"/>
            </a:endParaRPr>
          </a:p>
        </p:txBody>
      </p:sp>
      <p:sp>
        <p:nvSpPr>
          <p:cNvPr id="4" name="Footer Placeholder 3">
            <a:extLst>
              <a:ext uri="{FF2B5EF4-FFF2-40B4-BE49-F238E27FC236}">
                <a16:creationId xmlns:a16="http://schemas.microsoft.com/office/drawing/2014/main" id="{93AD1294-04D8-EB11-6FD6-820FDAE4B4A5}"/>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022932D0-5295-66CA-C589-C8D353FE2214}"/>
              </a:ext>
            </a:extLst>
          </p:cNvPr>
          <p:cNvSpPr>
            <a:spLocks noGrp="1"/>
          </p:cNvSpPr>
          <p:nvPr>
            <p:ph type="sldNum" sz="quarter" idx="5"/>
          </p:nvPr>
        </p:nvSpPr>
        <p:spPr/>
        <p:txBody>
          <a:bodyPr/>
          <a:lstStyle/>
          <a:p>
            <a:fld id="{DA0512D5-1A9E-0B42-8861-D89964F888D8}" type="slidenum">
              <a:rPr lang="en-US" smtClean="0"/>
              <a:t>32</a:t>
            </a:fld>
            <a:endParaRPr lang="en-US"/>
          </a:p>
        </p:txBody>
      </p:sp>
    </p:spTree>
    <p:extLst>
      <p:ext uri="{BB962C8B-B14F-4D97-AF65-F5344CB8AC3E}">
        <p14:creationId xmlns:p14="http://schemas.microsoft.com/office/powerpoint/2010/main" val="546458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58839-6681-BE4E-951B-9A651174618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33CF278-C002-B040-9AA8-482A9923D45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3487910-C97B-4B4A-810E-50B90A7D24E3}"/>
              </a:ext>
            </a:extLst>
          </p:cNvPr>
          <p:cNvSpPr>
            <a:spLocks noGrp="1"/>
          </p:cNvSpPr>
          <p:nvPr>
            <p:ph type="dt" sz="half" idx="10"/>
          </p:nvPr>
        </p:nvSpPr>
        <p:spPr/>
        <p:txBody>
          <a:bodyPr/>
          <a:lstStyle>
            <a:lvl1pPr>
              <a:defRPr>
                <a:latin typeface="Helvetica" pitchFamily="2" charset="0"/>
              </a:defRPr>
            </a:lvl1pPr>
          </a:lstStyle>
          <a:p>
            <a:fld id="{1889FB63-E118-0C45-9A11-CDB30477D330}" type="datetime1">
              <a:rPr lang="en-US" smtClean="0"/>
              <a:t>3/9/26</a:t>
            </a:fld>
            <a:endParaRPr lang="en-US"/>
          </a:p>
        </p:txBody>
      </p:sp>
      <p:sp>
        <p:nvSpPr>
          <p:cNvPr id="5" name="Footer Placeholder 4">
            <a:extLst>
              <a:ext uri="{FF2B5EF4-FFF2-40B4-BE49-F238E27FC236}">
                <a16:creationId xmlns:a16="http://schemas.microsoft.com/office/drawing/2014/main" id="{7C2F8C5C-568C-DD4C-879A-CF2FEA5C108A}"/>
              </a:ext>
            </a:extLst>
          </p:cNvPr>
          <p:cNvSpPr>
            <a:spLocks noGrp="1"/>
          </p:cNvSpPr>
          <p:nvPr>
            <p:ph type="ftr" sz="quarter" idx="11"/>
          </p:nvPr>
        </p:nvSpPr>
        <p:spPr/>
        <p:txBody>
          <a:bodyPr/>
          <a:lstStyle>
            <a:lvl1pPr>
              <a:defRPr>
                <a:latin typeface="Helvetica" pitchFamily="2" charset="0"/>
              </a:defRPr>
            </a:lvl1pPr>
          </a:lstStyle>
          <a:p>
            <a:endParaRPr lang="en-US"/>
          </a:p>
        </p:txBody>
      </p:sp>
      <p:sp>
        <p:nvSpPr>
          <p:cNvPr id="6" name="Slide Number Placeholder 5">
            <a:extLst>
              <a:ext uri="{FF2B5EF4-FFF2-40B4-BE49-F238E27FC236}">
                <a16:creationId xmlns:a16="http://schemas.microsoft.com/office/drawing/2014/main" id="{7114BB3D-5947-DE4D-95F5-C55D2AAB3B3A}"/>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337889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9E8D-C0DA-B24A-8309-527F756E88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7CCE61-F2E1-BA4C-AF49-7AF56585497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26145-79E4-EE46-BC8F-6BE0046AFE45}"/>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Footer Placeholder 4">
            <a:extLst>
              <a:ext uri="{FF2B5EF4-FFF2-40B4-BE49-F238E27FC236}">
                <a16:creationId xmlns:a16="http://schemas.microsoft.com/office/drawing/2014/main" id="{6840AF66-B201-4544-8F74-C7D0D698B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0FE2E-6019-4D4E-8D2A-6E4EEF8E7409}"/>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255869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DA7F-2A35-1346-B92F-1F341C6AC8B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0F36E83-AD2C-F746-A85D-925B602DFA2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E43B284-3D4B-614C-A977-1A7AE787E4B1}"/>
              </a:ext>
            </a:extLst>
          </p:cNvPr>
          <p:cNvSpPr>
            <a:spLocks noGrp="1"/>
          </p:cNvSpPr>
          <p:nvPr>
            <p:ph type="dt" sz="half" idx="10"/>
          </p:nvPr>
        </p:nvSpPr>
        <p:spPr/>
        <p:txBody>
          <a:bodyPr/>
          <a:lstStyle/>
          <a:p>
            <a:fld id="{CA3C1C0B-17BA-8F4E-8B50-7D22F126E95C}" type="datetime1">
              <a:rPr lang="en-US" smtClean="0"/>
              <a:t>3/9/26</a:t>
            </a:fld>
            <a:endParaRPr lang="en-US"/>
          </a:p>
        </p:txBody>
      </p:sp>
      <p:sp>
        <p:nvSpPr>
          <p:cNvPr id="5" name="Footer Placeholder 4">
            <a:extLst>
              <a:ext uri="{FF2B5EF4-FFF2-40B4-BE49-F238E27FC236}">
                <a16:creationId xmlns:a16="http://schemas.microsoft.com/office/drawing/2014/main" id="{9D0AE13C-EAC5-6C4B-9382-13D64CEF8D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34E918-D1E0-C64A-8BA1-8577BCB78F99}"/>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399596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EC3-28E8-704C-BE6D-E06960EFE9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0613AC-D8AE-0945-BA7A-4E710ECA1405}"/>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615BC9-9C5E-524E-AD65-4BE46428BEE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45737C-954B-404C-A692-156BFC52B3CB}"/>
              </a:ext>
            </a:extLst>
          </p:cNvPr>
          <p:cNvSpPr>
            <a:spLocks noGrp="1"/>
          </p:cNvSpPr>
          <p:nvPr>
            <p:ph type="dt" sz="half" idx="10"/>
          </p:nvPr>
        </p:nvSpPr>
        <p:spPr/>
        <p:txBody>
          <a:bodyPr/>
          <a:lstStyle/>
          <a:p>
            <a:fld id="{248697D7-6D55-454F-9F62-CFBBB9354DB2}" type="datetime1">
              <a:rPr lang="en-US" smtClean="0"/>
              <a:t>3/9/26</a:t>
            </a:fld>
            <a:endParaRPr lang="en-US"/>
          </a:p>
        </p:txBody>
      </p:sp>
      <p:sp>
        <p:nvSpPr>
          <p:cNvPr id="6" name="Footer Placeholder 5">
            <a:extLst>
              <a:ext uri="{FF2B5EF4-FFF2-40B4-BE49-F238E27FC236}">
                <a16:creationId xmlns:a16="http://schemas.microsoft.com/office/drawing/2014/main" id="{B1B7BB41-B6AF-C046-8A9D-140C9A1717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13865A-0654-7E40-8C79-085F168125A6}"/>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233867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A715-3C86-F543-911B-BDB5F97DB68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4A09E3-F378-6A44-84D8-3E3B60FB0AA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302FF74D-D1FA-B544-937E-2BB881F04BEF}"/>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AF3023-B809-E94C-8E0F-A0502273A0E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0A9436E-A5D4-C840-ADB6-658776EC6B37}"/>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EA04E5-7FA7-3B43-AA40-01420964E688}"/>
              </a:ext>
            </a:extLst>
          </p:cNvPr>
          <p:cNvSpPr>
            <a:spLocks noGrp="1"/>
          </p:cNvSpPr>
          <p:nvPr>
            <p:ph type="dt" sz="half" idx="10"/>
          </p:nvPr>
        </p:nvSpPr>
        <p:spPr/>
        <p:txBody>
          <a:bodyPr/>
          <a:lstStyle/>
          <a:p>
            <a:fld id="{8FACFC0B-FB05-3F4D-A328-A339FFEEE126}" type="datetime1">
              <a:rPr lang="en-US" smtClean="0"/>
              <a:t>3/9/26</a:t>
            </a:fld>
            <a:endParaRPr lang="en-US"/>
          </a:p>
        </p:txBody>
      </p:sp>
      <p:sp>
        <p:nvSpPr>
          <p:cNvPr id="8" name="Footer Placeholder 7">
            <a:extLst>
              <a:ext uri="{FF2B5EF4-FFF2-40B4-BE49-F238E27FC236}">
                <a16:creationId xmlns:a16="http://schemas.microsoft.com/office/drawing/2014/main" id="{D63A927A-46A0-8C48-B39D-C031ACEF79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048027-904F-7F44-965B-C2216F774F20}"/>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2224573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CFA0E-8D47-5249-86A2-6570A8D28D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317383-600A-5C4D-BB06-B153E0051DC4}"/>
              </a:ext>
            </a:extLst>
          </p:cNvPr>
          <p:cNvSpPr>
            <a:spLocks noGrp="1"/>
          </p:cNvSpPr>
          <p:nvPr>
            <p:ph type="dt" sz="half" idx="10"/>
          </p:nvPr>
        </p:nvSpPr>
        <p:spPr/>
        <p:txBody>
          <a:bodyPr/>
          <a:lstStyle/>
          <a:p>
            <a:fld id="{6E308E82-EEA2-9043-BD6A-D82B30BEF203}" type="datetime1">
              <a:rPr lang="en-US" smtClean="0"/>
              <a:t>3/9/26</a:t>
            </a:fld>
            <a:endParaRPr lang="en-US"/>
          </a:p>
        </p:txBody>
      </p:sp>
      <p:sp>
        <p:nvSpPr>
          <p:cNvPr id="4" name="Footer Placeholder 3">
            <a:extLst>
              <a:ext uri="{FF2B5EF4-FFF2-40B4-BE49-F238E27FC236}">
                <a16:creationId xmlns:a16="http://schemas.microsoft.com/office/drawing/2014/main" id="{6F1B6BD2-20DA-C949-A9B7-3F19AB787D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AD304A-3479-1A4F-964C-60D872F33F06}"/>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842249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47C403-7415-9647-98CF-441D82BB2D50}"/>
              </a:ext>
            </a:extLst>
          </p:cNvPr>
          <p:cNvSpPr>
            <a:spLocks noGrp="1"/>
          </p:cNvSpPr>
          <p:nvPr>
            <p:ph type="dt" sz="half" idx="10"/>
          </p:nvPr>
        </p:nvSpPr>
        <p:spPr/>
        <p:txBody>
          <a:bodyPr/>
          <a:lstStyle/>
          <a:p>
            <a:fld id="{3068F957-2BF5-1B45-BB66-1B40B40A657B}" type="datetime1">
              <a:rPr lang="en-US" smtClean="0"/>
              <a:t>3/9/26</a:t>
            </a:fld>
            <a:endParaRPr lang="en-US"/>
          </a:p>
        </p:txBody>
      </p:sp>
      <p:sp>
        <p:nvSpPr>
          <p:cNvPr id="3" name="Footer Placeholder 2">
            <a:extLst>
              <a:ext uri="{FF2B5EF4-FFF2-40B4-BE49-F238E27FC236}">
                <a16:creationId xmlns:a16="http://schemas.microsoft.com/office/drawing/2014/main" id="{00CA6D2A-C524-0243-B716-BD4C8E7040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CF6361-C199-6C4A-91AC-DFE879021915}"/>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198258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A005-A52A-904B-A014-9951E1C44DA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A468187-23FB-934E-93E2-C5BC3999FFE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C1645C-711B-1C40-9AA3-ECE14E5680A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2BD2294-AE96-1141-9593-635599D34262}"/>
              </a:ext>
            </a:extLst>
          </p:cNvPr>
          <p:cNvSpPr>
            <a:spLocks noGrp="1"/>
          </p:cNvSpPr>
          <p:nvPr>
            <p:ph type="dt" sz="half" idx="10"/>
          </p:nvPr>
        </p:nvSpPr>
        <p:spPr/>
        <p:txBody>
          <a:bodyPr/>
          <a:lstStyle/>
          <a:p>
            <a:fld id="{19341DA6-EC52-E04C-B5D6-FD285A27740E}" type="datetime1">
              <a:rPr lang="en-US" smtClean="0"/>
              <a:t>3/9/26</a:t>
            </a:fld>
            <a:endParaRPr lang="en-US"/>
          </a:p>
        </p:txBody>
      </p:sp>
      <p:sp>
        <p:nvSpPr>
          <p:cNvPr id="6" name="Footer Placeholder 5">
            <a:extLst>
              <a:ext uri="{FF2B5EF4-FFF2-40B4-BE49-F238E27FC236}">
                <a16:creationId xmlns:a16="http://schemas.microsoft.com/office/drawing/2014/main" id="{EAB959CB-AFE3-0847-BC88-D668A06A4E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51C6F1-4771-2649-9D26-94D8DF07EC30}"/>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3459740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B96F2-18FE-E844-AAD6-3535BE15484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911838D-439B-AD42-93F4-D9348A379B9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FB11D829-FDB8-E040-868A-7ADD4BD6828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FE42404-CA76-1C44-BA22-9057BA19DC6B}"/>
              </a:ext>
            </a:extLst>
          </p:cNvPr>
          <p:cNvSpPr>
            <a:spLocks noGrp="1"/>
          </p:cNvSpPr>
          <p:nvPr>
            <p:ph type="dt" sz="half" idx="10"/>
          </p:nvPr>
        </p:nvSpPr>
        <p:spPr/>
        <p:txBody>
          <a:bodyPr/>
          <a:lstStyle/>
          <a:p>
            <a:fld id="{D202B50B-ECEB-2646-8B71-3204104573C4}" type="datetime1">
              <a:rPr lang="en-US" smtClean="0"/>
              <a:t>3/9/26</a:t>
            </a:fld>
            <a:endParaRPr lang="en-US"/>
          </a:p>
        </p:txBody>
      </p:sp>
      <p:sp>
        <p:nvSpPr>
          <p:cNvPr id="6" name="Footer Placeholder 5">
            <a:extLst>
              <a:ext uri="{FF2B5EF4-FFF2-40B4-BE49-F238E27FC236}">
                <a16:creationId xmlns:a16="http://schemas.microsoft.com/office/drawing/2014/main" id="{32570C65-70E8-FC4A-BD9A-065491482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FB137C-5B19-C34D-B9E9-BEC3CB87B088}"/>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929094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09BBA9-BE8B-0A4E-9CAB-43BC38C6F9E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328197-B8B9-D34E-9DD7-E440661DC1B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Helvetica" pitchFamily="2" charset="0"/>
              </a:defRPr>
            </a:lvl1pPr>
          </a:lstStyle>
          <a:p>
            <a:fld id="{BDE35F40-1C17-434E-A199-5DBF2571093D}" type="datetime1">
              <a:rPr lang="en-US" smtClean="0"/>
              <a:t>3/9/26</a:t>
            </a:fld>
            <a:endParaRPr lang="en-US"/>
          </a:p>
        </p:txBody>
      </p:sp>
      <p:sp>
        <p:nvSpPr>
          <p:cNvPr id="5" name="Footer Placeholder 4">
            <a:extLst>
              <a:ext uri="{FF2B5EF4-FFF2-40B4-BE49-F238E27FC236}">
                <a16:creationId xmlns:a16="http://schemas.microsoft.com/office/drawing/2014/main" id="{6F32F633-6B68-B149-9857-93A61EFC782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Helvetica" pitchFamily="2" charset="0"/>
              </a:defRPr>
            </a:lvl1pPr>
          </a:lstStyle>
          <a:p>
            <a:endParaRPr lang="en-US"/>
          </a:p>
        </p:txBody>
      </p:sp>
      <p:sp>
        <p:nvSpPr>
          <p:cNvPr id="6" name="Slide Number Placeholder 5">
            <a:extLst>
              <a:ext uri="{FF2B5EF4-FFF2-40B4-BE49-F238E27FC236}">
                <a16:creationId xmlns:a16="http://schemas.microsoft.com/office/drawing/2014/main" id="{242531D7-1B8B-204F-8BED-FCCE76EA0B3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Helvetica" pitchFamily="2" charset="0"/>
              </a:defRPr>
            </a:lvl1pPr>
          </a:lstStyle>
          <a:p>
            <a:fld id="{8D4BA20E-A553-6F48-BD36-E5AD94908D4A}" type="slidenum">
              <a:rPr lang="en-US" smtClean="0"/>
              <a:pPr/>
              <a:t>‹#›</a:t>
            </a:fld>
            <a:endParaRPr lang="en-US"/>
          </a:p>
        </p:txBody>
      </p:sp>
      <p:graphicFrame>
        <p:nvGraphicFramePr>
          <p:cNvPr id="9" name="Table 8">
            <a:extLst>
              <a:ext uri="{FF2B5EF4-FFF2-40B4-BE49-F238E27FC236}">
                <a16:creationId xmlns:a16="http://schemas.microsoft.com/office/drawing/2014/main" id="{3EA201AB-787A-9241-8359-94469DB6EBD0}"/>
              </a:ext>
            </a:extLst>
          </p:cNvPr>
          <p:cNvGraphicFramePr>
            <a:graphicFrameLocks noGrp="1"/>
          </p:cNvGraphicFramePr>
          <p:nvPr userDrawn="1">
            <p:extLst>
              <p:ext uri="{D42A27DB-BD31-4B8C-83A1-F6EECF244321}">
                <p14:modId xmlns:p14="http://schemas.microsoft.com/office/powerpoint/2010/main" val="1567901384"/>
              </p:ext>
            </p:extLst>
          </p:nvPr>
        </p:nvGraphicFramePr>
        <p:xfrm>
          <a:off x="0" y="-5718"/>
          <a:ext cx="9144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4171477759"/>
                    </a:ext>
                  </a:extLst>
                </a:gridCol>
                <a:gridCol w="3048000">
                  <a:extLst>
                    <a:ext uri="{9D8B030D-6E8A-4147-A177-3AD203B41FA5}">
                      <a16:colId xmlns:a16="http://schemas.microsoft.com/office/drawing/2014/main" val="3340352311"/>
                    </a:ext>
                  </a:extLst>
                </a:gridCol>
                <a:gridCol w="3048000">
                  <a:extLst>
                    <a:ext uri="{9D8B030D-6E8A-4147-A177-3AD203B41FA5}">
                      <a16:colId xmlns:a16="http://schemas.microsoft.com/office/drawing/2014/main" val="1981605237"/>
                    </a:ext>
                  </a:extLst>
                </a:gridCol>
              </a:tblGrid>
              <a:tr h="4170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a:solidFill>
                            <a:schemeClr val="bg1"/>
                          </a:solidFill>
                          <a:latin typeface="Helvetica" pitchFamily="2" charset="0"/>
                        </a:rPr>
                        <a:t>       Gerstein </a:t>
                      </a:r>
                      <a:r>
                        <a:rPr lang="en-US" sz="2400" b="0" i="0">
                          <a:solidFill>
                            <a:schemeClr val="bg1"/>
                          </a:solidFill>
                          <a:latin typeface="Helvetica Light" panose="020B0403020202020204" pitchFamily="34" charset="0"/>
                        </a:rPr>
                        <a:t>Lab</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356B"/>
                    </a:solidFill>
                  </a:tcPr>
                </a:tc>
                <a:tc>
                  <a:txBody>
                    <a:bodyPr/>
                    <a:lstStyle/>
                    <a:p>
                      <a:endParaRPr lang="en-US" sz="2400" b="0" i="0">
                        <a:latin typeface="Helvetica" pitchFamily="2" charset="0"/>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356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i="0">
                        <a:solidFill>
                          <a:schemeClr val="bg1"/>
                        </a:solidFill>
                        <a:latin typeface="Helvetica" pitchFamily="2" charset="0"/>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356B"/>
                    </a:solidFill>
                  </a:tcPr>
                </a:tc>
                <a:extLst>
                  <a:ext uri="{0D108BD9-81ED-4DB2-BD59-A6C34878D82A}">
                    <a16:rowId xmlns:a16="http://schemas.microsoft.com/office/drawing/2014/main" val="502543271"/>
                  </a:ext>
                </a:extLst>
              </a:tr>
            </a:tbl>
          </a:graphicData>
        </a:graphic>
      </p:graphicFrame>
      <p:sp>
        <p:nvSpPr>
          <p:cNvPr id="2" name="Title Placeholder 1">
            <a:extLst>
              <a:ext uri="{FF2B5EF4-FFF2-40B4-BE49-F238E27FC236}">
                <a16:creationId xmlns:a16="http://schemas.microsoft.com/office/drawing/2014/main" id="{AF1AA362-7DC0-8840-B26C-6DEA3B8F5232}"/>
              </a:ext>
            </a:extLst>
          </p:cNvPr>
          <p:cNvSpPr>
            <a:spLocks noGrp="1"/>
          </p:cNvSpPr>
          <p:nvPr>
            <p:ph type="title"/>
          </p:nvPr>
        </p:nvSpPr>
        <p:spPr>
          <a:xfrm>
            <a:off x="628649" y="630870"/>
            <a:ext cx="7886700" cy="1009332"/>
          </a:xfrm>
          <a:prstGeom prst="rect">
            <a:avLst/>
          </a:prstGeom>
        </p:spPr>
        <p:txBody>
          <a:bodyPr vert="horz" lIns="91440" tIns="45720" rIns="91440" bIns="45720" rtlCol="0" anchor="ctr">
            <a:normAutofit/>
          </a:bodyPr>
          <a:lstStyle/>
          <a:p>
            <a:endParaRPr lang="en-US"/>
          </a:p>
        </p:txBody>
      </p:sp>
      <p:pic>
        <p:nvPicPr>
          <p:cNvPr id="13" name="Picture 12">
            <a:extLst>
              <a:ext uri="{FF2B5EF4-FFF2-40B4-BE49-F238E27FC236}">
                <a16:creationId xmlns:a16="http://schemas.microsoft.com/office/drawing/2014/main" id="{7797CD61-DFFD-8144-9E28-2A9D654594C9}"/>
              </a:ext>
            </a:extLst>
          </p:cNvPr>
          <p:cNvPicPr>
            <a:picLocks noChangeAspect="1"/>
          </p:cNvPicPr>
          <p:nvPr userDrawn="1"/>
        </p:nvPicPr>
        <p:blipFill>
          <a:blip r:embed="rId11"/>
          <a:stretch>
            <a:fillRect/>
          </a:stretch>
        </p:blipFill>
        <p:spPr>
          <a:xfrm>
            <a:off x="7829549" y="-120018"/>
            <a:ext cx="685800" cy="685800"/>
          </a:xfrm>
          <a:prstGeom prst="rect">
            <a:avLst/>
          </a:prstGeom>
        </p:spPr>
      </p:pic>
    </p:spTree>
    <p:extLst>
      <p:ext uri="{BB962C8B-B14F-4D97-AF65-F5344CB8AC3E}">
        <p14:creationId xmlns:p14="http://schemas.microsoft.com/office/powerpoint/2010/main" val="49520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p:txStyles>
    <p:titleStyle>
      <a:lvl1pPr algn="l" defTabSz="685800" rtl="0" eaLnBrk="1" latinLnBrk="0" hangingPunct="1">
        <a:lnSpc>
          <a:spcPct val="90000"/>
        </a:lnSpc>
        <a:spcBef>
          <a:spcPct val="0"/>
        </a:spcBef>
        <a:buNone/>
        <a:defRPr sz="3300" kern="1200">
          <a:solidFill>
            <a:srgbClr val="00356B"/>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356B"/>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0356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00356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00356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00356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mc.ncbi.nlm.nih.gov/articles/PMC11970245/#:~:text=Expert%20systems%2C%20designed%20based%20on,and%20computational%20linguists%20were%20propos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www.science.org/doi/10.1126/science.ads0018"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science.org/doi/10.1126/science.ads0018"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seas.upenn.edu/~meam620/slides/kinematicsI.pdf"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s://www.nature.com/articles/s41586-023-06415-8"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hyperlink" Target="https://www.nature.com/articles/s41586-023-06415-8"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hyperlink" Target="https://www.science.org/doi/10.1126/science.add2187"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hyperlink" Target="https://www.nature.com/articles/s41586-023-06415-8"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arxiv.org/pdf/2508.18211"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hyperlink" Target="https://arxiv.org/pdf/2508.18211"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hyperlink" Target="https://arxiv.org/pdf/2210.02747"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9.gif"/><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hyperlink" Target="https://arxiv.org/pdf/2508.18211"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hyperlink" Target="https://arxiv.org/pdf/2508.18211"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hyperlink" Target="https://arxiv.org/pdf/2508.18211"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126/science.ads0018"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openreview.net/forum?id=890gHX7ieS" TargetMode="External"/><Relationship Id="rId5" Type="http://schemas.openxmlformats.org/officeDocument/2006/relationships/hyperlink" Target="https://doi.org/10.1126/science.add2187" TargetMode="External"/><Relationship Id="rId4" Type="http://schemas.openxmlformats.org/officeDocument/2006/relationships/hyperlink" Target="https://doi.org/10.1038/s41586-023-06415-8"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6AAF8-09A6-3543-8690-707B815B3E48}"/>
              </a:ext>
            </a:extLst>
          </p:cNvPr>
          <p:cNvSpPr>
            <a:spLocks noGrp="1"/>
          </p:cNvSpPr>
          <p:nvPr>
            <p:ph type="ctrTitle"/>
          </p:nvPr>
        </p:nvSpPr>
        <p:spPr>
          <a:xfrm>
            <a:off x="606903" y="637247"/>
            <a:ext cx="7930194" cy="1861169"/>
          </a:xfrm>
        </p:spPr>
        <p:txBody>
          <a:bodyPr anchor="ctr">
            <a:normAutofit/>
          </a:bodyPr>
          <a:lstStyle/>
          <a:p>
            <a:r>
              <a:rPr lang="en-US" sz="3500"/>
              <a:t>Generative AI for Protein Design</a:t>
            </a:r>
          </a:p>
        </p:txBody>
      </p:sp>
      <p:sp>
        <p:nvSpPr>
          <p:cNvPr id="3" name="Subtitle 2">
            <a:extLst>
              <a:ext uri="{FF2B5EF4-FFF2-40B4-BE49-F238E27FC236}">
                <a16:creationId xmlns:a16="http://schemas.microsoft.com/office/drawing/2014/main" id="{1EB7A050-735C-1448-97B9-6520AEC96ABD}"/>
              </a:ext>
            </a:extLst>
          </p:cNvPr>
          <p:cNvSpPr>
            <a:spLocks noGrp="1"/>
          </p:cNvSpPr>
          <p:nvPr>
            <p:ph type="subTitle" idx="1"/>
          </p:nvPr>
        </p:nvSpPr>
        <p:spPr>
          <a:xfrm>
            <a:off x="1143000" y="5392872"/>
            <a:ext cx="6858000" cy="1655762"/>
          </a:xfrm>
        </p:spPr>
        <p:txBody>
          <a:bodyPr anchor="ctr"/>
          <a:lstStyle/>
          <a:p>
            <a:pPr>
              <a:defRPr b="1">
                <a:latin typeface="Helvetica"/>
                <a:ea typeface="Helvetica"/>
                <a:cs typeface="Helvetica"/>
                <a:sym typeface="Helvetica"/>
              </a:defRPr>
            </a:pPr>
            <a:r>
              <a:rPr lang="nl"/>
              <a:t>Anna Su</a:t>
            </a:r>
          </a:p>
          <a:p>
            <a:r>
              <a:rPr lang="nl"/>
              <a:t>CBB 7520 Spring 202</a:t>
            </a:r>
            <a:r>
              <a:rPr lang="en-US"/>
              <a:t>6</a:t>
            </a:r>
            <a:endParaRPr lang="en-US" altLang="zh-CN" sz="1800"/>
          </a:p>
        </p:txBody>
      </p:sp>
      <p:sp>
        <p:nvSpPr>
          <p:cNvPr id="6" name="Rectangle 5">
            <a:extLst>
              <a:ext uri="{FF2B5EF4-FFF2-40B4-BE49-F238E27FC236}">
                <a16:creationId xmlns:a16="http://schemas.microsoft.com/office/drawing/2014/main" id="{5B71B900-18C3-714D-80D3-497B9B3CF835}"/>
              </a:ext>
            </a:extLst>
          </p:cNvPr>
          <p:cNvSpPr/>
          <p:nvPr/>
        </p:nvSpPr>
        <p:spPr>
          <a:xfrm>
            <a:off x="7009029" y="6425018"/>
            <a:ext cx="184731" cy="276999"/>
          </a:xfrm>
          <a:prstGeom prst="rect">
            <a:avLst/>
          </a:prstGeom>
        </p:spPr>
        <p:txBody>
          <a:bodyPr wrap="none">
            <a:spAutoFit/>
          </a:bodyPr>
          <a:lstStyle/>
          <a:p>
            <a:endParaRPr lang="en-US" sz="1200"/>
          </a:p>
        </p:txBody>
      </p:sp>
      <p:sp>
        <p:nvSpPr>
          <p:cNvPr id="5" name="TextBox 4">
            <a:extLst>
              <a:ext uri="{FF2B5EF4-FFF2-40B4-BE49-F238E27FC236}">
                <a16:creationId xmlns:a16="http://schemas.microsoft.com/office/drawing/2014/main" id="{72B5E97F-DE3B-941D-E1AB-1E4FDCAB2AEA}"/>
              </a:ext>
            </a:extLst>
          </p:cNvPr>
          <p:cNvSpPr txBox="1"/>
          <p:nvPr/>
        </p:nvSpPr>
        <p:spPr>
          <a:xfrm>
            <a:off x="1143000" y="2148505"/>
            <a:ext cx="7086600" cy="523220"/>
          </a:xfrm>
          <a:prstGeom prst="rect">
            <a:avLst/>
          </a:prstGeom>
          <a:noFill/>
        </p:spPr>
        <p:txBody>
          <a:bodyPr wrap="square" rtlCol="0">
            <a:spAutoFit/>
          </a:bodyPr>
          <a:lstStyle/>
          <a:p>
            <a:r>
              <a:rPr lang="en-US" sz="2800"/>
              <a:t>From Biochemical Knowledge to ML Objectives</a:t>
            </a:r>
          </a:p>
        </p:txBody>
      </p:sp>
      <p:pic>
        <p:nvPicPr>
          <p:cNvPr id="8" name="Picture 7">
            <a:extLst>
              <a:ext uri="{FF2B5EF4-FFF2-40B4-BE49-F238E27FC236}">
                <a16:creationId xmlns:a16="http://schemas.microsoft.com/office/drawing/2014/main" id="{C85AFAB2-C87F-68DE-A349-6771CB89410E}"/>
              </a:ext>
            </a:extLst>
          </p:cNvPr>
          <p:cNvPicPr>
            <a:picLocks noChangeAspect="1"/>
          </p:cNvPicPr>
          <p:nvPr/>
        </p:nvPicPr>
        <p:blipFill>
          <a:blip r:embed="rId3"/>
          <a:stretch>
            <a:fillRect/>
          </a:stretch>
        </p:blipFill>
        <p:spPr>
          <a:xfrm>
            <a:off x="2532784" y="2760063"/>
            <a:ext cx="4078432" cy="2845839"/>
          </a:xfrm>
          <a:prstGeom prst="rect">
            <a:avLst/>
          </a:prstGeom>
        </p:spPr>
      </p:pic>
      <p:sp>
        <p:nvSpPr>
          <p:cNvPr id="10" name="TextBox 9">
            <a:extLst>
              <a:ext uri="{FF2B5EF4-FFF2-40B4-BE49-F238E27FC236}">
                <a16:creationId xmlns:a16="http://schemas.microsoft.com/office/drawing/2014/main" id="{967C04EB-0656-EC65-B324-E1D0F9BC4508}"/>
              </a:ext>
            </a:extLst>
          </p:cNvPr>
          <p:cNvSpPr txBox="1"/>
          <p:nvPr/>
        </p:nvSpPr>
        <p:spPr>
          <a:xfrm>
            <a:off x="2395538" y="5605902"/>
            <a:ext cx="4352924" cy="246221"/>
          </a:xfrm>
          <a:prstGeom prst="rect">
            <a:avLst/>
          </a:prstGeom>
          <a:noFill/>
        </p:spPr>
        <p:txBody>
          <a:bodyPr wrap="square">
            <a:spAutoFit/>
          </a:bodyPr>
          <a:lstStyle/>
          <a:p>
            <a:r>
              <a:rPr lang="en-US" sz="1000" b="0" i="0">
                <a:solidFill>
                  <a:srgbClr val="333333"/>
                </a:solidFill>
                <a:effectLst/>
                <a:latin typeface="GT America"/>
              </a:rPr>
              <a:t>GIF from Isomorphic lab: proteins interact with potential therapeutic molecules</a:t>
            </a:r>
            <a:endParaRPr lang="en-US" sz="1000"/>
          </a:p>
        </p:txBody>
      </p:sp>
    </p:spTree>
    <p:extLst>
      <p:ext uri="{BB962C8B-B14F-4D97-AF65-F5344CB8AC3E}">
        <p14:creationId xmlns:p14="http://schemas.microsoft.com/office/powerpoint/2010/main" val="3305591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Timeline of </a:t>
            </a:r>
            <a:r>
              <a:rPr lang="en-US" sz="2400" err="1"/>
              <a:t>GenAI</a:t>
            </a:r>
            <a:r>
              <a:rPr lang="en-US" sz="2400"/>
              <a:t> Development</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a:t>
            </a:fld>
            <a:endParaRPr lang="en-US"/>
          </a:p>
        </p:txBody>
      </p:sp>
      <p:pic>
        <p:nvPicPr>
          <p:cNvPr id="6" name="Picture 5" descr="A chart with text and numbers&#10;&#10;Description automatically generated with medium confidence">
            <a:extLst>
              <a:ext uri="{FF2B5EF4-FFF2-40B4-BE49-F238E27FC236}">
                <a16:creationId xmlns:a16="http://schemas.microsoft.com/office/drawing/2014/main" id="{4B244473-0494-4805-72B4-17C348E59FC2}"/>
              </a:ext>
            </a:extLst>
          </p:cNvPr>
          <p:cNvPicPr>
            <a:picLocks noChangeAspect="1"/>
          </p:cNvPicPr>
          <p:nvPr/>
        </p:nvPicPr>
        <p:blipFill>
          <a:blip r:embed="rId3"/>
          <a:stretch>
            <a:fillRect/>
          </a:stretch>
        </p:blipFill>
        <p:spPr>
          <a:xfrm>
            <a:off x="742949" y="1815566"/>
            <a:ext cx="7772400" cy="3408260"/>
          </a:xfrm>
          <a:prstGeom prst="rect">
            <a:avLst/>
          </a:prstGeom>
        </p:spPr>
      </p:pic>
      <p:sp>
        <p:nvSpPr>
          <p:cNvPr id="12" name="TextBox 11">
            <a:extLst>
              <a:ext uri="{FF2B5EF4-FFF2-40B4-BE49-F238E27FC236}">
                <a16:creationId xmlns:a16="http://schemas.microsoft.com/office/drawing/2014/main" id="{2CB0719B-EA88-F8B4-0FA8-0EA7CAD0269B}"/>
              </a:ext>
            </a:extLst>
          </p:cNvPr>
          <p:cNvSpPr txBox="1"/>
          <p:nvPr/>
        </p:nvSpPr>
        <p:spPr>
          <a:xfrm>
            <a:off x="3148373" y="6490644"/>
            <a:ext cx="2847254" cy="230832"/>
          </a:xfrm>
          <a:prstGeom prst="rect">
            <a:avLst/>
          </a:prstGeom>
          <a:noFill/>
        </p:spPr>
        <p:txBody>
          <a:bodyPr wrap="none" rtlCol="0">
            <a:spAutoFit/>
          </a:bodyPr>
          <a:lstStyle/>
          <a:p>
            <a:r>
              <a:rPr lang="en-US" sz="900" dirty="0">
                <a:hlinkClick r:id="rId4"/>
              </a:rPr>
              <a:t>Generative artificial intelligence: a historical perspective</a:t>
            </a:r>
            <a:endParaRPr lang="en-US" sz="900" dirty="0"/>
          </a:p>
        </p:txBody>
      </p:sp>
      <p:sp>
        <p:nvSpPr>
          <p:cNvPr id="15" name="Oval 14">
            <a:extLst>
              <a:ext uri="{FF2B5EF4-FFF2-40B4-BE49-F238E27FC236}">
                <a16:creationId xmlns:a16="http://schemas.microsoft.com/office/drawing/2014/main" id="{E135DAD7-DC14-AC5E-65AA-E6974EFBD19D}"/>
              </a:ext>
            </a:extLst>
          </p:cNvPr>
          <p:cNvSpPr/>
          <p:nvPr/>
        </p:nvSpPr>
        <p:spPr>
          <a:xfrm>
            <a:off x="742950" y="4679576"/>
            <a:ext cx="623272" cy="311972"/>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EDEDC239-5287-5605-2F45-A3EDF5F1B5AC}"/>
              </a:ext>
            </a:extLst>
          </p:cNvPr>
          <p:cNvSpPr/>
          <p:nvPr/>
        </p:nvSpPr>
        <p:spPr>
          <a:xfrm>
            <a:off x="6257057" y="3547051"/>
            <a:ext cx="1199459" cy="576218"/>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61FB5FA7-0B54-D19C-03BE-3689E4184B75}"/>
              </a:ext>
            </a:extLst>
          </p:cNvPr>
          <p:cNvSpPr/>
          <p:nvPr/>
        </p:nvSpPr>
        <p:spPr>
          <a:xfrm>
            <a:off x="2062778" y="4679576"/>
            <a:ext cx="623272" cy="311972"/>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F967892E-968E-53A5-5A92-A988893AE29D}"/>
              </a:ext>
            </a:extLst>
          </p:cNvPr>
          <p:cNvSpPr/>
          <p:nvPr/>
        </p:nvSpPr>
        <p:spPr>
          <a:xfrm>
            <a:off x="4260363" y="4679576"/>
            <a:ext cx="1034844" cy="311972"/>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23FA4269-6893-9F8A-E0D0-646759F5E178}"/>
              </a:ext>
            </a:extLst>
          </p:cNvPr>
          <p:cNvSpPr/>
          <p:nvPr/>
        </p:nvSpPr>
        <p:spPr>
          <a:xfrm>
            <a:off x="5547432" y="4679576"/>
            <a:ext cx="896390" cy="382875"/>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46842BE5-4BA3-84E5-48D8-FB41711453C6}"/>
              </a:ext>
            </a:extLst>
          </p:cNvPr>
          <p:cNvSpPr/>
          <p:nvPr/>
        </p:nvSpPr>
        <p:spPr>
          <a:xfrm>
            <a:off x="5386482" y="3578209"/>
            <a:ext cx="623272" cy="478402"/>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06187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Job Descriptions of ML Scientist Roles</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3</a:t>
            </a:fld>
            <a:endParaRPr lang="en-US"/>
          </a:p>
        </p:txBody>
      </p:sp>
      <p:pic>
        <p:nvPicPr>
          <p:cNvPr id="7" name="Picture 6" descr="A black text on a white background&#10;&#10;Description automatically generated">
            <a:extLst>
              <a:ext uri="{FF2B5EF4-FFF2-40B4-BE49-F238E27FC236}">
                <a16:creationId xmlns:a16="http://schemas.microsoft.com/office/drawing/2014/main" id="{4B197E71-5F5D-7B9C-D7A7-472DD86EC985}"/>
              </a:ext>
            </a:extLst>
          </p:cNvPr>
          <p:cNvPicPr>
            <a:picLocks noChangeAspect="1"/>
          </p:cNvPicPr>
          <p:nvPr/>
        </p:nvPicPr>
        <p:blipFill>
          <a:blip r:embed="rId3"/>
          <a:stretch>
            <a:fillRect/>
          </a:stretch>
        </p:blipFill>
        <p:spPr>
          <a:xfrm>
            <a:off x="6220211" y="2421971"/>
            <a:ext cx="1727200" cy="533400"/>
          </a:xfrm>
          <a:prstGeom prst="rect">
            <a:avLst/>
          </a:prstGeom>
        </p:spPr>
      </p:pic>
      <p:pic>
        <p:nvPicPr>
          <p:cNvPr id="9" name="Picture 8" descr="A blue logo with a letter p&#10;&#10;Description automatically generated">
            <a:extLst>
              <a:ext uri="{FF2B5EF4-FFF2-40B4-BE49-F238E27FC236}">
                <a16:creationId xmlns:a16="http://schemas.microsoft.com/office/drawing/2014/main" id="{89C8B0A6-DBAD-46B1-7394-7911C5529EF0}"/>
              </a:ext>
            </a:extLst>
          </p:cNvPr>
          <p:cNvPicPr>
            <a:picLocks noChangeAspect="1"/>
          </p:cNvPicPr>
          <p:nvPr/>
        </p:nvPicPr>
        <p:blipFill>
          <a:blip r:embed="rId4"/>
          <a:stretch>
            <a:fillRect/>
          </a:stretch>
        </p:blipFill>
        <p:spPr>
          <a:xfrm>
            <a:off x="6280845" y="4393112"/>
            <a:ext cx="1605931" cy="726493"/>
          </a:xfrm>
          <a:prstGeom prst="rect">
            <a:avLst/>
          </a:prstGeom>
        </p:spPr>
      </p:pic>
      <p:sp>
        <p:nvSpPr>
          <p:cNvPr id="10" name="TextBox 9">
            <a:extLst>
              <a:ext uri="{FF2B5EF4-FFF2-40B4-BE49-F238E27FC236}">
                <a16:creationId xmlns:a16="http://schemas.microsoft.com/office/drawing/2014/main" id="{DBF96E11-ADBF-2889-FC07-B95591D04022}"/>
              </a:ext>
            </a:extLst>
          </p:cNvPr>
          <p:cNvSpPr txBox="1"/>
          <p:nvPr/>
        </p:nvSpPr>
        <p:spPr>
          <a:xfrm>
            <a:off x="699894" y="1858868"/>
            <a:ext cx="4614899" cy="3416320"/>
          </a:xfrm>
          <a:prstGeom prst="rect">
            <a:avLst/>
          </a:prstGeom>
          <a:noFill/>
        </p:spPr>
        <p:txBody>
          <a:bodyPr wrap="square" rtlCol="0">
            <a:spAutoFit/>
          </a:bodyPr>
          <a:lstStyle/>
          <a:p>
            <a:r>
              <a:rPr lang="en-US"/>
              <a:t>Domain translation: </a:t>
            </a:r>
          </a:p>
          <a:p>
            <a:endParaRPr lang="en-US"/>
          </a:p>
          <a:p>
            <a:pPr marL="285750" indent="-285750">
              <a:buFont typeface="Arial" panose="020B0604020202020204" pitchFamily="34" charset="0"/>
              <a:buChar char="•"/>
            </a:pPr>
            <a:r>
              <a:rPr lang="en-US"/>
              <a:t>From biological and chemical domain knowledge to concrete machine learning objectives</a:t>
            </a:r>
          </a:p>
          <a:p>
            <a:endParaRPr lang="en-US"/>
          </a:p>
          <a:p>
            <a:pPr marL="285750" indent="-285750">
              <a:buFont typeface="Arial" panose="020B0604020202020204" pitchFamily="34" charset="0"/>
              <a:buChar char="•"/>
            </a:pPr>
            <a:r>
              <a:rPr lang="en-US"/>
              <a:t>Apply world-leading ML algorithms to drug discovery</a:t>
            </a:r>
          </a:p>
          <a:p>
            <a:endParaRPr lang="en-US"/>
          </a:p>
          <a:p>
            <a:pPr marL="285750" indent="-285750">
              <a:buFont typeface="Arial" panose="020B0604020202020204" pitchFamily="34" charset="0"/>
              <a:buChar char="•"/>
            </a:pPr>
            <a:r>
              <a:rPr lang="en-US"/>
              <a:t>Apply state-of-the-art generative approaches to molecular and protein engineering</a:t>
            </a:r>
          </a:p>
        </p:txBody>
      </p:sp>
      <p:pic>
        <p:nvPicPr>
          <p:cNvPr id="13" name="Picture 12" descr="A black and white sign with black letters&#10;&#10;Description automatically generated">
            <a:extLst>
              <a:ext uri="{FF2B5EF4-FFF2-40B4-BE49-F238E27FC236}">
                <a16:creationId xmlns:a16="http://schemas.microsoft.com/office/drawing/2014/main" id="{F61AEA7C-D814-EF61-4336-F11807991014}"/>
              </a:ext>
            </a:extLst>
          </p:cNvPr>
          <p:cNvPicPr>
            <a:picLocks noChangeAspect="1"/>
          </p:cNvPicPr>
          <p:nvPr/>
        </p:nvPicPr>
        <p:blipFill>
          <a:blip r:embed="rId5"/>
          <a:stretch>
            <a:fillRect/>
          </a:stretch>
        </p:blipFill>
        <p:spPr>
          <a:xfrm>
            <a:off x="6220211" y="3517734"/>
            <a:ext cx="2035383" cy="365126"/>
          </a:xfrm>
          <a:prstGeom prst="rect">
            <a:avLst/>
          </a:prstGeom>
        </p:spPr>
      </p:pic>
    </p:spTree>
    <p:extLst>
      <p:ext uri="{BB962C8B-B14F-4D97-AF65-F5344CB8AC3E}">
        <p14:creationId xmlns:p14="http://schemas.microsoft.com/office/powerpoint/2010/main" val="2274095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Today’s Objectives</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4</a:t>
            </a:fld>
            <a:endParaRPr lang="en-US"/>
          </a:p>
        </p:txBody>
      </p:sp>
      <p:sp>
        <p:nvSpPr>
          <p:cNvPr id="3" name="TextBox 2">
            <a:extLst>
              <a:ext uri="{FF2B5EF4-FFF2-40B4-BE49-F238E27FC236}">
                <a16:creationId xmlns:a16="http://schemas.microsoft.com/office/drawing/2014/main" id="{608B98B3-3556-0BAB-6391-9659CBB1ADA2}"/>
              </a:ext>
            </a:extLst>
          </p:cNvPr>
          <p:cNvSpPr txBox="1"/>
          <p:nvPr/>
        </p:nvSpPr>
        <p:spPr>
          <a:xfrm>
            <a:off x="699894" y="1858868"/>
            <a:ext cx="7317833" cy="2585323"/>
          </a:xfrm>
          <a:prstGeom prst="rect">
            <a:avLst/>
          </a:prstGeom>
          <a:noFill/>
        </p:spPr>
        <p:txBody>
          <a:bodyPr wrap="square" rtlCol="0">
            <a:spAutoFit/>
          </a:bodyPr>
          <a:lstStyle/>
          <a:p>
            <a:pPr marL="285750" indent="-285750">
              <a:buFontTx/>
              <a:buChar char="-"/>
            </a:pPr>
            <a:r>
              <a:rPr lang="en-US"/>
              <a:t>How to go from biological and chemical knowledge to ML objectives? </a:t>
            </a:r>
          </a:p>
          <a:p>
            <a:pPr marL="285750" indent="-285750">
              <a:buFontTx/>
              <a:buChar char="-"/>
            </a:pPr>
            <a:r>
              <a:rPr lang="en-US"/>
              <a:t>How to choose the appropriate data representation and model architecture depending on the biochemical application (representation vs generation)?</a:t>
            </a:r>
          </a:p>
          <a:p>
            <a:pPr marL="342900" indent="-342900">
              <a:buAutoNum type="arabicPeriod"/>
            </a:pPr>
            <a:endParaRPr lang="en-US"/>
          </a:p>
          <a:p>
            <a:endParaRPr lang="en-US"/>
          </a:p>
          <a:p>
            <a:r>
              <a:rPr lang="en-US"/>
              <a:t>Technical Knowledge</a:t>
            </a:r>
          </a:p>
          <a:p>
            <a:pPr marL="285750" indent="-285750">
              <a:buFontTx/>
              <a:buChar char="-"/>
            </a:pPr>
            <a:r>
              <a:rPr lang="en-US"/>
              <a:t>Recap VAE, GNN, Transformer (if time allows)</a:t>
            </a:r>
          </a:p>
          <a:p>
            <a:pPr marL="285750" indent="-285750">
              <a:buFontTx/>
              <a:buChar char="-"/>
            </a:pPr>
            <a:r>
              <a:rPr lang="en-US"/>
              <a:t>Introduce Diffusion models and Flow-based models</a:t>
            </a:r>
          </a:p>
        </p:txBody>
      </p:sp>
    </p:spTree>
    <p:extLst>
      <p:ext uri="{BB962C8B-B14F-4D97-AF65-F5344CB8AC3E}">
        <p14:creationId xmlns:p14="http://schemas.microsoft.com/office/powerpoint/2010/main" val="243095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1: Redesign a Protein to Expose a Buried Helix</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5</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1200329"/>
          </a:xfrm>
          <a:prstGeom prst="rect">
            <a:avLst/>
          </a:prstGeom>
          <a:noFill/>
        </p:spPr>
        <p:txBody>
          <a:bodyPr wrap="square" rtlCol="0">
            <a:spAutoFit/>
          </a:bodyPr>
          <a:lstStyle/>
          <a:p>
            <a:r>
              <a:rPr lang="en-US"/>
              <a:t>Context: By changing a buried, inert helix to a surface-exposed one, we can create new binding sites, enzymatic active sites, or sites for post-translational modification.</a:t>
            </a:r>
          </a:p>
          <a:p>
            <a:endParaRPr lang="en-US"/>
          </a:p>
          <a:p>
            <a:r>
              <a:rPr lang="en-US"/>
              <a:t>Task: Redesign the sequence of a protein to expose its buried helix to the surface</a:t>
            </a:r>
          </a:p>
        </p:txBody>
      </p:sp>
      <p:pic>
        <p:nvPicPr>
          <p:cNvPr id="7" name="Picture 6" descr="A blue and red structure&#10;&#10;Description automatically generated">
            <a:extLst>
              <a:ext uri="{FF2B5EF4-FFF2-40B4-BE49-F238E27FC236}">
                <a16:creationId xmlns:a16="http://schemas.microsoft.com/office/drawing/2014/main" id="{9E6D3D7C-B747-985F-D69A-21E32A0B813B}"/>
              </a:ext>
            </a:extLst>
          </p:cNvPr>
          <p:cNvPicPr>
            <a:picLocks noChangeAspect="1"/>
          </p:cNvPicPr>
          <p:nvPr/>
        </p:nvPicPr>
        <p:blipFill>
          <a:blip r:embed="rId3"/>
          <a:stretch>
            <a:fillRect/>
          </a:stretch>
        </p:blipFill>
        <p:spPr>
          <a:xfrm>
            <a:off x="3339096" y="3693811"/>
            <a:ext cx="2218787" cy="1955015"/>
          </a:xfrm>
          <a:prstGeom prst="rect">
            <a:avLst/>
          </a:prstGeom>
        </p:spPr>
      </p:pic>
    </p:spTree>
    <p:extLst>
      <p:ext uri="{BB962C8B-B14F-4D97-AF65-F5344CB8AC3E}">
        <p14:creationId xmlns:p14="http://schemas.microsoft.com/office/powerpoint/2010/main" val="2889299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1: Redesign a Protein to Expose a Buried Helix</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6</a:t>
            </a:fld>
            <a:endParaRPr lang="en-US"/>
          </a:p>
        </p:txBody>
      </p:sp>
      <p:sp>
        <p:nvSpPr>
          <p:cNvPr id="7" name="TextBox 6">
            <a:extLst>
              <a:ext uri="{FF2B5EF4-FFF2-40B4-BE49-F238E27FC236}">
                <a16:creationId xmlns:a16="http://schemas.microsoft.com/office/drawing/2014/main" id="{DE10ECE6-1BBC-7CAD-4CC1-F8433A5DA88F}"/>
              </a:ext>
            </a:extLst>
          </p:cNvPr>
          <p:cNvSpPr txBox="1"/>
          <p:nvPr/>
        </p:nvSpPr>
        <p:spPr>
          <a:xfrm>
            <a:off x="628648" y="1506388"/>
            <a:ext cx="4388519" cy="3139321"/>
          </a:xfrm>
          <a:prstGeom prst="rect">
            <a:avLst/>
          </a:prstGeom>
          <a:noFill/>
        </p:spPr>
        <p:txBody>
          <a:bodyPr wrap="square" rtlCol="0">
            <a:spAutoFit/>
          </a:bodyPr>
          <a:lstStyle/>
          <a:p>
            <a:r>
              <a:rPr lang="en-US"/>
              <a:t>Biological Question:</a:t>
            </a:r>
          </a:p>
          <a:p>
            <a:endParaRPr lang="en-US"/>
          </a:p>
          <a:p>
            <a:r>
              <a:rPr lang="en-US"/>
              <a:t>How to increase surface accessibility of a specific region? </a:t>
            </a:r>
          </a:p>
          <a:p>
            <a:endParaRPr lang="en-US"/>
          </a:p>
          <a:p>
            <a:r>
              <a:rPr lang="en-US"/>
              <a:t>Altering Solvent Accessible Surface Area (SASA) values of residues in the region </a:t>
            </a:r>
          </a:p>
          <a:p>
            <a:endParaRPr lang="en-US"/>
          </a:p>
          <a:p>
            <a:endParaRPr lang="en-US"/>
          </a:p>
          <a:p>
            <a:endParaRPr lang="en-US"/>
          </a:p>
          <a:p>
            <a:endParaRPr lang="en-US"/>
          </a:p>
        </p:txBody>
      </p:sp>
      <p:sp>
        <p:nvSpPr>
          <p:cNvPr id="9" name="AutoShape 6" descr="Accessible surface area - Wikipedia">
            <a:extLst>
              <a:ext uri="{FF2B5EF4-FFF2-40B4-BE49-F238E27FC236}">
                <a16:creationId xmlns:a16="http://schemas.microsoft.com/office/drawing/2014/main" id="{A82B0FEA-A736-2E40-1924-4659058512B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8" name="Picture 10">
            <a:extLst>
              <a:ext uri="{FF2B5EF4-FFF2-40B4-BE49-F238E27FC236}">
                <a16:creationId xmlns:a16="http://schemas.microsoft.com/office/drawing/2014/main" id="{57259C7D-D195-FD44-E76A-8E2CDF400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7055" y="1807856"/>
            <a:ext cx="1445110" cy="177354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F99FB4C-8171-448A-44F3-D35AA6C35EC9}"/>
              </a:ext>
            </a:extLst>
          </p:cNvPr>
          <p:cNvSpPr txBox="1"/>
          <p:nvPr/>
        </p:nvSpPr>
        <p:spPr>
          <a:xfrm>
            <a:off x="628648" y="4037461"/>
            <a:ext cx="8047000" cy="923330"/>
          </a:xfrm>
          <a:prstGeom prst="rect">
            <a:avLst/>
          </a:prstGeom>
          <a:noFill/>
        </p:spPr>
        <p:txBody>
          <a:bodyPr wrap="square" rtlCol="0">
            <a:spAutoFit/>
          </a:bodyPr>
          <a:lstStyle/>
          <a:p>
            <a:r>
              <a:rPr lang="en-US"/>
              <a:t>ML Objective Translation:</a:t>
            </a:r>
          </a:p>
          <a:p>
            <a:endParaRPr lang="en-US"/>
          </a:p>
          <a:p>
            <a:endParaRPr lang="en-US"/>
          </a:p>
        </p:txBody>
      </p:sp>
      <p:graphicFrame>
        <p:nvGraphicFramePr>
          <p:cNvPr id="13" name="Table 12">
            <a:extLst>
              <a:ext uri="{FF2B5EF4-FFF2-40B4-BE49-F238E27FC236}">
                <a16:creationId xmlns:a16="http://schemas.microsoft.com/office/drawing/2014/main" id="{D2C8F13D-9B3E-E312-5CDC-512CC3117008}"/>
              </a:ext>
            </a:extLst>
          </p:cNvPr>
          <p:cNvGraphicFramePr>
            <a:graphicFrameLocks noGrp="1"/>
          </p:cNvGraphicFramePr>
          <p:nvPr>
            <p:extLst>
              <p:ext uri="{D42A27DB-BD31-4B8C-83A1-F6EECF244321}">
                <p14:modId xmlns:p14="http://schemas.microsoft.com/office/powerpoint/2010/main" val="64991527"/>
              </p:ext>
            </p:extLst>
          </p:nvPr>
        </p:nvGraphicFramePr>
        <p:xfrm>
          <a:off x="628648" y="4810648"/>
          <a:ext cx="5257800" cy="1371600"/>
        </p:xfrm>
        <a:graphic>
          <a:graphicData uri="http://schemas.openxmlformats.org/drawingml/2006/table">
            <a:tbl>
              <a:tblPr>
                <a:tableStyleId>{616DA210-FB5B-4158-B5E0-FEB733F419BA}</a:tableStyleId>
              </a:tblPr>
              <a:tblGrid>
                <a:gridCol w="2628900">
                  <a:extLst>
                    <a:ext uri="{9D8B030D-6E8A-4147-A177-3AD203B41FA5}">
                      <a16:colId xmlns:a16="http://schemas.microsoft.com/office/drawing/2014/main" val="3196449629"/>
                    </a:ext>
                  </a:extLst>
                </a:gridCol>
                <a:gridCol w="2628900">
                  <a:extLst>
                    <a:ext uri="{9D8B030D-6E8A-4147-A177-3AD203B41FA5}">
                      <a16:colId xmlns:a16="http://schemas.microsoft.com/office/drawing/2014/main" val="1627704976"/>
                    </a:ext>
                  </a:extLst>
                </a:gridCol>
              </a:tblGrid>
              <a:tr h="0">
                <a:tc>
                  <a:txBody>
                    <a:bodyPr/>
                    <a:lstStyle/>
                    <a:p>
                      <a:r>
                        <a:rPr lang="en-US" b="1">
                          <a:effectLst/>
                        </a:rPr>
                        <a:t>Biological Goal</a:t>
                      </a:r>
                    </a:p>
                  </a:txBody>
                  <a:tcPr marL="123825" marR="123825" marT="57150" marB="57150" anchor="ctr"/>
                </a:tc>
                <a:tc>
                  <a:txBody>
                    <a:bodyPr/>
                    <a:lstStyle/>
                    <a:p>
                      <a:r>
                        <a:rPr lang="en-US" b="1">
                          <a:effectLst/>
                        </a:rPr>
                        <a:t>ML Objective</a:t>
                      </a:r>
                    </a:p>
                  </a:txBody>
                  <a:tcPr marL="123825" marR="123825" marT="57150" marB="57150" anchor="ctr"/>
                </a:tc>
                <a:extLst>
                  <a:ext uri="{0D108BD9-81ED-4DB2-BD59-A6C34878D82A}">
                    <a16:rowId xmlns:a16="http://schemas.microsoft.com/office/drawing/2014/main" val="3116124192"/>
                  </a:ext>
                </a:extLst>
              </a:tr>
              <a:tr h="0">
                <a:tc>
                  <a:txBody>
                    <a:bodyPr/>
                    <a:lstStyle/>
                    <a:p>
                      <a:r>
                        <a:rPr lang="en-US">
                          <a:effectLst/>
                        </a:rPr>
                        <a:t>Expose the buried helix</a:t>
                      </a:r>
                    </a:p>
                  </a:txBody>
                  <a:tcPr marL="123825" marR="123825" marT="57150" marB="57150" anchor="ctr"/>
                </a:tc>
                <a:tc>
                  <a:txBody>
                    <a:bodyPr/>
                    <a:lstStyle/>
                    <a:p>
                      <a:r>
                        <a:rPr lang="en-US" b="0">
                          <a:effectLst/>
                        </a:rPr>
                        <a:t>Increase</a:t>
                      </a:r>
                      <a:r>
                        <a:rPr lang="en-US" b="1">
                          <a:effectLst/>
                        </a:rPr>
                        <a:t> per-residue SASA </a:t>
                      </a:r>
                      <a:r>
                        <a:rPr lang="en-US" b="0">
                          <a:effectLst/>
                        </a:rPr>
                        <a:t>for the helix</a:t>
                      </a:r>
                    </a:p>
                  </a:txBody>
                  <a:tcPr marL="123825" marR="123825" marT="57150" marB="57150" anchor="ctr"/>
                </a:tc>
                <a:extLst>
                  <a:ext uri="{0D108BD9-81ED-4DB2-BD59-A6C34878D82A}">
                    <a16:rowId xmlns:a16="http://schemas.microsoft.com/office/drawing/2014/main" val="3593948413"/>
                  </a:ext>
                </a:extLst>
              </a:tr>
              <a:tr h="0">
                <a:tc>
                  <a:txBody>
                    <a:bodyPr/>
                    <a:lstStyle/>
                    <a:p>
                      <a:r>
                        <a:rPr lang="en-US">
                          <a:effectLst/>
                        </a:rPr>
                        <a:t>Ensure foldability</a:t>
                      </a:r>
                    </a:p>
                  </a:txBody>
                  <a:tcPr marL="123825" marR="123825" marT="57150" marB="57150" anchor="ctr"/>
                </a:tc>
                <a:tc>
                  <a:txBody>
                    <a:bodyPr/>
                    <a:lstStyle/>
                    <a:p>
                      <a:r>
                        <a:rPr lang="en-US">
                          <a:effectLst/>
                        </a:rPr>
                        <a:t>Generated sequence should be </a:t>
                      </a:r>
                      <a:r>
                        <a:rPr lang="en-US" b="1">
                          <a:effectLst/>
                        </a:rPr>
                        <a:t>evolutionarily plausible</a:t>
                      </a:r>
                    </a:p>
                  </a:txBody>
                  <a:tcPr marL="123825" marR="123825" marT="57150" marB="57150" anchor="ctr"/>
                </a:tc>
                <a:extLst>
                  <a:ext uri="{0D108BD9-81ED-4DB2-BD59-A6C34878D82A}">
                    <a16:rowId xmlns:a16="http://schemas.microsoft.com/office/drawing/2014/main" val="4098086055"/>
                  </a:ext>
                </a:extLst>
              </a:tr>
            </a:tbl>
          </a:graphicData>
        </a:graphic>
      </p:graphicFrame>
    </p:spTree>
    <p:extLst>
      <p:ext uri="{BB962C8B-B14F-4D97-AF65-F5344CB8AC3E}">
        <p14:creationId xmlns:p14="http://schemas.microsoft.com/office/powerpoint/2010/main" val="2297473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1: Redesign a Protein to Expose a Buried Helix</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7</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477328"/>
          </a:xfrm>
          <a:prstGeom prst="rect">
            <a:avLst/>
          </a:prstGeom>
          <a:noFill/>
        </p:spPr>
        <p:txBody>
          <a:bodyPr wrap="square" rtlCol="0">
            <a:spAutoFit/>
          </a:bodyPr>
          <a:lstStyle/>
          <a:p>
            <a:r>
              <a:rPr lang="en-US"/>
              <a:t>Potential Models:</a:t>
            </a:r>
          </a:p>
          <a:p>
            <a:pPr marL="285750" indent="-285750">
              <a:buFontTx/>
              <a:buChar char="-"/>
            </a:pPr>
            <a:r>
              <a:rPr lang="en-US"/>
              <a:t>Transformer model</a:t>
            </a:r>
          </a:p>
          <a:p>
            <a:pPr marL="742950" lvl="1" indent="-285750">
              <a:buFontTx/>
              <a:buChar char="-"/>
            </a:pPr>
            <a:r>
              <a:rPr lang="en-US"/>
              <a:t>ESM3</a:t>
            </a:r>
          </a:p>
          <a:p>
            <a:endParaRPr lang="en-US"/>
          </a:p>
          <a:p>
            <a:endParaRPr lang="en-US"/>
          </a:p>
        </p:txBody>
      </p:sp>
      <p:pic>
        <p:nvPicPr>
          <p:cNvPr id="9" name="Picture 8" descr="A diagram of a block diagram&#10;&#10;Description automatically generated">
            <a:extLst>
              <a:ext uri="{FF2B5EF4-FFF2-40B4-BE49-F238E27FC236}">
                <a16:creationId xmlns:a16="http://schemas.microsoft.com/office/drawing/2014/main" id="{81DF1E79-A5D3-8F3F-E876-D25A31E55053}"/>
              </a:ext>
            </a:extLst>
          </p:cNvPr>
          <p:cNvPicPr>
            <a:picLocks noChangeAspect="1"/>
          </p:cNvPicPr>
          <p:nvPr/>
        </p:nvPicPr>
        <p:blipFill rotWithShape="1">
          <a:blip r:embed="rId3"/>
          <a:srcRect l="6640" t="15643"/>
          <a:stretch/>
        </p:blipFill>
        <p:spPr>
          <a:xfrm>
            <a:off x="5166694" y="1414794"/>
            <a:ext cx="3348655" cy="3017520"/>
          </a:xfrm>
          <a:prstGeom prst="rect">
            <a:avLst/>
          </a:prstGeom>
        </p:spPr>
      </p:pic>
      <p:pic>
        <p:nvPicPr>
          <p:cNvPr id="10" name="Picture 9" descr="A screenshot of a game&#10;&#10;Description automatically generated">
            <a:extLst>
              <a:ext uri="{FF2B5EF4-FFF2-40B4-BE49-F238E27FC236}">
                <a16:creationId xmlns:a16="http://schemas.microsoft.com/office/drawing/2014/main" id="{5706AD36-90BB-81B8-C961-4B0DDD728373}"/>
              </a:ext>
            </a:extLst>
          </p:cNvPr>
          <p:cNvPicPr>
            <a:picLocks noChangeAspect="1"/>
          </p:cNvPicPr>
          <p:nvPr/>
        </p:nvPicPr>
        <p:blipFill rotWithShape="1">
          <a:blip r:embed="rId4"/>
          <a:srcRect t="4275"/>
          <a:stretch/>
        </p:blipFill>
        <p:spPr>
          <a:xfrm>
            <a:off x="1553595" y="2983716"/>
            <a:ext cx="3018404" cy="963128"/>
          </a:xfrm>
          <a:prstGeom prst="rect">
            <a:avLst/>
          </a:prstGeom>
        </p:spPr>
      </p:pic>
      <p:sp>
        <p:nvSpPr>
          <p:cNvPr id="11" name="TextBox 10">
            <a:extLst>
              <a:ext uri="{FF2B5EF4-FFF2-40B4-BE49-F238E27FC236}">
                <a16:creationId xmlns:a16="http://schemas.microsoft.com/office/drawing/2014/main" id="{EB2A61F4-D7C5-D409-AC96-78874C097C8E}"/>
              </a:ext>
            </a:extLst>
          </p:cNvPr>
          <p:cNvSpPr txBox="1"/>
          <p:nvPr/>
        </p:nvSpPr>
        <p:spPr>
          <a:xfrm>
            <a:off x="3148373" y="6490644"/>
            <a:ext cx="3264035" cy="230832"/>
          </a:xfrm>
          <a:prstGeom prst="rect">
            <a:avLst/>
          </a:prstGeom>
          <a:noFill/>
        </p:spPr>
        <p:txBody>
          <a:bodyPr wrap="none" rtlCol="0">
            <a:spAutoFit/>
          </a:bodyPr>
          <a:lstStyle/>
          <a:p>
            <a:r>
              <a:rPr lang="en-US" sz="900">
                <a:hlinkClick r:id="rId5"/>
              </a:rPr>
              <a:t>Simulating 500 million years of evolution with a language model</a:t>
            </a:r>
            <a:endParaRPr lang="en-US" sz="900"/>
          </a:p>
        </p:txBody>
      </p:sp>
      <p:pic>
        <p:nvPicPr>
          <p:cNvPr id="13" name="Picture 2" descr="Encoder’s workflow. Attention mechanism - Matrix Multiplication.">
            <a:extLst>
              <a:ext uri="{FF2B5EF4-FFF2-40B4-BE49-F238E27FC236}">
                <a16:creationId xmlns:a16="http://schemas.microsoft.com/office/drawing/2014/main" id="{27F8C37C-FB94-4563-0B33-BCA067F90F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3210" y="4616106"/>
            <a:ext cx="6046714" cy="171953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1613F693-4D5A-F683-6CFE-BC926E4BB60E}"/>
              </a:ext>
            </a:extLst>
          </p:cNvPr>
          <p:cNvSpPr txBox="1"/>
          <p:nvPr/>
        </p:nvSpPr>
        <p:spPr>
          <a:xfrm>
            <a:off x="2079525" y="2634132"/>
            <a:ext cx="1636294" cy="307777"/>
          </a:xfrm>
          <a:prstGeom prst="rect">
            <a:avLst/>
          </a:prstGeom>
          <a:noFill/>
        </p:spPr>
        <p:txBody>
          <a:bodyPr wrap="square" rtlCol="0">
            <a:spAutoFit/>
          </a:bodyPr>
          <a:lstStyle/>
          <a:p>
            <a:r>
              <a:rPr lang="en-US" sz="1400"/>
              <a:t>Input tracks</a:t>
            </a:r>
          </a:p>
        </p:txBody>
      </p:sp>
      <p:cxnSp>
        <p:nvCxnSpPr>
          <p:cNvPr id="15" name="Straight Arrow Connector 14">
            <a:extLst>
              <a:ext uri="{FF2B5EF4-FFF2-40B4-BE49-F238E27FC236}">
                <a16:creationId xmlns:a16="http://schemas.microsoft.com/office/drawing/2014/main" id="{722B7566-32ED-AD87-2E57-B1BF165C5FA8}"/>
              </a:ext>
            </a:extLst>
          </p:cNvPr>
          <p:cNvCxnSpPr>
            <a:cxnSpLocks/>
          </p:cNvCxnSpPr>
          <p:nvPr/>
        </p:nvCxnSpPr>
        <p:spPr>
          <a:xfrm flipV="1">
            <a:off x="4571137" y="3324950"/>
            <a:ext cx="418505" cy="31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AE33163-8CCC-1CD7-AD8D-7399D9A602EB}"/>
              </a:ext>
            </a:extLst>
          </p:cNvPr>
          <p:cNvSpPr txBox="1"/>
          <p:nvPr/>
        </p:nvSpPr>
        <p:spPr>
          <a:xfrm>
            <a:off x="1672388" y="4460499"/>
            <a:ext cx="3494305" cy="307777"/>
          </a:xfrm>
          <a:prstGeom prst="rect">
            <a:avLst/>
          </a:prstGeom>
          <a:noFill/>
        </p:spPr>
        <p:txBody>
          <a:bodyPr wrap="square" rtlCol="0">
            <a:spAutoFit/>
          </a:bodyPr>
          <a:lstStyle/>
          <a:p>
            <a:r>
              <a:rPr lang="en-US" sz="1400"/>
              <a:t>Attention score computation recap</a:t>
            </a:r>
          </a:p>
        </p:txBody>
      </p:sp>
    </p:spTree>
    <p:extLst>
      <p:ext uri="{BB962C8B-B14F-4D97-AF65-F5344CB8AC3E}">
        <p14:creationId xmlns:p14="http://schemas.microsoft.com/office/powerpoint/2010/main" val="60223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1: Redesign a Protein to Expose a Buried Helix</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8</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923330"/>
          </a:xfrm>
          <a:prstGeom prst="rect">
            <a:avLst/>
          </a:prstGeom>
          <a:noFill/>
        </p:spPr>
        <p:txBody>
          <a:bodyPr wrap="square" rtlCol="0">
            <a:spAutoFit/>
          </a:bodyPr>
          <a:lstStyle/>
          <a:p>
            <a:r>
              <a:rPr lang="en-US"/>
              <a:t>Results:</a:t>
            </a:r>
          </a:p>
          <a:p>
            <a:endParaRPr lang="en-US"/>
          </a:p>
          <a:p>
            <a:endParaRPr lang="en-US"/>
          </a:p>
        </p:txBody>
      </p:sp>
      <p:pic>
        <p:nvPicPr>
          <p:cNvPr id="8" name="Picture 7">
            <a:extLst>
              <a:ext uri="{FF2B5EF4-FFF2-40B4-BE49-F238E27FC236}">
                <a16:creationId xmlns:a16="http://schemas.microsoft.com/office/drawing/2014/main" id="{E7BE4C4A-4085-EC51-C612-6C234085C356}"/>
              </a:ext>
            </a:extLst>
          </p:cNvPr>
          <p:cNvPicPr>
            <a:picLocks noChangeAspect="1"/>
          </p:cNvPicPr>
          <p:nvPr/>
        </p:nvPicPr>
        <p:blipFill>
          <a:blip r:embed="rId3"/>
          <a:stretch>
            <a:fillRect/>
          </a:stretch>
        </p:blipFill>
        <p:spPr>
          <a:xfrm>
            <a:off x="1115199" y="3869825"/>
            <a:ext cx="7073900" cy="2438400"/>
          </a:xfrm>
          <a:prstGeom prst="rect">
            <a:avLst/>
          </a:prstGeom>
        </p:spPr>
      </p:pic>
      <p:pic>
        <p:nvPicPr>
          <p:cNvPr id="9" name="Picture 8" descr="A diagram of a structure&#10;&#10;Description automatically generated">
            <a:extLst>
              <a:ext uri="{FF2B5EF4-FFF2-40B4-BE49-F238E27FC236}">
                <a16:creationId xmlns:a16="http://schemas.microsoft.com/office/drawing/2014/main" id="{3A6E09DF-9A74-C563-2745-8AD8D91806F0}"/>
              </a:ext>
            </a:extLst>
          </p:cNvPr>
          <p:cNvPicPr>
            <a:picLocks noChangeAspect="1"/>
          </p:cNvPicPr>
          <p:nvPr/>
        </p:nvPicPr>
        <p:blipFill>
          <a:blip r:embed="rId4"/>
          <a:stretch>
            <a:fillRect/>
          </a:stretch>
        </p:blipFill>
        <p:spPr>
          <a:xfrm>
            <a:off x="2470238" y="1506388"/>
            <a:ext cx="3987712" cy="2578442"/>
          </a:xfrm>
          <a:prstGeom prst="rect">
            <a:avLst/>
          </a:prstGeom>
        </p:spPr>
      </p:pic>
      <p:sp>
        <p:nvSpPr>
          <p:cNvPr id="10" name="Rectangle 9">
            <a:extLst>
              <a:ext uri="{FF2B5EF4-FFF2-40B4-BE49-F238E27FC236}">
                <a16:creationId xmlns:a16="http://schemas.microsoft.com/office/drawing/2014/main" id="{6616F034-FC26-16B6-91DB-4431A22399DD}"/>
              </a:ext>
            </a:extLst>
          </p:cNvPr>
          <p:cNvSpPr/>
          <p:nvPr/>
        </p:nvSpPr>
        <p:spPr>
          <a:xfrm>
            <a:off x="2470238" y="1438106"/>
            <a:ext cx="32108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27BA6F3-66EB-5FC3-ECCC-69D076948CA0}"/>
              </a:ext>
            </a:extLst>
          </p:cNvPr>
          <p:cNvSpPr txBox="1"/>
          <p:nvPr/>
        </p:nvSpPr>
        <p:spPr>
          <a:xfrm>
            <a:off x="3148373" y="6490644"/>
            <a:ext cx="3264035" cy="230832"/>
          </a:xfrm>
          <a:prstGeom prst="rect">
            <a:avLst/>
          </a:prstGeom>
          <a:noFill/>
        </p:spPr>
        <p:txBody>
          <a:bodyPr wrap="none" rtlCol="0">
            <a:spAutoFit/>
          </a:bodyPr>
          <a:lstStyle/>
          <a:p>
            <a:r>
              <a:rPr lang="en-US" sz="900">
                <a:hlinkClick r:id="rId5"/>
              </a:rPr>
              <a:t>Simulating 500 million years of evolution with a language model</a:t>
            </a:r>
            <a:endParaRPr lang="en-US" sz="900"/>
          </a:p>
        </p:txBody>
      </p:sp>
    </p:spTree>
    <p:extLst>
      <p:ext uri="{BB962C8B-B14F-4D97-AF65-F5344CB8AC3E}">
        <p14:creationId xmlns:p14="http://schemas.microsoft.com/office/powerpoint/2010/main" val="9042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9</a:t>
            </a:fld>
            <a:endParaRPr lang="en-US"/>
          </a:p>
        </p:txBody>
      </p:sp>
      <p:sp>
        <p:nvSpPr>
          <p:cNvPr id="3" name="TextBox 2">
            <a:extLst>
              <a:ext uri="{FF2B5EF4-FFF2-40B4-BE49-F238E27FC236}">
                <a16:creationId xmlns:a16="http://schemas.microsoft.com/office/drawing/2014/main" id="{9282A4ED-655B-4595-59C4-AB94F1A71890}"/>
              </a:ext>
            </a:extLst>
          </p:cNvPr>
          <p:cNvSpPr txBox="1"/>
          <p:nvPr/>
        </p:nvSpPr>
        <p:spPr>
          <a:xfrm>
            <a:off x="628649" y="1506388"/>
            <a:ext cx="8047000" cy="2031325"/>
          </a:xfrm>
          <a:prstGeom prst="rect">
            <a:avLst/>
          </a:prstGeom>
          <a:noFill/>
        </p:spPr>
        <p:txBody>
          <a:bodyPr wrap="square" rtlCol="0">
            <a:spAutoFit/>
          </a:bodyPr>
          <a:lstStyle/>
          <a:p>
            <a:r>
              <a:rPr lang="en-US"/>
              <a:t>Context: Influenza hemagglutinin (HA) plays an important role in the first step of influenza virus (IFV) infection. Designed protein binders for HA offer clinical potential as potent antivirals to inhibit viral entry.</a:t>
            </a:r>
          </a:p>
          <a:p>
            <a:endParaRPr lang="en-US"/>
          </a:p>
          <a:p>
            <a:r>
              <a:rPr lang="en-US"/>
              <a:t>Task: Given HA’s protein surface, generate a completely new protein backbone that forms a high-affinity interface with the target then design a sequence that folds into this backbone. </a:t>
            </a:r>
          </a:p>
        </p:txBody>
      </p:sp>
      <p:pic>
        <p:nvPicPr>
          <p:cNvPr id="8" name="Picture 7">
            <a:extLst>
              <a:ext uri="{FF2B5EF4-FFF2-40B4-BE49-F238E27FC236}">
                <a16:creationId xmlns:a16="http://schemas.microsoft.com/office/drawing/2014/main" id="{0D414A55-768B-F7C3-BEC4-0BF986C45C63}"/>
              </a:ext>
            </a:extLst>
          </p:cNvPr>
          <p:cNvPicPr>
            <a:picLocks noChangeAspect="1"/>
          </p:cNvPicPr>
          <p:nvPr/>
        </p:nvPicPr>
        <p:blipFill rotWithShape="1">
          <a:blip r:embed="rId3"/>
          <a:srcRect t="12540"/>
          <a:stretch/>
        </p:blipFill>
        <p:spPr>
          <a:xfrm>
            <a:off x="2912317" y="3756107"/>
            <a:ext cx="3319363" cy="2471023"/>
          </a:xfrm>
          <a:prstGeom prst="rect">
            <a:avLst/>
          </a:prstGeom>
        </p:spPr>
      </p:pic>
      <p:sp>
        <p:nvSpPr>
          <p:cNvPr id="9" name="TextBox 8">
            <a:extLst>
              <a:ext uri="{FF2B5EF4-FFF2-40B4-BE49-F238E27FC236}">
                <a16:creationId xmlns:a16="http://schemas.microsoft.com/office/drawing/2014/main" id="{A20F7559-1C18-7647-0A32-7BC32F30529A}"/>
              </a:ext>
            </a:extLst>
          </p:cNvPr>
          <p:cNvSpPr txBox="1"/>
          <p:nvPr/>
        </p:nvSpPr>
        <p:spPr>
          <a:xfrm>
            <a:off x="3215986" y="5857798"/>
            <a:ext cx="760268" cy="369332"/>
          </a:xfrm>
          <a:prstGeom prst="rect">
            <a:avLst/>
          </a:prstGeom>
          <a:noFill/>
        </p:spPr>
        <p:txBody>
          <a:bodyPr wrap="square" rtlCol="0">
            <a:spAutoFit/>
          </a:bodyPr>
          <a:lstStyle/>
          <a:p>
            <a:r>
              <a:rPr lang="en-US"/>
              <a:t>HA</a:t>
            </a:r>
          </a:p>
        </p:txBody>
      </p:sp>
      <p:sp>
        <p:nvSpPr>
          <p:cNvPr id="10" name="TextBox 9">
            <a:extLst>
              <a:ext uri="{FF2B5EF4-FFF2-40B4-BE49-F238E27FC236}">
                <a16:creationId xmlns:a16="http://schemas.microsoft.com/office/drawing/2014/main" id="{189501A5-690A-D4D8-EECB-2CE881356498}"/>
              </a:ext>
            </a:extLst>
          </p:cNvPr>
          <p:cNvSpPr txBox="1"/>
          <p:nvPr/>
        </p:nvSpPr>
        <p:spPr>
          <a:xfrm>
            <a:off x="5323609" y="3622885"/>
            <a:ext cx="1514475" cy="646331"/>
          </a:xfrm>
          <a:prstGeom prst="rect">
            <a:avLst/>
          </a:prstGeom>
          <a:noFill/>
        </p:spPr>
        <p:txBody>
          <a:bodyPr wrap="square" rtlCol="0">
            <a:spAutoFit/>
          </a:bodyPr>
          <a:lstStyle/>
          <a:p>
            <a:r>
              <a:rPr lang="en-US"/>
              <a:t>Potential binder</a:t>
            </a:r>
          </a:p>
        </p:txBody>
      </p:sp>
    </p:spTree>
    <p:extLst>
      <p:ext uri="{BB962C8B-B14F-4D97-AF65-F5344CB8AC3E}">
        <p14:creationId xmlns:p14="http://schemas.microsoft.com/office/powerpoint/2010/main" val="381157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10</a:t>
            </a:fld>
            <a:endParaRPr lang="en-US"/>
          </a:p>
        </p:txBody>
      </p:sp>
      <p:sp>
        <p:nvSpPr>
          <p:cNvPr id="7" name="TextBox 6">
            <a:extLst>
              <a:ext uri="{FF2B5EF4-FFF2-40B4-BE49-F238E27FC236}">
                <a16:creationId xmlns:a16="http://schemas.microsoft.com/office/drawing/2014/main" id="{DE10ECE6-1BBC-7CAD-4CC1-F8433A5DA88F}"/>
              </a:ext>
            </a:extLst>
          </p:cNvPr>
          <p:cNvSpPr txBox="1"/>
          <p:nvPr/>
        </p:nvSpPr>
        <p:spPr>
          <a:xfrm>
            <a:off x="628649" y="1506388"/>
            <a:ext cx="8047000" cy="369332"/>
          </a:xfrm>
          <a:prstGeom prst="rect">
            <a:avLst/>
          </a:prstGeom>
          <a:noFill/>
        </p:spPr>
        <p:txBody>
          <a:bodyPr wrap="square" rtlCol="0">
            <a:spAutoFit/>
          </a:bodyPr>
          <a:lstStyle/>
          <a:p>
            <a:r>
              <a:rPr lang="en-US"/>
              <a:t>Biological Questions:</a:t>
            </a:r>
          </a:p>
        </p:txBody>
      </p:sp>
      <p:graphicFrame>
        <p:nvGraphicFramePr>
          <p:cNvPr id="6" name="Table 5">
            <a:extLst>
              <a:ext uri="{FF2B5EF4-FFF2-40B4-BE49-F238E27FC236}">
                <a16:creationId xmlns:a16="http://schemas.microsoft.com/office/drawing/2014/main" id="{B75300A6-8097-D1B5-A4B9-930E48258594}"/>
              </a:ext>
            </a:extLst>
          </p:cNvPr>
          <p:cNvGraphicFramePr>
            <a:graphicFrameLocks noGrp="1"/>
          </p:cNvGraphicFramePr>
          <p:nvPr>
            <p:extLst>
              <p:ext uri="{D42A27DB-BD31-4B8C-83A1-F6EECF244321}">
                <p14:modId xmlns:p14="http://schemas.microsoft.com/office/powerpoint/2010/main" val="177900553"/>
              </p:ext>
            </p:extLst>
          </p:nvPr>
        </p:nvGraphicFramePr>
        <p:xfrm>
          <a:off x="628649" y="2257457"/>
          <a:ext cx="7886700" cy="3246120"/>
        </p:xfrm>
        <a:graphic>
          <a:graphicData uri="http://schemas.openxmlformats.org/drawingml/2006/table">
            <a:tbl>
              <a:tblPr>
                <a:tableStyleId>{616DA210-FB5B-4158-B5E0-FEB733F419BA}</a:tableStyleId>
              </a:tblPr>
              <a:tblGrid>
                <a:gridCol w="3943350">
                  <a:extLst>
                    <a:ext uri="{9D8B030D-6E8A-4147-A177-3AD203B41FA5}">
                      <a16:colId xmlns:a16="http://schemas.microsoft.com/office/drawing/2014/main" val="454625355"/>
                    </a:ext>
                  </a:extLst>
                </a:gridCol>
                <a:gridCol w="3943350">
                  <a:extLst>
                    <a:ext uri="{9D8B030D-6E8A-4147-A177-3AD203B41FA5}">
                      <a16:colId xmlns:a16="http://schemas.microsoft.com/office/drawing/2014/main" val="565802688"/>
                    </a:ext>
                  </a:extLst>
                </a:gridCol>
              </a:tblGrid>
              <a:tr h="0">
                <a:tc>
                  <a:txBody>
                    <a:bodyPr/>
                    <a:lstStyle/>
                    <a:p>
                      <a:r>
                        <a:rPr lang="en-US" b="1">
                          <a:effectLst/>
                        </a:rPr>
                        <a:t>Question</a:t>
                      </a:r>
                    </a:p>
                  </a:txBody>
                  <a:tcPr marL="123825" marR="123825" marT="57150" marB="57150" anchor="ctr"/>
                </a:tc>
                <a:tc>
                  <a:txBody>
                    <a:bodyPr/>
                    <a:lstStyle/>
                    <a:p>
                      <a:r>
                        <a:rPr lang="en-US" b="1">
                          <a:effectLst/>
                        </a:rPr>
                        <a:t>Why It Matters for ML</a:t>
                      </a:r>
                    </a:p>
                  </a:txBody>
                  <a:tcPr marL="123825" marR="123825" marT="57150" marB="57150" anchor="ctr"/>
                </a:tc>
                <a:extLst>
                  <a:ext uri="{0D108BD9-81ED-4DB2-BD59-A6C34878D82A}">
                    <a16:rowId xmlns:a16="http://schemas.microsoft.com/office/drawing/2014/main" val="1128261899"/>
                  </a:ext>
                </a:extLst>
              </a:tr>
              <a:tr h="0">
                <a:tc>
                  <a:txBody>
                    <a:bodyPr/>
                    <a:lstStyle/>
                    <a:p>
                      <a:r>
                        <a:rPr lang="en-US" b="1">
                          <a:effectLst/>
                        </a:rPr>
                        <a:t>Do we care about chirality in the design?</a:t>
                      </a:r>
                    </a:p>
                    <a:p>
                      <a:r>
                        <a:rPr lang="en-US">
                          <a:effectLst/>
                        </a:rPr>
                        <a:t>Yes, to prevent generating mirror-image proteins that could not exist in nature</a:t>
                      </a:r>
                    </a:p>
                  </a:txBody>
                  <a:tcPr marL="123825" marR="123825" marT="57150" marB="5715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effectLst/>
                        </a:rPr>
                        <a:t>Needs a model that respects the "handedness"</a:t>
                      </a:r>
                    </a:p>
                  </a:txBody>
                  <a:tcPr marL="123825" marR="123825" marT="57150" marB="57150" anchor="ctr"/>
                </a:tc>
                <a:extLst>
                  <a:ext uri="{0D108BD9-81ED-4DB2-BD59-A6C34878D82A}">
                    <a16:rowId xmlns:a16="http://schemas.microsoft.com/office/drawing/2014/main" val="615861137"/>
                  </a:ext>
                </a:extLst>
              </a:tr>
              <a:tr h="0">
                <a:tc>
                  <a:txBody>
                    <a:bodyPr/>
                    <a:lstStyle/>
                    <a:p>
                      <a:r>
                        <a:rPr lang="en-US" b="1">
                          <a:effectLst/>
                        </a:rPr>
                        <a:t>What are "hotspot residues"?</a:t>
                      </a:r>
                      <a:r>
                        <a:rPr lang="en-US">
                          <a:effectLst/>
                        </a:rPr>
                        <a:t> </a:t>
                      </a:r>
                    </a:p>
                    <a:p>
                      <a:r>
                        <a:rPr lang="en-US">
                          <a:effectLst/>
                        </a:rPr>
                        <a:t>Key target residues that contribute most to binding energy — the binder must contact these</a:t>
                      </a:r>
                    </a:p>
                  </a:txBody>
                  <a:tcPr marL="123825" marR="123825" marT="57150" marB="5715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effectLst/>
                        </a:rPr>
                        <a:t>Defines the </a:t>
                      </a:r>
                      <a:r>
                        <a:rPr lang="en-US" b="1">
                          <a:effectLst/>
                        </a:rPr>
                        <a:t>conditioning signal</a:t>
                      </a:r>
                      <a:r>
                        <a:rPr lang="en-US">
                          <a:effectLst/>
                        </a:rPr>
                        <a:t>: specify which residues on the target surface the binder must engage</a:t>
                      </a:r>
                    </a:p>
                  </a:txBody>
                  <a:tcPr marL="123825" marR="123825" marT="57150" marB="57150" anchor="ctr"/>
                </a:tc>
                <a:extLst>
                  <a:ext uri="{0D108BD9-81ED-4DB2-BD59-A6C34878D82A}">
                    <a16:rowId xmlns:a16="http://schemas.microsoft.com/office/drawing/2014/main" val="312221695"/>
                  </a:ext>
                </a:extLst>
              </a:tr>
              <a:tr h="0">
                <a:tc>
                  <a:txBody>
                    <a:bodyPr/>
                    <a:lstStyle/>
                    <a:p>
                      <a:r>
                        <a:rPr lang="en-US" b="1">
                          <a:effectLst/>
                        </a:rPr>
                        <a:t>What makes a protein foldable?</a:t>
                      </a:r>
                      <a:r>
                        <a:rPr lang="en-US">
                          <a:effectLst/>
                        </a:rPr>
                        <a:t> </a:t>
                      </a:r>
                    </a:p>
                    <a:p>
                      <a:r>
                        <a:rPr lang="en-US">
                          <a:effectLst/>
                        </a:rPr>
                        <a:t>Hydrophobic core, secondary structure packing, no steric clashes</a:t>
                      </a:r>
                    </a:p>
                  </a:txBody>
                  <a:tcPr marL="123825" marR="123825" marT="57150" marB="57150" anchor="ctr"/>
                </a:tc>
                <a:tc>
                  <a:txBody>
                    <a:bodyPr/>
                    <a:lstStyle/>
                    <a:p>
                      <a:r>
                        <a:rPr lang="en-US">
                          <a:effectLst/>
                        </a:rPr>
                        <a:t>The generated backbone must be designable — a sequence must exist that folds into it</a:t>
                      </a:r>
                    </a:p>
                  </a:txBody>
                  <a:tcPr marL="123825" marR="123825" marT="57150" marB="57150" anchor="ctr"/>
                </a:tc>
                <a:extLst>
                  <a:ext uri="{0D108BD9-81ED-4DB2-BD59-A6C34878D82A}">
                    <a16:rowId xmlns:a16="http://schemas.microsoft.com/office/drawing/2014/main" val="3451744262"/>
                  </a:ext>
                </a:extLst>
              </a:tr>
              <a:tr h="0">
                <a:tc>
                  <a:txBody>
                    <a:bodyPr/>
                    <a:lstStyle/>
                    <a:p>
                      <a:r>
                        <a:rPr lang="en-US" b="1">
                          <a:effectLst/>
                        </a:rPr>
                        <a:t>How do we validate computationally?</a:t>
                      </a:r>
                      <a:r>
                        <a:rPr lang="en-US">
                          <a:effectLst/>
                        </a:rPr>
                        <a:t> </a:t>
                      </a:r>
                    </a:p>
                    <a:p>
                      <a:r>
                        <a:rPr lang="en-US">
                          <a:effectLst/>
                        </a:rPr>
                        <a:t>Does the designed sequence fold back to the intended structure?</a:t>
                      </a:r>
                    </a:p>
                  </a:txBody>
                  <a:tcPr marL="123825" marR="123825" marT="57150" marB="57150" anchor="ctr"/>
                </a:tc>
                <a:tc>
                  <a:txBody>
                    <a:bodyPr/>
                    <a:lstStyle/>
                    <a:p>
                      <a:r>
                        <a:rPr lang="en-US" dirty="0">
                          <a:effectLst/>
                        </a:rPr>
                        <a:t>Test using AlphaFold2 / ESMFold</a:t>
                      </a:r>
                    </a:p>
                  </a:txBody>
                  <a:tcPr marL="123825" marR="123825" marT="57150" marB="57150" anchor="ctr"/>
                </a:tc>
                <a:extLst>
                  <a:ext uri="{0D108BD9-81ED-4DB2-BD59-A6C34878D82A}">
                    <a16:rowId xmlns:a16="http://schemas.microsoft.com/office/drawing/2014/main" val="1628006082"/>
                  </a:ext>
                </a:extLst>
              </a:tr>
            </a:tbl>
          </a:graphicData>
        </a:graphic>
      </p:graphicFrame>
    </p:spTree>
    <p:extLst>
      <p:ext uri="{BB962C8B-B14F-4D97-AF65-F5344CB8AC3E}">
        <p14:creationId xmlns:p14="http://schemas.microsoft.com/office/powerpoint/2010/main" val="1857257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3/10/26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11</a:t>
            </a:fld>
            <a:endParaRPr lang="en-US" dirty="0"/>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923330"/>
          </a:xfrm>
          <a:prstGeom prst="rect">
            <a:avLst/>
          </a:prstGeom>
          <a:noFill/>
        </p:spPr>
        <p:txBody>
          <a:bodyPr wrap="square" rtlCol="0">
            <a:spAutoFit/>
          </a:bodyPr>
          <a:lstStyle/>
          <a:p>
            <a:r>
              <a:rPr lang="en-US"/>
              <a:t>ML Objective Translation:</a:t>
            </a:r>
          </a:p>
          <a:p>
            <a:endParaRPr lang="en-US"/>
          </a:p>
          <a:p>
            <a:endParaRPr lang="en-US"/>
          </a:p>
        </p:txBody>
      </p:sp>
      <p:graphicFrame>
        <p:nvGraphicFramePr>
          <p:cNvPr id="8" name="Table 7">
            <a:extLst>
              <a:ext uri="{FF2B5EF4-FFF2-40B4-BE49-F238E27FC236}">
                <a16:creationId xmlns:a16="http://schemas.microsoft.com/office/drawing/2014/main" id="{92493DBF-8D57-7D5D-0C5D-5044569B304B}"/>
              </a:ext>
            </a:extLst>
          </p:cNvPr>
          <p:cNvGraphicFramePr>
            <a:graphicFrameLocks noGrp="1"/>
          </p:cNvGraphicFramePr>
          <p:nvPr>
            <p:extLst>
              <p:ext uri="{D42A27DB-BD31-4B8C-83A1-F6EECF244321}">
                <p14:modId xmlns:p14="http://schemas.microsoft.com/office/powerpoint/2010/main" val="175953206"/>
              </p:ext>
            </p:extLst>
          </p:nvPr>
        </p:nvGraphicFramePr>
        <p:xfrm>
          <a:off x="628649" y="2171700"/>
          <a:ext cx="7886700" cy="2308860"/>
        </p:xfrm>
        <a:graphic>
          <a:graphicData uri="http://schemas.openxmlformats.org/drawingml/2006/table">
            <a:tbl>
              <a:tblPr>
                <a:tableStyleId>{616DA210-FB5B-4158-B5E0-FEB733F419BA}</a:tableStyleId>
              </a:tblPr>
              <a:tblGrid>
                <a:gridCol w="2628900">
                  <a:extLst>
                    <a:ext uri="{9D8B030D-6E8A-4147-A177-3AD203B41FA5}">
                      <a16:colId xmlns:a16="http://schemas.microsoft.com/office/drawing/2014/main" val="3391038664"/>
                    </a:ext>
                  </a:extLst>
                </a:gridCol>
                <a:gridCol w="2628900">
                  <a:extLst>
                    <a:ext uri="{9D8B030D-6E8A-4147-A177-3AD203B41FA5}">
                      <a16:colId xmlns:a16="http://schemas.microsoft.com/office/drawing/2014/main" val="423001690"/>
                    </a:ext>
                  </a:extLst>
                </a:gridCol>
                <a:gridCol w="2628900">
                  <a:extLst>
                    <a:ext uri="{9D8B030D-6E8A-4147-A177-3AD203B41FA5}">
                      <a16:colId xmlns:a16="http://schemas.microsoft.com/office/drawing/2014/main" val="1005995935"/>
                    </a:ext>
                  </a:extLst>
                </a:gridCol>
              </a:tblGrid>
              <a:tr h="0">
                <a:tc>
                  <a:txBody>
                    <a:bodyPr/>
                    <a:lstStyle/>
                    <a:p>
                      <a:r>
                        <a:rPr lang="en-US" b="1">
                          <a:effectLst/>
                        </a:rPr>
                        <a:t>Biological Goal</a:t>
                      </a:r>
                    </a:p>
                  </a:txBody>
                  <a:tcPr marL="123825" marR="123825" marT="57150" marB="57150" anchor="ctr"/>
                </a:tc>
                <a:tc>
                  <a:txBody>
                    <a:bodyPr/>
                    <a:lstStyle/>
                    <a:p>
                      <a:r>
                        <a:rPr lang="en-US" b="1">
                          <a:effectLst/>
                        </a:rPr>
                        <a:t>ML Objective</a:t>
                      </a:r>
                    </a:p>
                  </a:txBody>
                  <a:tcPr marL="123825" marR="123825" marT="57150" marB="57150" anchor="ctr"/>
                </a:tc>
                <a:tc>
                  <a:txBody>
                    <a:bodyPr/>
                    <a:lstStyle/>
                    <a:p>
                      <a:r>
                        <a:rPr lang="en-US" b="1">
                          <a:effectLst/>
                        </a:rPr>
                        <a:t>Data Representation</a:t>
                      </a:r>
                    </a:p>
                  </a:txBody>
                  <a:tcPr marL="123825" marR="123825" marT="57150" marB="57150" anchor="ctr"/>
                </a:tc>
                <a:extLst>
                  <a:ext uri="{0D108BD9-81ED-4DB2-BD59-A6C34878D82A}">
                    <a16:rowId xmlns:a16="http://schemas.microsoft.com/office/drawing/2014/main" val="3419049880"/>
                  </a:ext>
                </a:extLst>
              </a:tr>
              <a:tr h="0">
                <a:tc>
                  <a:txBody>
                    <a:bodyPr/>
                    <a:lstStyle/>
                    <a:p>
                      <a:r>
                        <a:rPr lang="en-US">
                          <a:effectLst/>
                        </a:rPr>
                        <a:t>Create a backbone complementary to the target surface</a:t>
                      </a:r>
                    </a:p>
                  </a:txBody>
                  <a:tcPr marL="123825" marR="123825" marT="57150" marB="57150" anchor="ctr"/>
                </a:tc>
                <a:tc>
                  <a:txBody>
                    <a:bodyPr/>
                    <a:lstStyle/>
                    <a:p>
                      <a:r>
                        <a:rPr lang="en-US" b="1">
                          <a:effectLst/>
                        </a:rPr>
                        <a:t>Conditional 3D generation</a:t>
                      </a:r>
                      <a:r>
                        <a:rPr lang="en-US">
                          <a:effectLst/>
                        </a:rPr>
                        <a:t>: generate backbone frames conditioned on the target structure + hotspot residues</a:t>
                      </a:r>
                    </a:p>
                  </a:txBody>
                  <a:tcPr marL="123825" marR="123825" marT="57150" marB="57150" anchor="ctr"/>
                </a:tc>
                <a:tc>
                  <a:txBody>
                    <a:bodyPr/>
                    <a:lstStyle/>
                    <a:p>
                      <a:r>
                        <a:rPr lang="en-US">
                          <a:effectLst/>
                        </a:rPr>
                        <a:t>Residue frames lives on SE(3)</a:t>
                      </a:r>
                    </a:p>
                    <a:p>
                      <a:r>
                        <a:rPr lang="en-US">
                          <a:effectLst/>
                        </a:rPr>
                        <a:t>(R ∈ SO(3), t ∈ ℝ³)</a:t>
                      </a:r>
                    </a:p>
                  </a:txBody>
                  <a:tcPr marL="123825" marR="123825" marT="57150" marB="57150" anchor="ctr"/>
                </a:tc>
                <a:extLst>
                  <a:ext uri="{0D108BD9-81ED-4DB2-BD59-A6C34878D82A}">
                    <a16:rowId xmlns:a16="http://schemas.microsoft.com/office/drawing/2014/main" val="2824236396"/>
                  </a:ext>
                </a:extLst>
              </a:tr>
              <a:tr h="0">
                <a:tc>
                  <a:txBody>
                    <a:bodyPr/>
                    <a:lstStyle/>
                    <a:p>
                      <a:r>
                        <a:rPr lang="en-US">
                          <a:effectLst/>
                        </a:rPr>
                        <a:t>Find a sequence that folds to this backbone</a:t>
                      </a:r>
                    </a:p>
                  </a:txBody>
                  <a:tcPr marL="123825" marR="123825" marT="57150" marB="57150" anchor="ctr"/>
                </a:tc>
                <a:tc>
                  <a:txBody>
                    <a:bodyPr/>
                    <a:lstStyle/>
                    <a:p>
                      <a:r>
                        <a:rPr lang="en-US" b="1">
                          <a:effectLst/>
                        </a:rPr>
                        <a:t>Inverse folding</a:t>
                      </a:r>
                      <a:r>
                        <a:rPr lang="en-US">
                          <a:effectLst/>
                        </a:rPr>
                        <a:t>: maximize P(sequence | backbone)</a:t>
                      </a:r>
                    </a:p>
                  </a:txBody>
                  <a:tcPr marL="123825" marR="123825" marT="57150" marB="57150" anchor="ctr"/>
                </a:tc>
                <a:tc>
                  <a:txBody>
                    <a:bodyPr/>
                    <a:lstStyle/>
                    <a:p>
                      <a:r>
                        <a:rPr lang="en-US">
                          <a:effectLst/>
                        </a:rPr>
                        <a:t>3D graph → sequence tokens</a:t>
                      </a:r>
                    </a:p>
                  </a:txBody>
                  <a:tcPr marL="123825" marR="123825" marT="57150" marB="57150" anchor="ctr"/>
                </a:tc>
                <a:extLst>
                  <a:ext uri="{0D108BD9-81ED-4DB2-BD59-A6C34878D82A}">
                    <a16:rowId xmlns:a16="http://schemas.microsoft.com/office/drawing/2014/main" val="2435951695"/>
                  </a:ext>
                </a:extLst>
              </a:tr>
              <a:tr h="0">
                <a:tc>
                  <a:txBody>
                    <a:bodyPr/>
                    <a:lstStyle/>
                    <a:p>
                      <a:r>
                        <a:rPr lang="en-US">
                          <a:effectLst/>
                        </a:rPr>
                        <a:t>Verify it folds correctly</a:t>
                      </a:r>
                    </a:p>
                  </a:txBody>
                  <a:tcPr marL="123825" marR="123825" marT="57150" marB="57150" anchor="ctr"/>
                </a:tc>
                <a:tc>
                  <a:txBody>
                    <a:bodyPr/>
                    <a:lstStyle/>
                    <a:p>
                      <a:r>
                        <a:rPr lang="en-US" b="1">
                          <a:effectLst/>
                        </a:rPr>
                        <a:t>Self-consistency</a:t>
                      </a:r>
                      <a:r>
                        <a:rPr lang="en-US">
                          <a:effectLst/>
                        </a:rPr>
                        <a:t>: RMSD(designed backbone, prediction) &lt; 2 </a:t>
                      </a:r>
                      <a:r>
                        <a:rPr lang="en-US" err="1">
                          <a:effectLst/>
                        </a:rPr>
                        <a:t>Å</a:t>
                      </a:r>
                      <a:endParaRPr lang="en-US">
                        <a:effectLst/>
                      </a:endParaRPr>
                    </a:p>
                  </a:txBody>
                  <a:tcPr marL="123825" marR="123825" marT="57150" marB="57150" anchor="ctr"/>
                </a:tc>
                <a:tc>
                  <a:txBody>
                    <a:bodyPr/>
                    <a:lstStyle/>
                    <a:p>
                      <a:r>
                        <a:rPr lang="en-US">
                          <a:effectLst/>
                        </a:rPr>
                        <a:t>Sequence → 3D coordinates</a:t>
                      </a:r>
                    </a:p>
                  </a:txBody>
                  <a:tcPr marL="123825" marR="123825" marT="57150" marB="57150" anchor="ctr"/>
                </a:tc>
                <a:extLst>
                  <a:ext uri="{0D108BD9-81ED-4DB2-BD59-A6C34878D82A}">
                    <a16:rowId xmlns:a16="http://schemas.microsoft.com/office/drawing/2014/main" val="274780298"/>
                  </a:ext>
                </a:extLst>
              </a:tr>
            </a:tbl>
          </a:graphicData>
        </a:graphic>
      </p:graphicFrame>
      <p:pic>
        <p:nvPicPr>
          <p:cNvPr id="11" name="Picture 10" descr="A black and white math equation&#10;&#10;Description automatically generated with medium confidence">
            <a:extLst>
              <a:ext uri="{FF2B5EF4-FFF2-40B4-BE49-F238E27FC236}">
                <a16:creationId xmlns:a16="http://schemas.microsoft.com/office/drawing/2014/main" id="{19E19B87-9249-D607-059F-A3361143E93D}"/>
              </a:ext>
            </a:extLst>
          </p:cNvPr>
          <p:cNvPicPr>
            <a:picLocks noChangeAspect="1"/>
          </p:cNvPicPr>
          <p:nvPr/>
        </p:nvPicPr>
        <p:blipFill>
          <a:blip r:embed="rId3"/>
          <a:stretch>
            <a:fillRect/>
          </a:stretch>
        </p:blipFill>
        <p:spPr>
          <a:xfrm>
            <a:off x="1274059" y="5247129"/>
            <a:ext cx="4041995" cy="1072366"/>
          </a:xfrm>
          <a:prstGeom prst="rect">
            <a:avLst/>
          </a:prstGeom>
        </p:spPr>
      </p:pic>
      <p:sp>
        <p:nvSpPr>
          <p:cNvPr id="15" name="TextBox 14">
            <a:extLst>
              <a:ext uri="{FF2B5EF4-FFF2-40B4-BE49-F238E27FC236}">
                <a16:creationId xmlns:a16="http://schemas.microsoft.com/office/drawing/2014/main" id="{D9BDA626-E9FB-08B6-42C8-9405959494AA}"/>
              </a:ext>
            </a:extLst>
          </p:cNvPr>
          <p:cNvSpPr txBox="1"/>
          <p:nvPr/>
        </p:nvSpPr>
        <p:spPr>
          <a:xfrm>
            <a:off x="1326776" y="4840941"/>
            <a:ext cx="6920753" cy="369332"/>
          </a:xfrm>
          <a:prstGeom prst="rect">
            <a:avLst/>
          </a:prstGeom>
          <a:noFill/>
        </p:spPr>
        <p:txBody>
          <a:bodyPr wrap="square" rtlCol="0">
            <a:spAutoFit/>
          </a:bodyPr>
          <a:lstStyle/>
          <a:p>
            <a:r>
              <a:rPr lang="en-US"/>
              <a:t>SE(3) group expressed as a 4 x 4 homogeneous transformation matrix</a:t>
            </a:r>
          </a:p>
        </p:txBody>
      </p:sp>
      <p:pic>
        <p:nvPicPr>
          <p:cNvPr id="9" name="Picture 8" descr="A diagram of a function&#10;&#10;Description automatically generated">
            <a:extLst>
              <a:ext uri="{FF2B5EF4-FFF2-40B4-BE49-F238E27FC236}">
                <a16:creationId xmlns:a16="http://schemas.microsoft.com/office/drawing/2014/main" id="{6098F233-9ED6-5BF3-E446-4489FFFBCDAF}"/>
              </a:ext>
            </a:extLst>
          </p:cNvPr>
          <p:cNvPicPr>
            <a:picLocks noChangeAspect="1"/>
          </p:cNvPicPr>
          <p:nvPr/>
        </p:nvPicPr>
        <p:blipFill>
          <a:blip r:embed="rId4"/>
          <a:stretch>
            <a:fillRect/>
          </a:stretch>
        </p:blipFill>
        <p:spPr>
          <a:xfrm>
            <a:off x="5374618" y="5196635"/>
            <a:ext cx="1276233" cy="1310593"/>
          </a:xfrm>
          <a:prstGeom prst="rect">
            <a:avLst/>
          </a:prstGeom>
        </p:spPr>
      </p:pic>
      <p:pic>
        <p:nvPicPr>
          <p:cNvPr id="12" name="Picture 11" descr="A diagram of a function&#10;&#10;Description automatically generated">
            <a:extLst>
              <a:ext uri="{FF2B5EF4-FFF2-40B4-BE49-F238E27FC236}">
                <a16:creationId xmlns:a16="http://schemas.microsoft.com/office/drawing/2014/main" id="{A2F3EF44-4350-A432-5541-B77F087B0D3F}"/>
              </a:ext>
            </a:extLst>
          </p:cNvPr>
          <p:cNvPicPr>
            <a:picLocks noChangeAspect="1"/>
          </p:cNvPicPr>
          <p:nvPr/>
        </p:nvPicPr>
        <p:blipFill>
          <a:blip r:embed="rId5"/>
          <a:stretch>
            <a:fillRect/>
          </a:stretch>
        </p:blipFill>
        <p:spPr>
          <a:xfrm>
            <a:off x="6767979" y="5210273"/>
            <a:ext cx="1479550" cy="1347139"/>
          </a:xfrm>
          <a:prstGeom prst="rect">
            <a:avLst/>
          </a:prstGeom>
        </p:spPr>
      </p:pic>
      <p:sp>
        <p:nvSpPr>
          <p:cNvPr id="13" name="TextBox 12">
            <a:extLst>
              <a:ext uri="{FF2B5EF4-FFF2-40B4-BE49-F238E27FC236}">
                <a16:creationId xmlns:a16="http://schemas.microsoft.com/office/drawing/2014/main" id="{BD8BC048-8AAE-FD32-BE90-BB4A403189EF}"/>
              </a:ext>
            </a:extLst>
          </p:cNvPr>
          <p:cNvSpPr txBox="1"/>
          <p:nvPr/>
        </p:nvSpPr>
        <p:spPr>
          <a:xfrm>
            <a:off x="5679142" y="6227130"/>
            <a:ext cx="971709" cy="27699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a:t>translation</a:t>
            </a:r>
          </a:p>
        </p:txBody>
      </p:sp>
      <p:sp>
        <p:nvSpPr>
          <p:cNvPr id="14" name="TextBox 13">
            <a:extLst>
              <a:ext uri="{FF2B5EF4-FFF2-40B4-BE49-F238E27FC236}">
                <a16:creationId xmlns:a16="http://schemas.microsoft.com/office/drawing/2014/main" id="{04AD1CC1-BBF6-AD71-0937-40879761D8CA}"/>
              </a:ext>
            </a:extLst>
          </p:cNvPr>
          <p:cNvSpPr txBox="1"/>
          <p:nvPr/>
        </p:nvSpPr>
        <p:spPr>
          <a:xfrm>
            <a:off x="7043855" y="6237436"/>
            <a:ext cx="1171812" cy="27699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a:t>rotation</a:t>
            </a:r>
          </a:p>
        </p:txBody>
      </p:sp>
      <p:sp>
        <p:nvSpPr>
          <p:cNvPr id="19" name="TextBox 18">
            <a:extLst>
              <a:ext uri="{FF2B5EF4-FFF2-40B4-BE49-F238E27FC236}">
                <a16:creationId xmlns:a16="http://schemas.microsoft.com/office/drawing/2014/main" id="{AD869EB2-B88E-D415-E186-50EB0365557D}"/>
              </a:ext>
            </a:extLst>
          </p:cNvPr>
          <p:cNvSpPr txBox="1"/>
          <p:nvPr/>
        </p:nvSpPr>
        <p:spPr>
          <a:xfrm>
            <a:off x="3626869" y="6441996"/>
            <a:ext cx="1890261" cy="230832"/>
          </a:xfrm>
          <a:prstGeom prst="rect">
            <a:avLst/>
          </a:prstGeom>
          <a:noFill/>
        </p:spPr>
        <p:txBody>
          <a:bodyPr wrap="none" rtlCol="0">
            <a:spAutoFit/>
          </a:bodyPr>
          <a:lstStyle/>
          <a:p>
            <a:r>
              <a:rPr lang="en-US" sz="900" dirty="0">
                <a:hlinkClick r:id="rId6"/>
              </a:rPr>
              <a:t>V Kumar, course MEAM 620, UPenn </a:t>
            </a:r>
            <a:endParaRPr lang="en-US" sz="900" dirty="0"/>
          </a:p>
        </p:txBody>
      </p:sp>
    </p:spTree>
    <p:extLst>
      <p:ext uri="{BB962C8B-B14F-4D97-AF65-F5344CB8AC3E}">
        <p14:creationId xmlns:p14="http://schemas.microsoft.com/office/powerpoint/2010/main" val="363056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12</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200329"/>
          </a:xfrm>
          <a:prstGeom prst="rect">
            <a:avLst/>
          </a:prstGeom>
          <a:noFill/>
        </p:spPr>
        <p:txBody>
          <a:bodyPr wrap="square" rtlCol="0">
            <a:spAutoFit/>
          </a:bodyPr>
          <a:lstStyle/>
          <a:p>
            <a:r>
              <a:rPr lang="en-US"/>
              <a:t>Potential Model for backbone generation:</a:t>
            </a:r>
          </a:p>
          <a:p>
            <a:pPr marL="285750" indent="-285750">
              <a:buFontTx/>
              <a:buChar char="-"/>
            </a:pPr>
            <a:r>
              <a:rPr lang="en-US"/>
              <a:t>Diffusion</a:t>
            </a:r>
          </a:p>
          <a:p>
            <a:endParaRPr lang="en-US"/>
          </a:p>
          <a:p>
            <a:endParaRPr lang="en-US"/>
          </a:p>
        </p:txBody>
      </p:sp>
      <p:sp>
        <p:nvSpPr>
          <p:cNvPr id="7" name="TextBox 6">
            <a:extLst>
              <a:ext uri="{FF2B5EF4-FFF2-40B4-BE49-F238E27FC236}">
                <a16:creationId xmlns:a16="http://schemas.microsoft.com/office/drawing/2014/main" id="{856CE6D3-D492-253C-0814-372B147E6BB7}"/>
              </a:ext>
            </a:extLst>
          </p:cNvPr>
          <p:cNvSpPr txBox="1"/>
          <p:nvPr/>
        </p:nvSpPr>
        <p:spPr>
          <a:xfrm>
            <a:off x="3148373" y="6490644"/>
            <a:ext cx="3264035" cy="230832"/>
          </a:xfrm>
          <a:prstGeom prst="rect">
            <a:avLst/>
          </a:prstGeom>
          <a:noFill/>
        </p:spPr>
        <p:txBody>
          <a:bodyPr wrap="none" rtlCol="0">
            <a:spAutoFit/>
          </a:bodyPr>
          <a:lstStyle/>
          <a:p>
            <a:r>
              <a:rPr lang="en-US" sz="900">
                <a:hlinkClick r:id="rId3"/>
              </a:rPr>
              <a:t>De novo design of protein structure and function with RFdiffusion</a:t>
            </a:r>
            <a:endParaRPr lang="en-US" sz="900"/>
          </a:p>
        </p:txBody>
      </p:sp>
      <p:pic>
        <p:nvPicPr>
          <p:cNvPr id="9" name="Picture 8" descr="A diagram of mathematical equations&#10;&#10;Description automatically generated">
            <a:extLst>
              <a:ext uri="{FF2B5EF4-FFF2-40B4-BE49-F238E27FC236}">
                <a16:creationId xmlns:a16="http://schemas.microsoft.com/office/drawing/2014/main" id="{D9A5F39E-A477-7FD8-316F-8F62BB7A355E}"/>
              </a:ext>
            </a:extLst>
          </p:cNvPr>
          <p:cNvPicPr>
            <a:picLocks noChangeAspect="1"/>
          </p:cNvPicPr>
          <p:nvPr/>
        </p:nvPicPr>
        <p:blipFill>
          <a:blip r:embed="rId4"/>
          <a:stretch>
            <a:fillRect/>
          </a:stretch>
        </p:blipFill>
        <p:spPr>
          <a:xfrm>
            <a:off x="1087761" y="3011909"/>
            <a:ext cx="6769100" cy="1663700"/>
          </a:xfrm>
          <a:prstGeom prst="rect">
            <a:avLst/>
          </a:prstGeom>
        </p:spPr>
      </p:pic>
      <p:sp>
        <p:nvSpPr>
          <p:cNvPr id="13" name="Content Placeholder 7">
            <a:extLst>
              <a:ext uri="{FF2B5EF4-FFF2-40B4-BE49-F238E27FC236}">
                <a16:creationId xmlns:a16="http://schemas.microsoft.com/office/drawing/2014/main" id="{E67EC3F7-71E0-872A-99A8-8ADCB6C48CC5}"/>
              </a:ext>
            </a:extLst>
          </p:cNvPr>
          <p:cNvSpPr>
            <a:spLocks noGrp="1"/>
          </p:cNvSpPr>
          <p:nvPr>
            <p:ph idx="1"/>
          </p:nvPr>
        </p:nvSpPr>
        <p:spPr>
          <a:xfrm>
            <a:off x="742997" y="5340908"/>
            <a:ext cx="7772352" cy="567875"/>
          </a:xfrm>
        </p:spPr>
        <p:txBody>
          <a:bodyPr>
            <a:normAutofit fontScale="92500"/>
          </a:bodyPr>
          <a:lstStyle/>
          <a:p>
            <a:r>
              <a:rPr lang="en-US"/>
              <a:t>Key idea: generates data by learning to reverse a “noising” process</a:t>
            </a:r>
          </a:p>
        </p:txBody>
      </p:sp>
      <p:sp>
        <p:nvSpPr>
          <p:cNvPr id="14" name="TextBox 13">
            <a:extLst>
              <a:ext uri="{FF2B5EF4-FFF2-40B4-BE49-F238E27FC236}">
                <a16:creationId xmlns:a16="http://schemas.microsoft.com/office/drawing/2014/main" id="{B0EFFD43-DCBB-06B1-B39A-34532E7C264B}"/>
              </a:ext>
            </a:extLst>
          </p:cNvPr>
          <p:cNvSpPr txBox="1"/>
          <p:nvPr/>
        </p:nvSpPr>
        <p:spPr>
          <a:xfrm>
            <a:off x="1504541" y="4524009"/>
            <a:ext cx="6551698" cy="369332"/>
          </a:xfrm>
          <a:prstGeom prst="rect">
            <a:avLst/>
          </a:prstGeom>
          <a:noFill/>
        </p:spPr>
        <p:txBody>
          <a:bodyPr wrap="square" rtlCol="0">
            <a:spAutoFit/>
          </a:bodyPr>
          <a:lstStyle/>
          <a:p>
            <a:r>
              <a:rPr lang="en-US">
                <a:solidFill>
                  <a:srgbClr val="222222"/>
                </a:solidFill>
                <a:latin typeface="Roboto" panose="02000000000000000000" pitchFamily="2" charset="0"/>
              </a:rPr>
              <a:t>F</a:t>
            </a:r>
            <a:r>
              <a:rPr lang="en-US" b="0" i="0">
                <a:solidFill>
                  <a:srgbClr val="222222"/>
                </a:solidFill>
                <a:effectLst/>
                <a:latin typeface="Roboto" panose="02000000000000000000" pitchFamily="2" charset="0"/>
              </a:rPr>
              <a:t>orward diffusion process: transforms images into noise </a:t>
            </a:r>
          </a:p>
        </p:txBody>
      </p:sp>
      <p:sp>
        <p:nvSpPr>
          <p:cNvPr id="15" name="TextBox 14">
            <a:extLst>
              <a:ext uri="{FF2B5EF4-FFF2-40B4-BE49-F238E27FC236}">
                <a16:creationId xmlns:a16="http://schemas.microsoft.com/office/drawing/2014/main" id="{CA8EE52F-6D9E-35CE-D9E3-F3326C0DCEFE}"/>
              </a:ext>
            </a:extLst>
          </p:cNvPr>
          <p:cNvSpPr txBox="1"/>
          <p:nvPr/>
        </p:nvSpPr>
        <p:spPr>
          <a:xfrm>
            <a:off x="645300" y="2633218"/>
            <a:ext cx="8498700" cy="369332"/>
          </a:xfrm>
          <a:prstGeom prst="rect">
            <a:avLst/>
          </a:prstGeom>
          <a:noFill/>
        </p:spPr>
        <p:txBody>
          <a:bodyPr wrap="square">
            <a:spAutoFit/>
          </a:bodyPr>
          <a:lstStyle/>
          <a:p>
            <a:r>
              <a:rPr lang="en-US" b="0" i="0">
                <a:solidFill>
                  <a:srgbClr val="222222"/>
                </a:solidFill>
                <a:effectLst/>
                <a:latin typeface="Roboto" panose="02000000000000000000" pitchFamily="2" charset="0"/>
              </a:rPr>
              <a:t>Back</a:t>
            </a:r>
            <a:r>
              <a:rPr lang="en-US">
                <a:solidFill>
                  <a:srgbClr val="222222"/>
                </a:solidFill>
                <a:latin typeface="Roboto" panose="02000000000000000000" pitchFamily="2" charset="0"/>
              </a:rPr>
              <a:t>ward diffusion process:</a:t>
            </a:r>
            <a:r>
              <a:rPr lang="en-US" b="0" i="0">
                <a:solidFill>
                  <a:srgbClr val="222222"/>
                </a:solidFill>
                <a:effectLst/>
                <a:latin typeface="Roboto" panose="02000000000000000000" pitchFamily="2" charset="0"/>
              </a:rPr>
              <a:t> generate high-quality samples from random noise</a:t>
            </a:r>
            <a:endParaRPr lang="en-US"/>
          </a:p>
        </p:txBody>
      </p:sp>
    </p:spTree>
    <p:extLst>
      <p:ext uri="{BB962C8B-B14F-4D97-AF65-F5344CB8AC3E}">
        <p14:creationId xmlns:p14="http://schemas.microsoft.com/office/powerpoint/2010/main" val="515867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13</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200329"/>
          </a:xfrm>
          <a:prstGeom prst="rect">
            <a:avLst/>
          </a:prstGeom>
          <a:noFill/>
        </p:spPr>
        <p:txBody>
          <a:bodyPr wrap="square" rtlCol="0">
            <a:spAutoFit/>
          </a:bodyPr>
          <a:lstStyle/>
          <a:p>
            <a:r>
              <a:rPr lang="en-US"/>
              <a:t>Potential Model:</a:t>
            </a:r>
          </a:p>
          <a:p>
            <a:pPr marL="285750" indent="-285750">
              <a:buFontTx/>
              <a:buChar char="-"/>
            </a:pPr>
            <a:r>
              <a:rPr lang="en-US"/>
              <a:t>Diffusion</a:t>
            </a:r>
          </a:p>
          <a:p>
            <a:endParaRPr lang="en-US"/>
          </a:p>
          <a:p>
            <a:endParaRPr lang="en-US"/>
          </a:p>
        </p:txBody>
      </p:sp>
      <p:sp>
        <p:nvSpPr>
          <p:cNvPr id="7" name="TextBox 6">
            <a:extLst>
              <a:ext uri="{FF2B5EF4-FFF2-40B4-BE49-F238E27FC236}">
                <a16:creationId xmlns:a16="http://schemas.microsoft.com/office/drawing/2014/main" id="{856CE6D3-D492-253C-0814-372B147E6BB7}"/>
              </a:ext>
            </a:extLst>
          </p:cNvPr>
          <p:cNvSpPr txBox="1"/>
          <p:nvPr/>
        </p:nvSpPr>
        <p:spPr>
          <a:xfrm>
            <a:off x="4058877" y="6490644"/>
            <a:ext cx="1026243" cy="230832"/>
          </a:xfrm>
          <a:prstGeom prst="rect">
            <a:avLst/>
          </a:prstGeom>
          <a:noFill/>
        </p:spPr>
        <p:txBody>
          <a:bodyPr wrap="none" rtlCol="0">
            <a:spAutoFit/>
          </a:bodyPr>
          <a:lstStyle/>
          <a:p>
            <a:r>
              <a:rPr lang="en-US" sz="900"/>
              <a:t>Slide from NVIDIA</a:t>
            </a:r>
          </a:p>
        </p:txBody>
      </p:sp>
      <p:pic>
        <p:nvPicPr>
          <p:cNvPr id="16" name="Picture 15" descr="A diagram of a normal distribution&#10;&#10;Description automatically generated">
            <a:extLst>
              <a:ext uri="{FF2B5EF4-FFF2-40B4-BE49-F238E27FC236}">
                <a16:creationId xmlns:a16="http://schemas.microsoft.com/office/drawing/2014/main" id="{801CB777-30A7-0FB3-AAB7-47E7AFBBBC29}"/>
              </a:ext>
            </a:extLst>
          </p:cNvPr>
          <p:cNvPicPr>
            <a:picLocks noChangeAspect="1"/>
          </p:cNvPicPr>
          <p:nvPr/>
        </p:nvPicPr>
        <p:blipFill>
          <a:blip r:embed="rId3"/>
          <a:stretch>
            <a:fillRect/>
          </a:stretch>
        </p:blipFill>
        <p:spPr>
          <a:xfrm>
            <a:off x="588329" y="2284467"/>
            <a:ext cx="8121365" cy="3730752"/>
          </a:xfrm>
          <a:prstGeom prst="rect">
            <a:avLst/>
          </a:prstGeom>
        </p:spPr>
      </p:pic>
    </p:spTree>
    <p:extLst>
      <p:ext uri="{BB962C8B-B14F-4D97-AF65-F5344CB8AC3E}">
        <p14:creationId xmlns:p14="http://schemas.microsoft.com/office/powerpoint/2010/main" val="774412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14</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200329"/>
          </a:xfrm>
          <a:prstGeom prst="rect">
            <a:avLst/>
          </a:prstGeom>
          <a:noFill/>
        </p:spPr>
        <p:txBody>
          <a:bodyPr wrap="square" rtlCol="0">
            <a:spAutoFit/>
          </a:bodyPr>
          <a:lstStyle/>
          <a:p>
            <a:r>
              <a:rPr lang="en-US"/>
              <a:t>Potential Model:</a:t>
            </a:r>
          </a:p>
          <a:p>
            <a:pPr marL="285750" indent="-285750">
              <a:buFontTx/>
              <a:buChar char="-"/>
            </a:pPr>
            <a:r>
              <a:rPr lang="en-US"/>
              <a:t>Diffusion</a:t>
            </a:r>
          </a:p>
          <a:p>
            <a:endParaRPr lang="en-US"/>
          </a:p>
          <a:p>
            <a:endParaRPr lang="en-US"/>
          </a:p>
        </p:txBody>
      </p:sp>
      <p:pic>
        <p:nvPicPr>
          <p:cNvPr id="9" name="Picture 8" descr="A diagram of a graph&#10;&#10;Description automatically generated with medium confidence">
            <a:extLst>
              <a:ext uri="{FF2B5EF4-FFF2-40B4-BE49-F238E27FC236}">
                <a16:creationId xmlns:a16="http://schemas.microsoft.com/office/drawing/2014/main" id="{68C72582-616B-0001-0047-84998BE15737}"/>
              </a:ext>
            </a:extLst>
          </p:cNvPr>
          <p:cNvPicPr>
            <a:picLocks noChangeAspect="1"/>
          </p:cNvPicPr>
          <p:nvPr/>
        </p:nvPicPr>
        <p:blipFill>
          <a:blip r:embed="rId3"/>
          <a:stretch>
            <a:fillRect/>
          </a:stretch>
        </p:blipFill>
        <p:spPr>
          <a:xfrm>
            <a:off x="527177" y="2283292"/>
            <a:ext cx="8249943" cy="3735984"/>
          </a:xfrm>
          <a:prstGeom prst="rect">
            <a:avLst/>
          </a:prstGeom>
        </p:spPr>
      </p:pic>
      <p:sp>
        <p:nvSpPr>
          <p:cNvPr id="10" name="TextBox 9">
            <a:extLst>
              <a:ext uri="{FF2B5EF4-FFF2-40B4-BE49-F238E27FC236}">
                <a16:creationId xmlns:a16="http://schemas.microsoft.com/office/drawing/2014/main" id="{32401DCA-3051-822C-26F3-E7C0FA2A900C}"/>
              </a:ext>
            </a:extLst>
          </p:cNvPr>
          <p:cNvSpPr txBox="1"/>
          <p:nvPr/>
        </p:nvSpPr>
        <p:spPr>
          <a:xfrm>
            <a:off x="4058877" y="6490644"/>
            <a:ext cx="1026243" cy="230832"/>
          </a:xfrm>
          <a:prstGeom prst="rect">
            <a:avLst/>
          </a:prstGeom>
          <a:noFill/>
        </p:spPr>
        <p:txBody>
          <a:bodyPr wrap="none" rtlCol="0">
            <a:spAutoFit/>
          </a:bodyPr>
          <a:lstStyle/>
          <a:p>
            <a:r>
              <a:rPr lang="en-US" sz="900"/>
              <a:t>Slide from NVIDIA</a:t>
            </a:r>
          </a:p>
        </p:txBody>
      </p:sp>
    </p:spTree>
    <p:extLst>
      <p:ext uri="{BB962C8B-B14F-4D97-AF65-F5344CB8AC3E}">
        <p14:creationId xmlns:p14="http://schemas.microsoft.com/office/powerpoint/2010/main" val="2034762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15</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200329"/>
          </a:xfrm>
          <a:prstGeom prst="rect">
            <a:avLst/>
          </a:prstGeom>
          <a:noFill/>
        </p:spPr>
        <p:txBody>
          <a:bodyPr wrap="square" rtlCol="0">
            <a:spAutoFit/>
          </a:bodyPr>
          <a:lstStyle/>
          <a:p>
            <a:r>
              <a:rPr lang="en-US"/>
              <a:t>Potential Model:</a:t>
            </a:r>
          </a:p>
          <a:p>
            <a:pPr marL="285750" indent="-285750">
              <a:buFontTx/>
              <a:buChar char="-"/>
            </a:pPr>
            <a:r>
              <a:rPr lang="en-US"/>
              <a:t>Diffusion</a:t>
            </a:r>
          </a:p>
          <a:p>
            <a:endParaRPr lang="en-US"/>
          </a:p>
          <a:p>
            <a:endParaRPr lang="en-US"/>
          </a:p>
        </p:txBody>
      </p:sp>
      <p:pic>
        <p:nvPicPr>
          <p:cNvPr id="9" name="Picture 8" descr="A screenshot of a math problem&#10;&#10;Description automatically generated">
            <a:extLst>
              <a:ext uri="{FF2B5EF4-FFF2-40B4-BE49-F238E27FC236}">
                <a16:creationId xmlns:a16="http://schemas.microsoft.com/office/drawing/2014/main" id="{01409CDB-777D-00FA-49FD-6B3E0DDC254B}"/>
              </a:ext>
            </a:extLst>
          </p:cNvPr>
          <p:cNvPicPr>
            <a:picLocks noChangeAspect="1"/>
          </p:cNvPicPr>
          <p:nvPr/>
        </p:nvPicPr>
        <p:blipFill rotWithShape="1">
          <a:blip r:embed="rId3"/>
          <a:srcRect b="17982"/>
          <a:stretch/>
        </p:blipFill>
        <p:spPr>
          <a:xfrm>
            <a:off x="628649" y="2373284"/>
            <a:ext cx="8471713" cy="3286363"/>
          </a:xfrm>
          <a:prstGeom prst="rect">
            <a:avLst/>
          </a:prstGeom>
        </p:spPr>
      </p:pic>
      <p:sp>
        <p:nvSpPr>
          <p:cNvPr id="10" name="TextBox 9">
            <a:extLst>
              <a:ext uri="{FF2B5EF4-FFF2-40B4-BE49-F238E27FC236}">
                <a16:creationId xmlns:a16="http://schemas.microsoft.com/office/drawing/2014/main" id="{80B6BEF9-D2C7-FB55-681B-09F2BEB80E4D}"/>
              </a:ext>
            </a:extLst>
          </p:cNvPr>
          <p:cNvSpPr txBox="1"/>
          <p:nvPr/>
        </p:nvSpPr>
        <p:spPr>
          <a:xfrm>
            <a:off x="4058877" y="6490644"/>
            <a:ext cx="1026243" cy="230832"/>
          </a:xfrm>
          <a:prstGeom prst="rect">
            <a:avLst/>
          </a:prstGeom>
          <a:noFill/>
        </p:spPr>
        <p:txBody>
          <a:bodyPr wrap="none" rtlCol="0">
            <a:spAutoFit/>
          </a:bodyPr>
          <a:lstStyle/>
          <a:p>
            <a:r>
              <a:rPr lang="en-US" sz="900"/>
              <a:t>Slide from NVIDIA</a:t>
            </a:r>
          </a:p>
        </p:txBody>
      </p:sp>
      <p:pic>
        <p:nvPicPr>
          <p:cNvPr id="8" name="Picture 7" descr="A black number and a white background&#10;&#10;Description automatically generated with medium confidence">
            <a:extLst>
              <a:ext uri="{FF2B5EF4-FFF2-40B4-BE49-F238E27FC236}">
                <a16:creationId xmlns:a16="http://schemas.microsoft.com/office/drawing/2014/main" id="{F1FC8C32-2CE7-BDF2-32AC-FDA729F0F36E}"/>
              </a:ext>
            </a:extLst>
          </p:cNvPr>
          <p:cNvPicPr>
            <a:picLocks noChangeAspect="1"/>
          </p:cNvPicPr>
          <p:nvPr/>
        </p:nvPicPr>
        <p:blipFill>
          <a:blip r:embed="rId4"/>
          <a:stretch>
            <a:fillRect/>
          </a:stretch>
        </p:blipFill>
        <p:spPr>
          <a:xfrm>
            <a:off x="5997630" y="5267431"/>
            <a:ext cx="920640" cy="269962"/>
          </a:xfrm>
          <a:prstGeom prst="rect">
            <a:avLst/>
          </a:prstGeom>
        </p:spPr>
      </p:pic>
    </p:spTree>
    <p:extLst>
      <p:ext uri="{BB962C8B-B14F-4D97-AF65-F5344CB8AC3E}">
        <p14:creationId xmlns:p14="http://schemas.microsoft.com/office/powerpoint/2010/main" val="2314746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16</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646331"/>
          </a:xfrm>
          <a:prstGeom prst="rect">
            <a:avLst/>
          </a:prstGeom>
          <a:noFill/>
        </p:spPr>
        <p:txBody>
          <a:bodyPr wrap="square" rtlCol="0">
            <a:spAutoFit/>
          </a:bodyPr>
          <a:lstStyle/>
          <a:p>
            <a:r>
              <a:rPr lang="en-US"/>
              <a:t>Potential Model:</a:t>
            </a:r>
          </a:p>
          <a:p>
            <a:pPr marL="285750" indent="-285750">
              <a:buFontTx/>
              <a:buChar char="-"/>
            </a:pPr>
            <a:r>
              <a:rPr lang="en-US"/>
              <a:t>Diffusion</a:t>
            </a:r>
          </a:p>
        </p:txBody>
      </p:sp>
      <p:sp>
        <p:nvSpPr>
          <p:cNvPr id="7" name="TextBox 6">
            <a:extLst>
              <a:ext uri="{FF2B5EF4-FFF2-40B4-BE49-F238E27FC236}">
                <a16:creationId xmlns:a16="http://schemas.microsoft.com/office/drawing/2014/main" id="{856CE6D3-D492-253C-0814-372B147E6BB7}"/>
              </a:ext>
            </a:extLst>
          </p:cNvPr>
          <p:cNvSpPr txBox="1"/>
          <p:nvPr/>
        </p:nvSpPr>
        <p:spPr>
          <a:xfrm>
            <a:off x="3843994" y="6490644"/>
            <a:ext cx="1181734" cy="230832"/>
          </a:xfrm>
          <a:prstGeom prst="rect">
            <a:avLst/>
          </a:prstGeom>
          <a:noFill/>
        </p:spPr>
        <p:txBody>
          <a:bodyPr wrap="none" rtlCol="0">
            <a:spAutoFit/>
          </a:bodyPr>
          <a:lstStyle/>
          <a:p>
            <a:r>
              <a:rPr lang="en-US" sz="900"/>
              <a:t>Slide from CPSC 6440</a:t>
            </a:r>
          </a:p>
        </p:txBody>
      </p:sp>
      <p:pic>
        <p:nvPicPr>
          <p:cNvPr id="11" name="Picture 10" descr="A math equations and formulas&#10;&#10;Description automatically generated with medium confidence">
            <a:extLst>
              <a:ext uri="{FF2B5EF4-FFF2-40B4-BE49-F238E27FC236}">
                <a16:creationId xmlns:a16="http://schemas.microsoft.com/office/drawing/2014/main" id="{43D4AFCB-A665-C36B-18F8-8488C88AA3A1}"/>
              </a:ext>
            </a:extLst>
          </p:cNvPr>
          <p:cNvPicPr>
            <a:picLocks noChangeAspect="1"/>
          </p:cNvPicPr>
          <p:nvPr/>
        </p:nvPicPr>
        <p:blipFill rotWithShape="1">
          <a:blip r:embed="rId3"/>
          <a:srcRect r="50701"/>
          <a:stretch/>
        </p:blipFill>
        <p:spPr>
          <a:xfrm>
            <a:off x="628649" y="2093498"/>
            <a:ext cx="4169172" cy="2414120"/>
          </a:xfrm>
          <a:prstGeom prst="rect">
            <a:avLst/>
          </a:prstGeom>
        </p:spPr>
      </p:pic>
      <p:sp>
        <p:nvSpPr>
          <p:cNvPr id="10" name="TextBox 9">
            <a:extLst>
              <a:ext uri="{FF2B5EF4-FFF2-40B4-BE49-F238E27FC236}">
                <a16:creationId xmlns:a16="http://schemas.microsoft.com/office/drawing/2014/main" id="{1D969DB6-6080-BAA2-4139-60B15E3E02B7}"/>
              </a:ext>
            </a:extLst>
          </p:cNvPr>
          <p:cNvSpPr txBox="1"/>
          <p:nvPr/>
        </p:nvSpPr>
        <p:spPr>
          <a:xfrm>
            <a:off x="5364522" y="2751238"/>
            <a:ext cx="3150827" cy="1200329"/>
          </a:xfrm>
          <a:prstGeom prst="rect">
            <a:avLst/>
          </a:prstGeom>
          <a:noFill/>
        </p:spPr>
        <p:txBody>
          <a:bodyPr wrap="square">
            <a:spAutoFit/>
          </a:bodyPr>
          <a:lstStyle/>
          <a:p>
            <a:r>
              <a:rPr lang="en-US" sz="1800">
                <a:solidFill>
                  <a:srgbClr val="000000"/>
                </a:solidFill>
                <a:effectLst/>
                <a:latin typeface="Helvetica" pitchFamily="2" charset="0"/>
              </a:rPr>
              <a:t>adds noise over timesteps in the </a:t>
            </a:r>
            <a:r>
              <a:rPr lang="en-US">
                <a:solidFill>
                  <a:srgbClr val="000000"/>
                </a:solidFill>
                <a:latin typeface="Helvetica" pitchFamily="2" charset="0"/>
              </a:rPr>
              <a:t>forward process </a:t>
            </a:r>
            <a:r>
              <a:rPr lang="en-US" sz="1800">
                <a:solidFill>
                  <a:srgbClr val="000000"/>
                </a:solidFill>
                <a:effectLst/>
                <a:latin typeface="Helvetica" pitchFamily="2" charset="0"/>
              </a:rPr>
              <a:t>and learns the reverse using gradient descent</a:t>
            </a:r>
          </a:p>
        </p:txBody>
      </p:sp>
      <p:pic>
        <p:nvPicPr>
          <p:cNvPr id="12" name="Picture 11" descr="A math equations and formulas&#10;&#10;Description automatically generated with medium confidence">
            <a:extLst>
              <a:ext uri="{FF2B5EF4-FFF2-40B4-BE49-F238E27FC236}">
                <a16:creationId xmlns:a16="http://schemas.microsoft.com/office/drawing/2014/main" id="{34A93785-B3CA-168A-1825-347A2A4F6EE3}"/>
              </a:ext>
            </a:extLst>
          </p:cNvPr>
          <p:cNvPicPr>
            <a:picLocks noChangeAspect="1"/>
          </p:cNvPicPr>
          <p:nvPr/>
        </p:nvPicPr>
        <p:blipFill rotWithShape="1">
          <a:blip r:embed="rId3"/>
          <a:srcRect l="49299" b="12801"/>
          <a:stretch/>
        </p:blipFill>
        <p:spPr>
          <a:xfrm>
            <a:off x="807830" y="4180196"/>
            <a:ext cx="4432368" cy="2176155"/>
          </a:xfrm>
          <a:prstGeom prst="rect">
            <a:avLst/>
          </a:prstGeom>
        </p:spPr>
      </p:pic>
      <p:sp>
        <p:nvSpPr>
          <p:cNvPr id="14" name="TextBox 13">
            <a:extLst>
              <a:ext uri="{FF2B5EF4-FFF2-40B4-BE49-F238E27FC236}">
                <a16:creationId xmlns:a16="http://schemas.microsoft.com/office/drawing/2014/main" id="{D1321A32-21AB-6458-CCB0-7DB24E39A7D3}"/>
              </a:ext>
            </a:extLst>
          </p:cNvPr>
          <p:cNvSpPr txBox="1"/>
          <p:nvPr/>
        </p:nvSpPr>
        <p:spPr>
          <a:xfrm>
            <a:off x="5364522" y="4788335"/>
            <a:ext cx="3150827" cy="1200329"/>
          </a:xfrm>
          <a:prstGeom prst="rect">
            <a:avLst/>
          </a:prstGeom>
          <a:noFill/>
        </p:spPr>
        <p:txBody>
          <a:bodyPr wrap="square">
            <a:spAutoFit/>
          </a:bodyPr>
          <a:lstStyle/>
          <a:p>
            <a:r>
              <a:rPr lang="en-US" sz="1800">
                <a:solidFill>
                  <a:srgbClr val="000000"/>
                </a:solidFill>
                <a:effectLst/>
                <a:latin typeface="Helvetica" pitchFamily="2" charset="0"/>
              </a:rPr>
              <a:t>samples from N(0,1) and take reverse steps based on predicted noise to generate an image</a:t>
            </a:r>
            <a:endParaRPr lang="en-US"/>
          </a:p>
        </p:txBody>
      </p:sp>
      <p:sp>
        <p:nvSpPr>
          <p:cNvPr id="16" name="TextBox 15">
            <a:extLst>
              <a:ext uri="{FF2B5EF4-FFF2-40B4-BE49-F238E27FC236}">
                <a16:creationId xmlns:a16="http://schemas.microsoft.com/office/drawing/2014/main" id="{6B6AFCF8-5B97-290E-AB66-069EFAA18A38}"/>
              </a:ext>
            </a:extLst>
          </p:cNvPr>
          <p:cNvSpPr txBox="1"/>
          <p:nvPr/>
        </p:nvSpPr>
        <p:spPr>
          <a:xfrm>
            <a:off x="5364522" y="6144395"/>
            <a:ext cx="4572000" cy="276999"/>
          </a:xfrm>
          <a:prstGeom prst="rect">
            <a:avLst/>
          </a:prstGeom>
          <a:noFill/>
        </p:spPr>
        <p:txBody>
          <a:bodyPr wrap="square">
            <a:spAutoFit/>
          </a:bodyPr>
          <a:lstStyle/>
          <a:p>
            <a:r>
              <a:rPr lang="en-US" sz="1200"/>
              <a:t>Note:</a:t>
            </a:r>
          </a:p>
        </p:txBody>
      </p:sp>
      <p:pic>
        <p:nvPicPr>
          <p:cNvPr id="9" name="Picture 8">
            <a:extLst>
              <a:ext uri="{FF2B5EF4-FFF2-40B4-BE49-F238E27FC236}">
                <a16:creationId xmlns:a16="http://schemas.microsoft.com/office/drawing/2014/main" id="{5F2D59B0-0B6E-BFD8-E46A-8C86EDFC37AF}"/>
              </a:ext>
            </a:extLst>
          </p:cNvPr>
          <p:cNvPicPr>
            <a:picLocks noChangeAspect="1"/>
          </p:cNvPicPr>
          <p:nvPr/>
        </p:nvPicPr>
        <p:blipFill>
          <a:blip r:embed="rId4"/>
          <a:stretch>
            <a:fillRect/>
          </a:stretch>
        </p:blipFill>
        <p:spPr>
          <a:xfrm>
            <a:off x="5471566" y="6385401"/>
            <a:ext cx="2599007" cy="186034"/>
          </a:xfrm>
          <a:prstGeom prst="rect">
            <a:avLst/>
          </a:prstGeom>
        </p:spPr>
      </p:pic>
    </p:spTree>
    <p:extLst>
      <p:ext uri="{BB962C8B-B14F-4D97-AF65-F5344CB8AC3E}">
        <p14:creationId xmlns:p14="http://schemas.microsoft.com/office/powerpoint/2010/main" val="995124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17</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477328"/>
          </a:xfrm>
          <a:prstGeom prst="rect">
            <a:avLst/>
          </a:prstGeom>
          <a:noFill/>
        </p:spPr>
        <p:txBody>
          <a:bodyPr wrap="square" rtlCol="0">
            <a:spAutoFit/>
          </a:bodyPr>
          <a:lstStyle/>
          <a:p>
            <a:r>
              <a:rPr lang="en-US"/>
              <a:t>Potential Model:</a:t>
            </a:r>
          </a:p>
          <a:p>
            <a:pPr marL="285750" indent="-285750">
              <a:buFontTx/>
              <a:buChar char="-"/>
            </a:pPr>
            <a:r>
              <a:rPr lang="en-US"/>
              <a:t>Diffusion</a:t>
            </a:r>
          </a:p>
          <a:p>
            <a:pPr marL="742950" lvl="1" indent="-285750">
              <a:buFontTx/>
              <a:buChar char="-"/>
            </a:pPr>
            <a:r>
              <a:rPr lang="en-US"/>
              <a:t>RFDiffusion</a:t>
            </a:r>
          </a:p>
          <a:p>
            <a:endParaRPr lang="en-US"/>
          </a:p>
          <a:p>
            <a:endParaRPr lang="en-US"/>
          </a:p>
        </p:txBody>
      </p:sp>
      <p:sp>
        <p:nvSpPr>
          <p:cNvPr id="7" name="TextBox 6">
            <a:extLst>
              <a:ext uri="{FF2B5EF4-FFF2-40B4-BE49-F238E27FC236}">
                <a16:creationId xmlns:a16="http://schemas.microsoft.com/office/drawing/2014/main" id="{856CE6D3-D492-253C-0814-372B147E6BB7}"/>
              </a:ext>
            </a:extLst>
          </p:cNvPr>
          <p:cNvSpPr txBox="1"/>
          <p:nvPr/>
        </p:nvSpPr>
        <p:spPr>
          <a:xfrm>
            <a:off x="3020131" y="6423497"/>
            <a:ext cx="3264035" cy="230832"/>
          </a:xfrm>
          <a:prstGeom prst="rect">
            <a:avLst/>
          </a:prstGeom>
          <a:noFill/>
        </p:spPr>
        <p:txBody>
          <a:bodyPr wrap="none" rtlCol="0">
            <a:spAutoFit/>
          </a:bodyPr>
          <a:lstStyle/>
          <a:p>
            <a:r>
              <a:rPr lang="en-US" sz="900">
                <a:hlinkClick r:id="rId3"/>
              </a:rPr>
              <a:t>De novo design of protein structure and function with </a:t>
            </a:r>
            <a:r>
              <a:rPr lang="en-US" sz="900" err="1">
                <a:hlinkClick r:id="rId3"/>
              </a:rPr>
              <a:t>RFdiffusion</a:t>
            </a:r>
            <a:endParaRPr lang="en-US" sz="900"/>
          </a:p>
        </p:txBody>
      </p:sp>
      <p:pic>
        <p:nvPicPr>
          <p:cNvPr id="9" name="Picture 8" descr="A diagram of a single step process&#10;&#10;Description automatically generated">
            <a:extLst>
              <a:ext uri="{FF2B5EF4-FFF2-40B4-BE49-F238E27FC236}">
                <a16:creationId xmlns:a16="http://schemas.microsoft.com/office/drawing/2014/main" id="{64554B6D-A26E-DD0B-770F-7CDD2210F579}"/>
              </a:ext>
            </a:extLst>
          </p:cNvPr>
          <p:cNvPicPr>
            <a:picLocks noChangeAspect="1"/>
          </p:cNvPicPr>
          <p:nvPr/>
        </p:nvPicPr>
        <p:blipFill rotWithShape="1">
          <a:blip r:embed="rId4"/>
          <a:srcRect t="13722"/>
          <a:stretch/>
        </p:blipFill>
        <p:spPr>
          <a:xfrm>
            <a:off x="832684" y="2473576"/>
            <a:ext cx="7842965" cy="3355416"/>
          </a:xfrm>
          <a:prstGeom prst="rect">
            <a:avLst/>
          </a:prstGeom>
        </p:spPr>
      </p:pic>
    </p:spTree>
    <p:extLst>
      <p:ext uri="{BB962C8B-B14F-4D97-AF65-F5344CB8AC3E}">
        <p14:creationId xmlns:p14="http://schemas.microsoft.com/office/powerpoint/2010/main" val="2995943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18</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477328"/>
          </a:xfrm>
          <a:prstGeom prst="rect">
            <a:avLst/>
          </a:prstGeom>
          <a:noFill/>
        </p:spPr>
        <p:txBody>
          <a:bodyPr wrap="square" rtlCol="0">
            <a:spAutoFit/>
          </a:bodyPr>
          <a:lstStyle/>
          <a:p>
            <a:r>
              <a:rPr lang="en-US"/>
              <a:t>Potential Model for sequence design:</a:t>
            </a:r>
          </a:p>
          <a:p>
            <a:pPr marL="285750" indent="-285750">
              <a:buFontTx/>
              <a:buChar char="-"/>
            </a:pPr>
            <a:r>
              <a:rPr lang="en-US"/>
              <a:t>GNN</a:t>
            </a:r>
          </a:p>
          <a:p>
            <a:pPr marL="742950" lvl="1" indent="-285750">
              <a:buFontTx/>
              <a:buChar char="-"/>
            </a:pPr>
            <a:r>
              <a:rPr lang="en-US"/>
              <a:t>ProteinMPNN (Designing Sequences for RFDiffusion Backbones)</a:t>
            </a:r>
          </a:p>
          <a:p>
            <a:endParaRPr lang="en-US"/>
          </a:p>
          <a:p>
            <a:endParaRPr lang="en-US"/>
          </a:p>
        </p:txBody>
      </p:sp>
      <p:sp>
        <p:nvSpPr>
          <p:cNvPr id="7" name="TextBox 6">
            <a:extLst>
              <a:ext uri="{FF2B5EF4-FFF2-40B4-BE49-F238E27FC236}">
                <a16:creationId xmlns:a16="http://schemas.microsoft.com/office/drawing/2014/main" id="{856CE6D3-D492-253C-0814-372B147E6BB7}"/>
              </a:ext>
            </a:extLst>
          </p:cNvPr>
          <p:cNvSpPr txBox="1"/>
          <p:nvPr/>
        </p:nvSpPr>
        <p:spPr>
          <a:xfrm>
            <a:off x="3020131" y="6423497"/>
            <a:ext cx="3650358" cy="230832"/>
          </a:xfrm>
          <a:prstGeom prst="rect">
            <a:avLst/>
          </a:prstGeom>
          <a:noFill/>
        </p:spPr>
        <p:txBody>
          <a:bodyPr wrap="none" rtlCol="0">
            <a:spAutoFit/>
          </a:bodyPr>
          <a:lstStyle/>
          <a:p>
            <a:r>
              <a:rPr lang="en-US" sz="900">
                <a:hlinkClick r:id="rId3"/>
              </a:rPr>
              <a:t>Robust deep learning–based protein sequence design using ProteinMPNN</a:t>
            </a:r>
            <a:endParaRPr lang="en-US" sz="900"/>
          </a:p>
        </p:txBody>
      </p:sp>
      <p:pic>
        <p:nvPicPr>
          <p:cNvPr id="3074" name="Picture 2">
            <a:extLst>
              <a:ext uri="{FF2B5EF4-FFF2-40B4-BE49-F238E27FC236}">
                <a16:creationId xmlns:a16="http://schemas.microsoft.com/office/drawing/2014/main" id="{87599A99-6594-BFD2-822B-E4A306A9A17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b="32925"/>
          <a:stretch/>
        </p:blipFill>
        <p:spPr bwMode="auto">
          <a:xfrm>
            <a:off x="664767" y="2751238"/>
            <a:ext cx="7974764" cy="3067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631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2: De Novo Enzyme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19</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923330"/>
          </a:xfrm>
          <a:prstGeom prst="rect">
            <a:avLst/>
          </a:prstGeom>
          <a:noFill/>
        </p:spPr>
        <p:txBody>
          <a:bodyPr wrap="square" rtlCol="0">
            <a:spAutoFit/>
          </a:bodyPr>
          <a:lstStyle/>
          <a:p>
            <a:r>
              <a:rPr lang="en-US"/>
              <a:t>Results:</a:t>
            </a:r>
          </a:p>
          <a:p>
            <a:endParaRPr lang="en-US"/>
          </a:p>
          <a:p>
            <a:endParaRPr lang="en-US"/>
          </a:p>
        </p:txBody>
      </p:sp>
      <p:sp>
        <p:nvSpPr>
          <p:cNvPr id="7" name="TextBox 6">
            <a:extLst>
              <a:ext uri="{FF2B5EF4-FFF2-40B4-BE49-F238E27FC236}">
                <a16:creationId xmlns:a16="http://schemas.microsoft.com/office/drawing/2014/main" id="{856CE6D3-D492-253C-0814-372B147E6BB7}"/>
              </a:ext>
            </a:extLst>
          </p:cNvPr>
          <p:cNvSpPr txBox="1"/>
          <p:nvPr/>
        </p:nvSpPr>
        <p:spPr>
          <a:xfrm>
            <a:off x="3020131" y="6423497"/>
            <a:ext cx="3264035" cy="230832"/>
          </a:xfrm>
          <a:prstGeom prst="rect">
            <a:avLst/>
          </a:prstGeom>
          <a:noFill/>
        </p:spPr>
        <p:txBody>
          <a:bodyPr wrap="none" rtlCol="0">
            <a:spAutoFit/>
          </a:bodyPr>
          <a:lstStyle/>
          <a:p>
            <a:r>
              <a:rPr lang="en-US" sz="900">
                <a:hlinkClick r:id="rId3"/>
              </a:rPr>
              <a:t>De novo design of protein structure and function with </a:t>
            </a:r>
            <a:r>
              <a:rPr lang="en-US" sz="900" err="1">
                <a:hlinkClick r:id="rId3"/>
              </a:rPr>
              <a:t>RFdiffusion</a:t>
            </a:r>
            <a:endParaRPr lang="en-US" sz="900"/>
          </a:p>
        </p:txBody>
      </p:sp>
      <p:pic>
        <p:nvPicPr>
          <p:cNvPr id="10" name="Picture 9" descr="A white and blue object with orange and purple objects&#10;&#10;Description automatically generated with medium confidence">
            <a:extLst>
              <a:ext uri="{FF2B5EF4-FFF2-40B4-BE49-F238E27FC236}">
                <a16:creationId xmlns:a16="http://schemas.microsoft.com/office/drawing/2014/main" id="{8745D845-0B6E-D4B1-2477-2E1F5E577C42}"/>
              </a:ext>
            </a:extLst>
          </p:cNvPr>
          <p:cNvPicPr>
            <a:picLocks noChangeAspect="1"/>
          </p:cNvPicPr>
          <p:nvPr/>
        </p:nvPicPr>
        <p:blipFill>
          <a:blip r:embed="rId4"/>
          <a:stretch>
            <a:fillRect/>
          </a:stretch>
        </p:blipFill>
        <p:spPr>
          <a:xfrm>
            <a:off x="754643" y="1917457"/>
            <a:ext cx="7273925" cy="1315111"/>
          </a:xfrm>
          <a:prstGeom prst="rect">
            <a:avLst/>
          </a:prstGeom>
        </p:spPr>
      </p:pic>
      <p:pic>
        <p:nvPicPr>
          <p:cNvPr id="1028" name="Picture 4" descr="Fig. 6">
            <a:extLst>
              <a:ext uri="{FF2B5EF4-FFF2-40B4-BE49-F238E27FC236}">
                <a16:creationId xmlns:a16="http://schemas.microsoft.com/office/drawing/2014/main" id="{68F5E259-A032-9BB3-C912-F4335D8E5D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7212"/>
          <a:stretch/>
        </p:blipFill>
        <p:spPr bwMode="auto">
          <a:xfrm>
            <a:off x="935036" y="3327263"/>
            <a:ext cx="7273925" cy="2934393"/>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a:extLst>
              <a:ext uri="{FF2B5EF4-FFF2-40B4-BE49-F238E27FC236}">
                <a16:creationId xmlns:a16="http://schemas.microsoft.com/office/drawing/2014/main" id="{9451202E-6285-53D9-16AB-56CBEF43BBBC}"/>
              </a:ext>
            </a:extLst>
          </p:cNvPr>
          <p:cNvSpPr/>
          <p:nvPr/>
        </p:nvSpPr>
        <p:spPr>
          <a:xfrm>
            <a:off x="1789043" y="4763985"/>
            <a:ext cx="596348" cy="23551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3881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20</a:t>
            </a:fld>
            <a:endParaRPr lang="en-US"/>
          </a:p>
        </p:txBody>
      </p:sp>
      <p:sp>
        <p:nvSpPr>
          <p:cNvPr id="3" name="TextBox 2">
            <a:extLst>
              <a:ext uri="{FF2B5EF4-FFF2-40B4-BE49-F238E27FC236}">
                <a16:creationId xmlns:a16="http://schemas.microsoft.com/office/drawing/2014/main" id="{9282A4ED-655B-4595-59C4-AB94F1A71890}"/>
              </a:ext>
            </a:extLst>
          </p:cNvPr>
          <p:cNvSpPr txBox="1"/>
          <p:nvPr/>
        </p:nvSpPr>
        <p:spPr>
          <a:xfrm>
            <a:off x="628649" y="1506388"/>
            <a:ext cx="8047000" cy="1477328"/>
          </a:xfrm>
          <a:prstGeom prst="rect">
            <a:avLst/>
          </a:prstGeom>
          <a:noFill/>
        </p:spPr>
        <p:txBody>
          <a:bodyPr wrap="square" rtlCol="0">
            <a:spAutoFit/>
          </a:bodyPr>
          <a:lstStyle/>
          <a:p>
            <a:r>
              <a:rPr lang="en-US"/>
              <a:t>Context: Protein flexibility is critical for function: enzyme catalysis requires flexible active-site loops, molecular recognition requires induced fit, allosteric signaling requires coordinated domain motions.</a:t>
            </a:r>
          </a:p>
          <a:p>
            <a:endParaRPr lang="en-US"/>
          </a:p>
          <a:p>
            <a:r>
              <a:rPr lang="en-US"/>
              <a:t>Task: Design proteins whose flexibility profile matches a user-specified target</a:t>
            </a:r>
          </a:p>
        </p:txBody>
      </p:sp>
      <p:pic>
        <p:nvPicPr>
          <p:cNvPr id="10" name="Picture 9" descr="A green line graph with black text&#10;&#10;Description automatically generated">
            <a:extLst>
              <a:ext uri="{FF2B5EF4-FFF2-40B4-BE49-F238E27FC236}">
                <a16:creationId xmlns:a16="http://schemas.microsoft.com/office/drawing/2014/main" id="{253D0BE5-9854-DDBE-70B7-557D3DB888C2}"/>
              </a:ext>
            </a:extLst>
          </p:cNvPr>
          <p:cNvPicPr>
            <a:picLocks noChangeAspect="1"/>
          </p:cNvPicPr>
          <p:nvPr/>
        </p:nvPicPr>
        <p:blipFill>
          <a:blip r:embed="rId3"/>
          <a:stretch>
            <a:fillRect/>
          </a:stretch>
        </p:blipFill>
        <p:spPr>
          <a:xfrm>
            <a:off x="1895393" y="3624970"/>
            <a:ext cx="2476500" cy="2019300"/>
          </a:xfrm>
          <a:prstGeom prst="rect">
            <a:avLst/>
          </a:prstGeom>
        </p:spPr>
      </p:pic>
      <p:pic>
        <p:nvPicPr>
          <p:cNvPr id="13" name="Picture 12" descr="A collage of several green spirals&#10;&#10;Description automatically generated with medium confidence">
            <a:extLst>
              <a:ext uri="{FF2B5EF4-FFF2-40B4-BE49-F238E27FC236}">
                <a16:creationId xmlns:a16="http://schemas.microsoft.com/office/drawing/2014/main" id="{7059CAA1-EA22-77C7-3845-322D2BC735C4}"/>
              </a:ext>
            </a:extLst>
          </p:cNvPr>
          <p:cNvPicPr>
            <a:picLocks noChangeAspect="1"/>
          </p:cNvPicPr>
          <p:nvPr/>
        </p:nvPicPr>
        <p:blipFill>
          <a:blip r:embed="rId4"/>
          <a:stretch>
            <a:fillRect/>
          </a:stretch>
        </p:blipFill>
        <p:spPr>
          <a:xfrm>
            <a:off x="5556250" y="3622283"/>
            <a:ext cx="1930400" cy="2133600"/>
          </a:xfrm>
          <a:prstGeom prst="rect">
            <a:avLst/>
          </a:prstGeom>
        </p:spPr>
      </p:pic>
      <p:cxnSp>
        <p:nvCxnSpPr>
          <p:cNvPr id="15" name="Straight Arrow Connector 14">
            <a:extLst>
              <a:ext uri="{FF2B5EF4-FFF2-40B4-BE49-F238E27FC236}">
                <a16:creationId xmlns:a16="http://schemas.microsoft.com/office/drawing/2014/main" id="{6D02E98F-5195-CAB3-A4F2-0FC75CEC5A80}"/>
              </a:ext>
            </a:extLst>
          </p:cNvPr>
          <p:cNvCxnSpPr/>
          <p:nvPr/>
        </p:nvCxnSpPr>
        <p:spPr>
          <a:xfrm>
            <a:off x="4465598" y="4634620"/>
            <a:ext cx="9041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716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7" name="TextBox 6">
            <a:extLst>
              <a:ext uri="{FF2B5EF4-FFF2-40B4-BE49-F238E27FC236}">
                <a16:creationId xmlns:a16="http://schemas.microsoft.com/office/drawing/2014/main" id="{DE10ECE6-1BBC-7CAD-4CC1-F8433A5DA88F}"/>
              </a:ext>
            </a:extLst>
          </p:cNvPr>
          <p:cNvSpPr txBox="1"/>
          <p:nvPr/>
        </p:nvSpPr>
        <p:spPr>
          <a:xfrm>
            <a:off x="628649" y="1506388"/>
            <a:ext cx="8047000" cy="923330"/>
          </a:xfrm>
          <a:prstGeom prst="rect">
            <a:avLst/>
          </a:prstGeom>
          <a:noFill/>
        </p:spPr>
        <p:txBody>
          <a:bodyPr wrap="square" rtlCol="0">
            <a:spAutoFit/>
          </a:bodyPr>
          <a:lstStyle/>
          <a:p>
            <a:r>
              <a:rPr lang="en-US"/>
              <a:t>Biological Questions:</a:t>
            </a:r>
          </a:p>
          <a:p>
            <a:endParaRPr lang="en-US"/>
          </a:p>
          <a:p>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21</a:t>
            </a:fld>
            <a:endParaRPr lang="en-US"/>
          </a:p>
        </p:txBody>
      </p:sp>
      <p:graphicFrame>
        <p:nvGraphicFramePr>
          <p:cNvPr id="3" name="Table 2">
            <a:extLst>
              <a:ext uri="{FF2B5EF4-FFF2-40B4-BE49-F238E27FC236}">
                <a16:creationId xmlns:a16="http://schemas.microsoft.com/office/drawing/2014/main" id="{53C8277E-65A5-32BB-F86F-A094CEF54C79}"/>
              </a:ext>
            </a:extLst>
          </p:cNvPr>
          <p:cNvGraphicFramePr>
            <a:graphicFrameLocks noGrp="1"/>
          </p:cNvGraphicFramePr>
          <p:nvPr>
            <p:extLst>
              <p:ext uri="{D42A27DB-BD31-4B8C-83A1-F6EECF244321}">
                <p14:modId xmlns:p14="http://schemas.microsoft.com/office/powerpoint/2010/main" val="2383945714"/>
              </p:ext>
            </p:extLst>
          </p:nvPr>
        </p:nvGraphicFramePr>
        <p:xfrm>
          <a:off x="628650" y="2172494"/>
          <a:ext cx="7886700" cy="2194560"/>
        </p:xfrm>
        <a:graphic>
          <a:graphicData uri="http://schemas.openxmlformats.org/drawingml/2006/table">
            <a:tbl>
              <a:tblPr>
                <a:tableStyleId>{616DA210-FB5B-4158-B5E0-FEB733F419BA}</a:tableStyleId>
              </a:tblPr>
              <a:tblGrid>
                <a:gridCol w="3943350">
                  <a:extLst>
                    <a:ext uri="{9D8B030D-6E8A-4147-A177-3AD203B41FA5}">
                      <a16:colId xmlns:a16="http://schemas.microsoft.com/office/drawing/2014/main" val="517329657"/>
                    </a:ext>
                  </a:extLst>
                </a:gridCol>
                <a:gridCol w="3943350">
                  <a:extLst>
                    <a:ext uri="{9D8B030D-6E8A-4147-A177-3AD203B41FA5}">
                      <a16:colId xmlns:a16="http://schemas.microsoft.com/office/drawing/2014/main" val="946358518"/>
                    </a:ext>
                  </a:extLst>
                </a:gridCol>
              </a:tblGrid>
              <a:tr h="0">
                <a:tc>
                  <a:txBody>
                    <a:bodyPr/>
                    <a:lstStyle/>
                    <a:p>
                      <a:r>
                        <a:rPr lang="en-US" b="1">
                          <a:effectLst/>
                        </a:rPr>
                        <a:t>Question</a:t>
                      </a:r>
                    </a:p>
                  </a:txBody>
                  <a:tcPr marL="123825" marR="123825" marT="57150" marB="57150" anchor="ctr"/>
                </a:tc>
                <a:tc>
                  <a:txBody>
                    <a:bodyPr/>
                    <a:lstStyle/>
                    <a:p>
                      <a:r>
                        <a:rPr lang="en-US" b="1">
                          <a:effectLst/>
                        </a:rPr>
                        <a:t>Why It Matters for ML</a:t>
                      </a:r>
                    </a:p>
                  </a:txBody>
                  <a:tcPr marL="123825" marR="123825" marT="57150" marB="57150" anchor="ctr"/>
                </a:tc>
                <a:extLst>
                  <a:ext uri="{0D108BD9-81ED-4DB2-BD59-A6C34878D82A}">
                    <a16:rowId xmlns:a16="http://schemas.microsoft.com/office/drawing/2014/main" val="3711653961"/>
                  </a:ext>
                </a:extLst>
              </a:tr>
              <a:tr h="0">
                <a:tc>
                  <a:txBody>
                    <a:bodyPr/>
                    <a:lstStyle/>
                    <a:p>
                      <a:r>
                        <a:rPr lang="en-US" b="1">
                          <a:effectLst/>
                        </a:rPr>
                        <a:t>Should we consider local or global flexibility?</a:t>
                      </a:r>
                    </a:p>
                    <a:p>
                      <a:r>
                        <a:rPr lang="en-US" b="0">
                          <a:effectLst/>
                        </a:rPr>
                        <a:t>Local per-residue flexibility. If a rigid helix moves as a domain, the global alignment assigns it high RMSF even though it is locally stiff. </a:t>
                      </a:r>
                    </a:p>
                  </a:txBody>
                  <a:tcPr marL="123825" marR="123825" marT="57150" marB="57150" anchor="ctr"/>
                </a:tc>
                <a:tc>
                  <a:txBody>
                    <a:bodyPr/>
                    <a:lstStyle/>
                    <a:p>
                      <a:r>
                        <a:rPr lang="en-US">
                          <a:effectLst/>
                        </a:rPr>
                        <a:t>Defines the </a:t>
                      </a:r>
                      <a:r>
                        <a:rPr lang="en-US" b="1">
                          <a:effectLst/>
                        </a:rPr>
                        <a:t>target conditioning signal</a:t>
                      </a:r>
                      <a:r>
                        <a:rPr lang="en-US">
                          <a:effectLst/>
                        </a:rPr>
                        <a:t> — a 1D vector of RMSF (Root Mean Square Fluctuation) values</a:t>
                      </a:r>
                    </a:p>
                  </a:txBody>
                  <a:tcPr marL="123825" marR="123825" marT="57150" marB="57150" anchor="ctr"/>
                </a:tc>
                <a:extLst>
                  <a:ext uri="{0D108BD9-81ED-4DB2-BD59-A6C34878D82A}">
                    <a16:rowId xmlns:a16="http://schemas.microsoft.com/office/drawing/2014/main" val="1400326157"/>
                  </a:ext>
                </a:extLst>
              </a:tr>
              <a:tr h="0">
                <a:tc>
                  <a:txBody>
                    <a:bodyPr/>
                    <a:lstStyle/>
                    <a:p>
                      <a:r>
                        <a:rPr lang="en-US" b="1">
                          <a:effectLst/>
                        </a:rPr>
                        <a:t>Can static structure predict flexibility?</a:t>
                      </a:r>
                      <a:r>
                        <a:rPr lang="en-US">
                          <a:effectLst/>
                        </a:rPr>
                        <a:t> </a:t>
                      </a:r>
                    </a:p>
                    <a:p>
                      <a:r>
                        <a:rPr lang="en-US">
                          <a:effectLst/>
                        </a:rPr>
                        <a:t>Partially — loops/termini tend to be flexible, packed cores tend to be rigid — but the relationship is complex</a:t>
                      </a:r>
                    </a:p>
                  </a:txBody>
                  <a:tcPr marL="123825" marR="123825" marT="57150" marB="57150" anchor="ctr"/>
                </a:tc>
                <a:tc>
                  <a:txBody>
                    <a:bodyPr/>
                    <a:lstStyle/>
                    <a:p>
                      <a:r>
                        <a:rPr lang="en-US">
                          <a:effectLst/>
                        </a:rPr>
                        <a:t>Needs a </a:t>
                      </a:r>
                      <a:r>
                        <a:rPr lang="en-US" b="1">
                          <a:effectLst/>
                        </a:rPr>
                        <a:t>learned predictor</a:t>
                      </a:r>
                      <a:r>
                        <a:rPr lang="en-US">
                          <a:effectLst/>
                        </a:rPr>
                        <a:t> </a:t>
                      </a:r>
                    </a:p>
                  </a:txBody>
                  <a:tcPr marL="123825" marR="123825" marT="57150" marB="57150" anchor="ctr"/>
                </a:tc>
                <a:extLst>
                  <a:ext uri="{0D108BD9-81ED-4DB2-BD59-A6C34878D82A}">
                    <a16:rowId xmlns:a16="http://schemas.microsoft.com/office/drawing/2014/main" val="1970215840"/>
                  </a:ext>
                </a:extLst>
              </a:tr>
            </a:tbl>
          </a:graphicData>
        </a:graphic>
      </p:graphicFrame>
      <p:pic>
        <p:nvPicPr>
          <p:cNvPr id="6" name="Picture 5" descr="A diagram of a spiral structure&#10;&#10;Description automatically generated">
            <a:extLst>
              <a:ext uri="{FF2B5EF4-FFF2-40B4-BE49-F238E27FC236}">
                <a16:creationId xmlns:a16="http://schemas.microsoft.com/office/drawing/2014/main" id="{87FD52CA-E9B0-EEE9-72BB-66A5ABBC7A3C}"/>
              </a:ext>
            </a:extLst>
          </p:cNvPr>
          <p:cNvPicPr>
            <a:picLocks noChangeAspect="1"/>
          </p:cNvPicPr>
          <p:nvPr/>
        </p:nvPicPr>
        <p:blipFill>
          <a:blip r:embed="rId3"/>
          <a:stretch>
            <a:fillRect/>
          </a:stretch>
        </p:blipFill>
        <p:spPr>
          <a:xfrm>
            <a:off x="6457950" y="5100912"/>
            <a:ext cx="1238250" cy="1126218"/>
          </a:xfrm>
          <a:prstGeom prst="rect">
            <a:avLst/>
          </a:prstGeom>
        </p:spPr>
      </p:pic>
    </p:spTree>
    <p:extLst>
      <p:ext uri="{BB962C8B-B14F-4D97-AF65-F5344CB8AC3E}">
        <p14:creationId xmlns:p14="http://schemas.microsoft.com/office/powerpoint/2010/main" val="4111437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22</a:t>
            </a:fld>
            <a:endParaRPr lang="en-US"/>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923330"/>
          </a:xfrm>
          <a:prstGeom prst="rect">
            <a:avLst/>
          </a:prstGeom>
          <a:noFill/>
        </p:spPr>
        <p:txBody>
          <a:bodyPr wrap="square" rtlCol="0">
            <a:spAutoFit/>
          </a:bodyPr>
          <a:lstStyle/>
          <a:p>
            <a:r>
              <a:rPr lang="en-US"/>
              <a:t>ML Objective Translation:</a:t>
            </a:r>
          </a:p>
          <a:p>
            <a:endParaRPr lang="en-US"/>
          </a:p>
          <a:p>
            <a:endParaRPr lang="en-US"/>
          </a:p>
        </p:txBody>
      </p:sp>
      <p:graphicFrame>
        <p:nvGraphicFramePr>
          <p:cNvPr id="7" name="Table 6">
            <a:extLst>
              <a:ext uri="{FF2B5EF4-FFF2-40B4-BE49-F238E27FC236}">
                <a16:creationId xmlns:a16="http://schemas.microsoft.com/office/drawing/2014/main" id="{A6BED576-75CF-5553-5ECA-52F734726078}"/>
              </a:ext>
            </a:extLst>
          </p:cNvPr>
          <p:cNvGraphicFramePr>
            <a:graphicFrameLocks noGrp="1"/>
          </p:cNvGraphicFramePr>
          <p:nvPr>
            <p:extLst>
              <p:ext uri="{D42A27DB-BD31-4B8C-83A1-F6EECF244321}">
                <p14:modId xmlns:p14="http://schemas.microsoft.com/office/powerpoint/2010/main" val="2613740762"/>
              </p:ext>
            </p:extLst>
          </p:nvPr>
        </p:nvGraphicFramePr>
        <p:xfrm>
          <a:off x="628649" y="2253676"/>
          <a:ext cx="7886700" cy="2514600"/>
        </p:xfrm>
        <a:graphic>
          <a:graphicData uri="http://schemas.openxmlformats.org/drawingml/2006/table">
            <a:tbl>
              <a:tblPr>
                <a:tableStyleId>{616DA210-FB5B-4158-B5E0-FEB733F419BA}</a:tableStyleId>
              </a:tblPr>
              <a:tblGrid>
                <a:gridCol w="2628900">
                  <a:extLst>
                    <a:ext uri="{9D8B030D-6E8A-4147-A177-3AD203B41FA5}">
                      <a16:colId xmlns:a16="http://schemas.microsoft.com/office/drawing/2014/main" val="3173254802"/>
                    </a:ext>
                  </a:extLst>
                </a:gridCol>
                <a:gridCol w="2628900">
                  <a:extLst>
                    <a:ext uri="{9D8B030D-6E8A-4147-A177-3AD203B41FA5}">
                      <a16:colId xmlns:a16="http://schemas.microsoft.com/office/drawing/2014/main" val="478441010"/>
                    </a:ext>
                  </a:extLst>
                </a:gridCol>
                <a:gridCol w="2628900">
                  <a:extLst>
                    <a:ext uri="{9D8B030D-6E8A-4147-A177-3AD203B41FA5}">
                      <a16:colId xmlns:a16="http://schemas.microsoft.com/office/drawing/2014/main" val="1644192825"/>
                    </a:ext>
                  </a:extLst>
                </a:gridCol>
              </a:tblGrid>
              <a:tr h="0">
                <a:tc>
                  <a:txBody>
                    <a:bodyPr/>
                    <a:lstStyle/>
                    <a:p>
                      <a:r>
                        <a:rPr lang="en-US" b="1">
                          <a:effectLst/>
                        </a:rPr>
                        <a:t>Biological Goal</a:t>
                      </a:r>
                    </a:p>
                  </a:txBody>
                  <a:tcPr marL="123825" marR="123825" marT="57150" marB="57150" anchor="ctr"/>
                </a:tc>
                <a:tc>
                  <a:txBody>
                    <a:bodyPr/>
                    <a:lstStyle/>
                    <a:p>
                      <a:r>
                        <a:rPr lang="en-US" b="1">
                          <a:effectLst/>
                        </a:rPr>
                        <a:t>ML Objective</a:t>
                      </a:r>
                    </a:p>
                  </a:txBody>
                  <a:tcPr marL="123825" marR="123825" marT="57150" marB="57150" anchor="ctr"/>
                </a:tc>
                <a:tc>
                  <a:txBody>
                    <a:bodyPr/>
                    <a:lstStyle/>
                    <a:p>
                      <a:r>
                        <a:rPr lang="en-US" b="1">
                          <a:effectLst/>
                        </a:rPr>
                        <a:t>Data Representation</a:t>
                      </a:r>
                    </a:p>
                  </a:txBody>
                  <a:tcPr marL="123825" marR="123825" marT="57150" marB="57150" anchor="ctr"/>
                </a:tc>
                <a:extLst>
                  <a:ext uri="{0D108BD9-81ED-4DB2-BD59-A6C34878D82A}">
                    <a16:rowId xmlns:a16="http://schemas.microsoft.com/office/drawing/2014/main" val="1262652904"/>
                  </a:ext>
                </a:extLst>
              </a:tr>
              <a:tr h="0">
                <a:tc>
                  <a:txBody>
                    <a:bodyPr/>
                    <a:lstStyle/>
                    <a:p>
                      <a:r>
                        <a:rPr lang="en-US">
                          <a:effectLst/>
                        </a:rPr>
                        <a:t>Predict flexibility from structure</a:t>
                      </a:r>
                    </a:p>
                  </a:txBody>
                  <a:tcPr marL="123825" marR="123825" marT="57150" marB="57150" anchor="ctr"/>
                </a:tc>
                <a:tc>
                  <a:txBody>
                    <a:bodyPr/>
                    <a:lstStyle/>
                    <a:p>
                      <a:r>
                        <a:rPr lang="en-US" b="1">
                          <a:effectLst/>
                        </a:rPr>
                        <a:t>Regression</a:t>
                      </a:r>
                      <a:r>
                        <a:rPr lang="en-US">
                          <a:effectLst/>
                        </a:rPr>
                        <a:t>: backbone 3D </a:t>
                      </a:r>
                      <a:r>
                        <a:rPr lang="en-US" err="1">
                          <a:effectLst/>
                        </a:rPr>
                        <a:t>coords</a:t>
                      </a:r>
                      <a:r>
                        <a:rPr lang="en-US">
                          <a:effectLst/>
                        </a:rPr>
                        <a:t> → per-residue RMSF</a:t>
                      </a:r>
                    </a:p>
                    <a:p>
                      <a:r>
                        <a:rPr lang="en-US">
                          <a:effectLst/>
                        </a:rPr>
                        <a:t>(Discriminative)</a:t>
                      </a:r>
                    </a:p>
                  </a:txBody>
                  <a:tcPr marL="123825" marR="123825" marT="57150" marB="57150" anchor="ctr"/>
                </a:tc>
                <a:tc>
                  <a:txBody>
                    <a:bodyPr/>
                    <a:lstStyle/>
                    <a:p>
                      <a:r>
                        <a:rPr lang="en-US">
                          <a:effectLst/>
                        </a:rPr>
                        <a:t>3D structure → scalar per residue</a:t>
                      </a:r>
                    </a:p>
                  </a:txBody>
                  <a:tcPr marL="123825" marR="123825" marT="57150" marB="57150" anchor="ctr"/>
                </a:tc>
                <a:extLst>
                  <a:ext uri="{0D108BD9-81ED-4DB2-BD59-A6C34878D82A}">
                    <a16:rowId xmlns:a16="http://schemas.microsoft.com/office/drawing/2014/main" val="3746806509"/>
                  </a:ext>
                </a:extLst>
              </a:tr>
              <a:tr h="0">
                <a:tc>
                  <a:txBody>
                    <a:bodyPr/>
                    <a:lstStyle/>
                    <a:p>
                      <a:r>
                        <a:rPr lang="en-US">
                          <a:effectLst/>
                        </a:rPr>
                        <a:t>Generate backbone with target flexibility</a:t>
                      </a:r>
                    </a:p>
                  </a:txBody>
                  <a:tcPr marL="123825" marR="123825" marT="57150" marB="57150" anchor="ctr"/>
                </a:tc>
                <a:tc>
                  <a:txBody>
                    <a:bodyPr/>
                    <a:lstStyle/>
                    <a:p>
                      <a:r>
                        <a:rPr lang="en-US" b="1">
                          <a:effectLst/>
                        </a:rPr>
                        <a:t>Conditional 3D generation</a:t>
                      </a:r>
                      <a:r>
                        <a:rPr lang="en-US">
                          <a:effectLst/>
                        </a:rPr>
                        <a:t>: sample backbone conditioned on RMSF profile</a:t>
                      </a:r>
                    </a:p>
                    <a:p>
                      <a:r>
                        <a:rPr lang="en-US">
                          <a:effectLst/>
                        </a:rPr>
                        <a:t>(Generative)</a:t>
                      </a:r>
                    </a:p>
                  </a:txBody>
                  <a:tcPr marL="123825" marR="123825" marT="57150" marB="57150" anchor="ctr"/>
                </a:tc>
                <a:tc>
                  <a:txBody>
                    <a:bodyPr/>
                    <a:lstStyle/>
                    <a:p>
                      <a:r>
                        <a:rPr lang="en-US">
                          <a:effectLst/>
                        </a:rPr>
                        <a:t>Noise → residue frames, conditioned on 1D flexibility vector</a:t>
                      </a:r>
                    </a:p>
                  </a:txBody>
                  <a:tcPr marL="123825" marR="123825" marT="57150" marB="57150" anchor="ctr"/>
                </a:tc>
                <a:extLst>
                  <a:ext uri="{0D108BD9-81ED-4DB2-BD59-A6C34878D82A}">
                    <a16:rowId xmlns:a16="http://schemas.microsoft.com/office/drawing/2014/main" val="2878316747"/>
                  </a:ext>
                </a:extLst>
              </a:tr>
              <a:tr h="0">
                <a:tc>
                  <a:txBody>
                    <a:bodyPr/>
                    <a:lstStyle/>
                    <a:p>
                      <a:r>
                        <a:rPr lang="en-US">
                          <a:effectLst/>
                        </a:rPr>
                        <a:t>Verify designed backbone is foldable</a:t>
                      </a:r>
                    </a:p>
                  </a:txBody>
                  <a:tcPr marL="123825" marR="123825" marT="57150" marB="57150" anchor="ctr"/>
                </a:tc>
                <a:tc>
                  <a:txBody>
                    <a:bodyPr/>
                    <a:lstStyle/>
                    <a:p>
                      <a:r>
                        <a:rPr lang="en-US" b="1" dirty="0">
                          <a:effectLst/>
                        </a:rPr>
                        <a:t>Self-consistency</a:t>
                      </a:r>
                      <a:r>
                        <a:rPr lang="en-US" dirty="0">
                          <a:effectLst/>
                        </a:rPr>
                        <a:t>: ProteinMPNN → ESMFold → </a:t>
                      </a:r>
                      <a:r>
                        <a:rPr lang="en-US" dirty="0" err="1">
                          <a:effectLst/>
                        </a:rPr>
                        <a:t>scRMSD</a:t>
                      </a:r>
                      <a:endParaRPr lang="en-US" dirty="0">
                        <a:effectLst/>
                      </a:endParaRPr>
                    </a:p>
                  </a:txBody>
                  <a:tcPr marL="123825" marR="123825" marT="57150" marB="57150" anchor="ctr"/>
                </a:tc>
                <a:tc>
                  <a:txBody>
                    <a:bodyPr/>
                    <a:lstStyle/>
                    <a:p>
                      <a:r>
                        <a:rPr lang="en-US">
                          <a:effectLst/>
                        </a:rPr>
                        <a:t>Backbone → sequence → predicted structure</a:t>
                      </a:r>
                    </a:p>
                  </a:txBody>
                  <a:tcPr marL="123825" marR="123825" marT="57150" marB="57150" anchor="ctr"/>
                </a:tc>
                <a:extLst>
                  <a:ext uri="{0D108BD9-81ED-4DB2-BD59-A6C34878D82A}">
                    <a16:rowId xmlns:a16="http://schemas.microsoft.com/office/drawing/2014/main" val="3904665603"/>
                  </a:ext>
                </a:extLst>
              </a:tr>
            </a:tbl>
          </a:graphicData>
        </a:graphic>
      </p:graphicFrame>
    </p:spTree>
    <p:extLst>
      <p:ext uri="{BB962C8B-B14F-4D97-AF65-F5344CB8AC3E}">
        <p14:creationId xmlns:p14="http://schemas.microsoft.com/office/powerpoint/2010/main" val="4196281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609A137-68B2-2709-190E-0FF129C05609}"/>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B396AB3E-2F75-C9D7-7328-599640F20739}"/>
              </a:ext>
            </a:extLst>
          </p:cNvPr>
          <p:cNvSpPr>
            <a:spLocks noGrp="1"/>
          </p:cNvSpPr>
          <p:nvPr>
            <p:ph type="sldNum" sz="quarter" idx="12"/>
          </p:nvPr>
        </p:nvSpPr>
        <p:spPr/>
        <p:txBody>
          <a:bodyPr/>
          <a:lstStyle/>
          <a:p>
            <a:fld id="{8D4BA20E-A553-6F48-BD36-E5AD94908D4A}" type="slidenum">
              <a:rPr lang="en-US" smtClean="0"/>
              <a:t>23</a:t>
            </a:fld>
            <a:endParaRPr lang="en-US"/>
          </a:p>
        </p:txBody>
      </p:sp>
      <p:sp>
        <p:nvSpPr>
          <p:cNvPr id="10" name="Title 1">
            <a:extLst>
              <a:ext uri="{FF2B5EF4-FFF2-40B4-BE49-F238E27FC236}">
                <a16:creationId xmlns:a16="http://schemas.microsoft.com/office/drawing/2014/main" id="{9BA36FA1-0734-E5D3-A0FC-7725FC9E894D}"/>
              </a:ext>
            </a:extLst>
          </p:cNvPr>
          <p:cNvSpPr>
            <a:spLocks noGrp="1"/>
          </p:cNvSpPr>
          <p:nvPr>
            <p:ph type="title"/>
          </p:nvPr>
        </p:nvSpPr>
        <p:spPr>
          <a:xfrm>
            <a:off x="628649" y="630870"/>
            <a:ext cx="7886700" cy="1009332"/>
          </a:xfrm>
        </p:spPr>
        <p:txBody>
          <a:bodyPr>
            <a:normAutofit/>
          </a:bodyPr>
          <a:lstStyle/>
          <a:p>
            <a:r>
              <a:rPr lang="en-US" sz="2400"/>
              <a:t>Case 3: Flexibility-Conditioned Protein Structure Design</a:t>
            </a:r>
          </a:p>
        </p:txBody>
      </p:sp>
      <p:sp>
        <p:nvSpPr>
          <p:cNvPr id="11" name="TextBox 10">
            <a:extLst>
              <a:ext uri="{FF2B5EF4-FFF2-40B4-BE49-F238E27FC236}">
                <a16:creationId xmlns:a16="http://schemas.microsoft.com/office/drawing/2014/main" id="{CD06C34A-A7B3-E517-69F1-0A8E004C3C20}"/>
              </a:ext>
            </a:extLst>
          </p:cNvPr>
          <p:cNvSpPr txBox="1"/>
          <p:nvPr/>
        </p:nvSpPr>
        <p:spPr>
          <a:xfrm>
            <a:off x="628649" y="1506388"/>
            <a:ext cx="8047000" cy="3693319"/>
          </a:xfrm>
          <a:prstGeom prst="rect">
            <a:avLst/>
          </a:prstGeom>
          <a:noFill/>
        </p:spPr>
        <p:txBody>
          <a:bodyPr wrap="square" rtlCol="0">
            <a:spAutoFit/>
          </a:bodyPr>
          <a:lstStyle/>
          <a:p>
            <a:r>
              <a:rPr lang="en-US"/>
              <a:t>Potential Models:</a:t>
            </a:r>
          </a:p>
          <a:p>
            <a:pPr marL="285750" indent="-285750">
              <a:buFontTx/>
              <a:buChar char="-"/>
            </a:pPr>
            <a:r>
              <a:rPr lang="en-US"/>
              <a:t>Equivariant GNN for flexibility prediction</a:t>
            </a:r>
          </a:p>
          <a:p>
            <a:endParaRPr lang="en-US"/>
          </a:p>
          <a:p>
            <a:r>
              <a:rPr lang="en-US"/>
              <a:t>Input: Protein backbone 3D coordinates</a:t>
            </a:r>
          </a:p>
          <a:p>
            <a:r>
              <a:rPr lang="en-US"/>
              <a:t>(no sequence info making it applicable to de novo designed proteins)</a:t>
            </a:r>
          </a:p>
          <a:p>
            <a:endParaRPr lang="en-US"/>
          </a:p>
          <a:p>
            <a:r>
              <a:rPr lang="en-US"/>
              <a:t>Output: Per-residue RMSF prediction</a:t>
            </a:r>
          </a:p>
          <a:p>
            <a:endParaRPr lang="en-US"/>
          </a:p>
          <a:p>
            <a:r>
              <a:rPr lang="en-US"/>
              <a:t>SE(3)-equivariance: Predictions are equivariant to rotations/translations of the input — physically correct since flexibility is an intrinsic property</a:t>
            </a:r>
          </a:p>
          <a:p>
            <a:endParaRPr lang="en-US"/>
          </a:p>
          <a:p>
            <a:endParaRPr lang="en-US"/>
          </a:p>
          <a:p>
            <a:endParaRPr lang="en-US"/>
          </a:p>
        </p:txBody>
      </p:sp>
    </p:spTree>
    <p:extLst>
      <p:ext uri="{BB962C8B-B14F-4D97-AF65-F5344CB8AC3E}">
        <p14:creationId xmlns:p14="http://schemas.microsoft.com/office/powerpoint/2010/main" val="1864440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609A137-68B2-2709-190E-0FF129C05609}"/>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B396AB3E-2F75-C9D7-7328-599640F20739}"/>
              </a:ext>
            </a:extLst>
          </p:cNvPr>
          <p:cNvSpPr>
            <a:spLocks noGrp="1"/>
          </p:cNvSpPr>
          <p:nvPr>
            <p:ph type="sldNum" sz="quarter" idx="12"/>
          </p:nvPr>
        </p:nvSpPr>
        <p:spPr/>
        <p:txBody>
          <a:bodyPr/>
          <a:lstStyle/>
          <a:p>
            <a:fld id="{8D4BA20E-A553-6F48-BD36-E5AD94908D4A}" type="slidenum">
              <a:rPr lang="en-US" smtClean="0"/>
              <a:t>24</a:t>
            </a:fld>
            <a:endParaRPr lang="en-US"/>
          </a:p>
        </p:txBody>
      </p:sp>
      <p:sp>
        <p:nvSpPr>
          <p:cNvPr id="10" name="Title 1">
            <a:extLst>
              <a:ext uri="{FF2B5EF4-FFF2-40B4-BE49-F238E27FC236}">
                <a16:creationId xmlns:a16="http://schemas.microsoft.com/office/drawing/2014/main" id="{9BA36FA1-0734-E5D3-A0FC-7725FC9E894D}"/>
              </a:ext>
            </a:extLst>
          </p:cNvPr>
          <p:cNvSpPr>
            <a:spLocks noGrp="1"/>
          </p:cNvSpPr>
          <p:nvPr>
            <p:ph type="title"/>
          </p:nvPr>
        </p:nvSpPr>
        <p:spPr>
          <a:xfrm>
            <a:off x="628649" y="630870"/>
            <a:ext cx="7886700" cy="1009332"/>
          </a:xfrm>
        </p:spPr>
        <p:txBody>
          <a:bodyPr>
            <a:normAutofit/>
          </a:bodyPr>
          <a:lstStyle/>
          <a:p>
            <a:r>
              <a:rPr lang="en-US" sz="2400"/>
              <a:t>Case 3: Flexibility-Conditioned Protein Structure Design</a:t>
            </a:r>
          </a:p>
        </p:txBody>
      </p:sp>
      <p:sp>
        <p:nvSpPr>
          <p:cNvPr id="11" name="TextBox 10">
            <a:extLst>
              <a:ext uri="{FF2B5EF4-FFF2-40B4-BE49-F238E27FC236}">
                <a16:creationId xmlns:a16="http://schemas.microsoft.com/office/drawing/2014/main" id="{CD06C34A-A7B3-E517-69F1-0A8E004C3C20}"/>
              </a:ext>
            </a:extLst>
          </p:cNvPr>
          <p:cNvSpPr txBox="1"/>
          <p:nvPr/>
        </p:nvSpPr>
        <p:spPr>
          <a:xfrm>
            <a:off x="628649" y="1506388"/>
            <a:ext cx="8047000" cy="646331"/>
          </a:xfrm>
          <a:prstGeom prst="rect">
            <a:avLst/>
          </a:prstGeom>
          <a:noFill/>
        </p:spPr>
        <p:txBody>
          <a:bodyPr wrap="square" rtlCol="0">
            <a:spAutoFit/>
          </a:bodyPr>
          <a:lstStyle/>
          <a:p>
            <a:r>
              <a:rPr lang="en-US"/>
              <a:t>Potential Models:</a:t>
            </a:r>
          </a:p>
          <a:p>
            <a:pPr marL="285750" indent="-285750">
              <a:buFontTx/>
              <a:buChar char="-"/>
            </a:pPr>
            <a:r>
              <a:rPr lang="en-US"/>
              <a:t>Equivariant GNN </a:t>
            </a:r>
          </a:p>
        </p:txBody>
      </p:sp>
      <p:pic>
        <p:nvPicPr>
          <p:cNvPr id="9" name="Picture 8" descr="A green line graph with black text&#10;&#10;Description automatically generated">
            <a:extLst>
              <a:ext uri="{FF2B5EF4-FFF2-40B4-BE49-F238E27FC236}">
                <a16:creationId xmlns:a16="http://schemas.microsoft.com/office/drawing/2014/main" id="{00C5CC00-82A8-B614-614D-7189C228FFD6}"/>
              </a:ext>
            </a:extLst>
          </p:cNvPr>
          <p:cNvPicPr>
            <a:picLocks noChangeAspect="1"/>
          </p:cNvPicPr>
          <p:nvPr/>
        </p:nvPicPr>
        <p:blipFill>
          <a:blip r:embed="rId3"/>
          <a:stretch>
            <a:fillRect/>
          </a:stretch>
        </p:blipFill>
        <p:spPr>
          <a:xfrm>
            <a:off x="6794499" y="3284230"/>
            <a:ext cx="2044700" cy="1725428"/>
          </a:xfrm>
          <a:prstGeom prst="rect">
            <a:avLst/>
          </a:prstGeom>
        </p:spPr>
      </p:pic>
      <p:pic>
        <p:nvPicPr>
          <p:cNvPr id="13" name="Picture 12" descr="A diagram of a network&#10;&#10;Description automatically generated">
            <a:extLst>
              <a:ext uri="{FF2B5EF4-FFF2-40B4-BE49-F238E27FC236}">
                <a16:creationId xmlns:a16="http://schemas.microsoft.com/office/drawing/2014/main" id="{AD166F6D-0668-B115-BF41-CFCEE9950B0B}"/>
              </a:ext>
            </a:extLst>
          </p:cNvPr>
          <p:cNvPicPr>
            <a:picLocks noChangeAspect="1"/>
          </p:cNvPicPr>
          <p:nvPr/>
        </p:nvPicPr>
        <p:blipFill>
          <a:blip r:embed="rId4"/>
          <a:stretch>
            <a:fillRect/>
          </a:stretch>
        </p:blipFill>
        <p:spPr>
          <a:xfrm>
            <a:off x="2378610" y="3259718"/>
            <a:ext cx="1523265" cy="1413636"/>
          </a:xfrm>
          <a:prstGeom prst="rect">
            <a:avLst/>
          </a:prstGeom>
        </p:spPr>
      </p:pic>
      <p:sp>
        <p:nvSpPr>
          <p:cNvPr id="14" name="Rounded Rectangle 13">
            <a:extLst>
              <a:ext uri="{FF2B5EF4-FFF2-40B4-BE49-F238E27FC236}">
                <a16:creationId xmlns:a16="http://schemas.microsoft.com/office/drawing/2014/main" id="{EEFA653F-4917-B0FD-1295-D5ADAE0C1E81}"/>
              </a:ext>
            </a:extLst>
          </p:cNvPr>
          <p:cNvSpPr/>
          <p:nvPr/>
        </p:nvSpPr>
        <p:spPr>
          <a:xfrm>
            <a:off x="2338535" y="3183380"/>
            <a:ext cx="1563340" cy="1672704"/>
          </a:xfrm>
          <a:prstGeom prst="roundRect">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diagram of a network&#10;&#10;Description automatically generated">
            <a:extLst>
              <a:ext uri="{FF2B5EF4-FFF2-40B4-BE49-F238E27FC236}">
                <a16:creationId xmlns:a16="http://schemas.microsoft.com/office/drawing/2014/main" id="{22C38234-341A-D770-401D-59D9B22433CA}"/>
              </a:ext>
            </a:extLst>
          </p:cNvPr>
          <p:cNvPicPr>
            <a:picLocks noChangeAspect="1"/>
          </p:cNvPicPr>
          <p:nvPr/>
        </p:nvPicPr>
        <p:blipFill>
          <a:blip r:embed="rId4"/>
          <a:stretch>
            <a:fillRect/>
          </a:stretch>
        </p:blipFill>
        <p:spPr>
          <a:xfrm>
            <a:off x="4547094" y="3264815"/>
            <a:ext cx="1523265" cy="1413636"/>
          </a:xfrm>
          <a:prstGeom prst="rect">
            <a:avLst/>
          </a:prstGeom>
        </p:spPr>
      </p:pic>
      <p:sp>
        <p:nvSpPr>
          <p:cNvPr id="16" name="Rounded Rectangle 15">
            <a:extLst>
              <a:ext uri="{FF2B5EF4-FFF2-40B4-BE49-F238E27FC236}">
                <a16:creationId xmlns:a16="http://schemas.microsoft.com/office/drawing/2014/main" id="{311A0D08-D52B-5DFD-DFF3-D77056346334}"/>
              </a:ext>
            </a:extLst>
          </p:cNvPr>
          <p:cNvSpPr/>
          <p:nvPr/>
        </p:nvSpPr>
        <p:spPr>
          <a:xfrm>
            <a:off x="4507019" y="3188477"/>
            <a:ext cx="1563340" cy="1672704"/>
          </a:xfrm>
          <a:prstGeom prst="roundRect">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6F898B53-26E0-E9F2-98A8-C232625B90D2}"/>
              </a:ext>
            </a:extLst>
          </p:cNvPr>
          <p:cNvCxnSpPr>
            <a:cxnSpLocks/>
          </p:cNvCxnSpPr>
          <p:nvPr/>
        </p:nvCxnSpPr>
        <p:spPr>
          <a:xfrm flipV="1">
            <a:off x="6416069" y="4041106"/>
            <a:ext cx="418505" cy="31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0F556C7-F411-6434-89F9-2BE26174430F}"/>
              </a:ext>
            </a:extLst>
          </p:cNvPr>
          <p:cNvCxnSpPr>
            <a:cxnSpLocks/>
          </p:cNvCxnSpPr>
          <p:nvPr/>
        </p:nvCxnSpPr>
        <p:spPr>
          <a:xfrm flipV="1">
            <a:off x="3997152" y="4050873"/>
            <a:ext cx="418505" cy="31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BA181273-55B8-9B13-0D83-6DE9C02633E1}"/>
              </a:ext>
            </a:extLst>
          </p:cNvPr>
          <p:cNvPicPr>
            <a:picLocks noChangeAspect="1"/>
          </p:cNvPicPr>
          <p:nvPr/>
        </p:nvPicPr>
        <p:blipFill>
          <a:blip r:embed="rId5"/>
          <a:stretch>
            <a:fillRect/>
          </a:stretch>
        </p:blipFill>
        <p:spPr>
          <a:xfrm>
            <a:off x="6076316" y="3912350"/>
            <a:ext cx="279400" cy="241300"/>
          </a:xfrm>
          <a:prstGeom prst="rect">
            <a:avLst/>
          </a:prstGeom>
        </p:spPr>
      </p:pic>
      <p:cxnSp>
        <p:nvCxnSpPr>
          <p:cNvPr id="22" name="Straight Arrow Connector 21">
            <a:extLst>
              <a:ext uri="{FF2B5EF4-FFF2-40B4-BE49-F238E27FC236}">
                <a16:creationId xmlns:a16="http://schemas.microsoft.com/office/drawing/2014/main" id="{9DF4F6BE-CAAB-217B-AFF9-CF6583EB5490}"/>
              </a:ext>
            </a:extLst>
          </p:cNvPr>
          <p:cNvCxnSpPr>
            <a:cxnSpLocks/>
          </p:cNvCxnSpPr>
          <p:nvPr/>
        </p:nvCxnSpPr>
        <p:spPr>
          <a:xfrm flipV="1">
            <a:off x="1740266" y="4041106"/>
            <a:ext cx="418505" cy="31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EF0DDA0-5CE4-FDED-ABFF-F000BADE2329}"/>
              </a:ext>
            </a:extLst>
          </p:cNvPr>
          <p:cNvSpPr txBox="1"/>
          <p:nvPr/>
        </p:nvSpPr>
        <p:spPr>
          <a:xfrm>
            <a:off x="3148373" y="6490644"/>
            <a:ext cx="3320140" cy="230832"/>
          </a:xfrm>
          <a:prstGeom prst="rect">
            <a:avLst/>
          </a:prstGeom>
          <a:noFill/>
        </p:spPr>
        <p:txBody>
          <a:bodyPr wrap="none" rtlCol="0">
            <a:spAutoFit/>
          </a:bodyPr>
          <a:lstStyle/>
          <a:p>
            <a:r>
              <a:rPr lang="en-US" sz="900">
                <a:hlinkClick r:id="rId6"/>
              </a:rPr>
              <a:t>Flexibility-conditioned protein structure design with flow matching</a:t>
            </a:r>
            <a:endParaRPr lang="en-US" sz="900"/>
          </a:p>
        </p:txBody>
      </p:sp>
      <p:sp>
        <p:nvSpPr>
          <p:cNvPr id="24" name="TextBox 23">
            <a:extLst>
              <a:ext uri="{FF2B5EF4-FFF2-40B4-BE49-F238E27FC236}">
                <a16:creationId xmlns:a16="http://schemas.microsoft.com/office/drawing/2014/main" id="{8D157938-19D1-C04B-F2C5-0E2FAF2A7ACA}"/>
              </a:ext>
            </a:extLst>
          </p:cNvPr>
          <p:cNvSpPr txBox="1"/>
          <p:nvPr/>
        </p:nvSpPr>
        <p:spPr>
          <a:xfrm>
            <a:off x="4819201" y="5162058"/>
            <a:ext cx="1089884" cy="369332"/>
          </a:xfrm>
          <a:prstGeom prst="rect">
            <a:avLst/>
          </a:prstGeom>
          <a:noFill/>
        </p:spPr>
        <p:txBody>
          <a:bodyPr wrap="square" rtlCol="0">
            <a:spAutoFit/>
          </a:bodyPr>
          <a:lstStyle/>
          <a:p>
            <a:r>
              <a:rPr lang="en-US"/>
              <a:t>Layer l+1</a:t>
            </a:r>
          </a:p>
        </p:txBody>
      </p:sp>
      <p:sp>
        <p:nvSpPr>
          <p:cNvPr id="25" name="TextBox 24">
            <a:extLst>
              <a:ext uri="{FF2B5EF4-FFF2-40B4-BE49-F238E27FC236}">
                <a16:creationId xmlns:a16="http://schemas.microsoft.com/office/drawing/2014/main" id="{F4046A81-C8CE-7314-2AA7-AD6720B22573}"/>
              </a:ext>
            </a:extLst>
          </p:cNvPr>
          <p:cNvSpPr txBox="1"/>
          <p:nvPr/>
        </p:nvSpPr>
        <p:spPr>
          <a:xfrm>
            <a:off x="2686050" y="5169739"/>
            <a:ext cx="1089884" cy="369332"/>
          </a:xfrm>
          <a:prstGeom prst="rect">
            <a:avLst/>
          </a:prstGeom>
          <a:noFill/>
        </p:spPr>
        <p:txBody>
          <a:bodyPr wrap="square" rtlCol="0">
            <a:spAutoFit/>
          </a:bodyPr>
          <a:lstStyle/>
          <a:p>
            <a:r>
              <a:rPr lang="en-US"/>
              <a:t>Layer l</a:t>
            </a:r>
          </a:p>
        </p:txBody>
      </p:sp>
      <p:sp>
        <p:nvSpPr>
          <p:cNvPr id="26" name="TextBox 25">
            <a:extLst>
              <a:ext uri="{FF2B5EF4-FFF2-40B4-BE49-F238E27FC236}">
                <a16:creationId xmlns:a16="http://schemas.microsoft.com/office/drawing/2014/main" id="{B03D4989-D94A-D404-98EC-B0D0B2D7A448}"/>
              </a:ext>
            </a:extLst>
          </p:cNvPr>
          <p:cNvSpPr txBox="1"/>
          <p:nvPr/>
        </p:nvSpPr>
        <p:spPr>
          <a:xfrm>
            <a:off x="3120205" y="2570106"/>
            <a:ext cx="2509669" cy="369332"/>
          </a:xfrm>
          <a:prstGeom prst="rect">
            <a:avLst/>
          </a:prstGeom>
          <a:noFill/>
        </p:spPr>
        <p:txBody>
          <a:bodyPr wrap="square" rtlCol="0">
            <a:spAutoFit/>
          </a:bodyPr>
          <a:lstStyle/>
          <a:p>
            <a:r>
              <a:rPr lang="en-US"/>
              <a:t>SE(3)-Equivariant GNN</a:t>
            </a:r>
          </a:p>
        </p:txBody>
      </p:sp>
      <p:pic>
        <p:nvPicPr>
          <p:cNvPr id="28" name="Picture 27" descr="A blue spiral shaped object&#10;&#10;Description automatically generated with medium confidence">
            <a:extLst>
              <a:ext uri="{FF2B5EF4-FFF2-40B4-BE49-F238E27FC236}">
                <a16:creationId xmlns:a16="http://schemas.microsoft.com/office/drawing/2014/main" id="{111719A0-3572-FEFB-82C2-D6B2A0E04518}"/>
              </a:ext>
            </a:extLst>
          </p:cNvPr>
          <p:cNvPicPr>
            <a:picLocks noChangeAspect="1"/>
          </p:cNvPicPr>
          <p:nvPr/>
        </p:nvPicPr>
        <p:blipFill>
          <a:blip r:embed="rId7"/>
          <a:stretch>
            <a:fillRect/>
          </a:stretch>
        </p:blipFill>
        <p:spPr>
          <a:xfrm>
            <a:off x="612941" y="3357187"/>
            <a:ext cx="1107288" cy="1579514"/>
          </a:xfrm>
          <a:prstGeom prst="rect">
            <a:avLst/>
          </a:prstGeom>
        </p:spPr>
      </p:pic>
      <p:sp>
        <p:nvSpPr>
          <p:cNvPr id="29" name="TextBox 28">
            <a:extLst>
              <a:ext uri="{FF2B5EF4-FFF2-40B4-BE49-F238E27FC236}">
                <a16:creationId xmlns:a16="http://schemas.microsoft.com/office/drawing/2014/main" id="{581B1BF6-AF98-CBAF-9941-A3034F8B1C4B}"/>
              </a:ext>
            </a:extLst>
          </p:cNvPr>
          <p:cNvSpPr txBox="1"/>
          <p:nvPr/>
        </p:nvSpPr>
        <p:spPr>
          <a:xfrm>
            <a:off x="684679" y="4973292"/>
            <a:ext cx="1945341" cy="1200329"/>
          </a:xfrm>
          <a:prstGeom prst="rect">
            <a:avLst/>
          </a:prstGeom>
          <a:noFill/>
        </p:spPr>
        <p:txBody>
          <a:bodyPr wrap="square" rtlCol="0">
            <a:spAutoFit/>
          </a:bodyPr>
          <a:lstStyle/>
          <a:p>
            <a:r>
              <a:rPr lang="en-US"/>
              <a:t>Input 3D coordinates </a:t>
            </a:r>
          </a:p>
          <a:p>
            <a:r>
              <a:rPr lang="en-US"/>
              <a:t>of protein backbone atoms</a:t>
            </a:r>
          </a:p>
        </p:txBody>
      </p:sp>
      <p:sp>
        <p:nvSpPr>
          <p:cNvPr id="30" name="TextBox 29">
            <a:extLst>
              <a:ext uri="{FF2B5EF4-FFF2-40B4-BE49-F238E27FC236}">
                <a16:creationId xmlns:a16="http://schemas.microsoft.com/office/drawing/2014/main" id="{8FB0E383-8D2E-9210-514B-111F00C07CEF}"/>
              </a:ext>
            </a:extLst>
          </p:cNvPr>
          <p:cNvSpPr txBox="1"/>
          <p:nvPr/>
        </p:nvSpPr>
        <p:spPr>
          <a:xfrm>
            <a:off x="2470902" y="3380760"/>
            <a:ext cx="1089884" cy="369332"/>
          </a:xfrm>
          <a:prstGeom prst="rect">
            <a:avLst/>
          </a:prstGeom>
          <a:noFill/>
        </p:spPr>
        <p:txBody>
          <a:bodyPr wrap="square" rtlCol="0">
            <a:spAutoFit/>
          </a:bodyPr>
          <a:lstStyle/>
          <a:p>
            <a:r>
              <a:rPr lang="en-US" err="1"/>
              <a:t>h</a:t>
            </a:r>
            <a:r>
              <a:rPr lang="en-US" baseline="-25000" err="1"/>
              <a:t>A</a:t>
            </a:r>
            <a:r>
              <a:rPr lang="en-US" baseline="30000" err="1"/>
              <a:t>l</a:t>
            </a:r>
            <a:endParaRPr lang="en-US"/>
          </a:p>
        </p:txBody>
      </p:sp>
      <p:sp>
        <p:nvSpPr>
          <p:cNvPr id="31" name="TextBox 30">
            <a:extLst>
              <a:ext uri="{FF2B5EF4-FFF2-40B4-BE49-F238E27FC236}">
                <a16:creationId xmlns:a16="http://schemas.microsoft.com/office/drawing/2014/main" id="{10CCE890-9610-90CE-F816-EA92F873ADAF}"/>
              </a:ext>
            </a:extLst>
          </p:cNvPr>
          <p:cNvSpPr txBox="1"/>
          <p:nvPr/>
        </p:nvSpPr>
        <p:spPr>
          <a:xfrm>
            <a:off x="4602596" y="3394626"/>
            <a:ext cx="1089884" cy="369332"/>
          </a:xfrm>
          <a:prstGeom prst="rect">
            <a:avLst/>
          </a:prstGeom>
          <a:noFill/>
        </p:spPr>
        <p:txBody>
          <a:bodyPr wrap="square" rtlCol="0">
            <a:spAutoFit/>
          </a:bodyPr>
          <a:lstStyle/>
          <a:p>
            <a:r>
              <a:rPr lang="en-US"/>
              <a:t>h</a:t>
            </a:r>
            <a:r>
              <a:rPr lang="en-US" baseline="-25000"/>
              <a:t>A</a:t>
            </a:r>
            <a:r>
              <a:rPr lang="en-US" baseline="30000"/>
              <a:t>l+1</a:t>
            </a:r>
            <a:endParaRPr lang="en-US"/>
          </a:p>
        </p:txBody>
      </p:sp>
      <p:sp>
        <p:nvSpPr>
          <p:cNvPr id="32" name="TextBox 31">
            <a:extLst>
              <a:ext uri="{FF2B5EF4-FFF2-40B4-BE49-F238E27FC236}">
                <a16:creationId xmlns:a16="http://schemas.microsoft.com/office/drawing/2014/main" id="{89FD5BB1-C07E-1F11-3BC7-907D43379E1E}"/>
              </a:ext>
            </a:extLst>
          </p:cNvPr>
          <p:cNvSpPr txBox="1"/>
          <p:nvPr/>
        </p:nvSpPr>
        <p:spPr>
          <a:xfrm>
            <a:off x="2655432" y="3912350"/>
            <a:ext cx="492941" cy="369332"/>
          </a:xfrm>
          <a:prstGeom prst="rect">
            <a:avLst/>
          </a:prstGeom>
          <a:noFill/>
        </p:spPr>
        <p:txBody>
          <a:bodyPr wrap="square" rtlCol="0">
            <a:spAutoFit/>
          </a:bodyPr>
          <a:lstStyle/>
          <a:p>
            <a:r>
              <a:rPr lang="en-US" err="1"/>
              <a:t>z</a:t>
            </a:r>
            <a:r>
              <a:rPr lang="en-US" baseline="-25000" err="1"/>
              <a:t>AD</a:t>
            </a:r>
            <a:r>
              <a:rPr lang="en-US" baseline="30000" err="1"/>
              <a:t>l</a:t>
            </a:r>
            <a:endParaRPr lang="en-US"/>
          </a:p>
        </p:txBody>
      </p:sp>
      <p:sp>
        <p:nvSpPr>
          <p:cNvPr id="33" name="TextBox 32">
            <a:extLst>
              <a:ext uri="{FF2B5EF4-FFF2-40B4-BE49-F238E27FC236}">
                <a16:creationId xmlns:a16="http://schemas.microsoft.com/office/drawing/2014/main" id="{377F5F7B-BBD7-8E6B-0603-CA4A64C08E76}"/>
              </a:ext>
            </a:extLst>
          </p:cNvPr>
          <p:cNvSpPr txBox="1"/>
          <p:nvPr/>
        </p:nvSpPr>
        <p:spPr>
          <a:xfrm>
            <a:off x="4819201" y="3975446"/>
            <a:ext cx="667199" cy="369332"/>
          </a:xfrm>
          <a:prstGeom prst="rect">
            <a:avLst/>
          </a:prstGeom>
          <a:noFill/>
        </p:spPr>
        <p:txBody>
          <a:bodyPr wrap="square" rtlCol="0">
            <a:spAutoFit/>
          </a:bodyPr>
          <a:lstStyle/>
          <a:p>
            <a:r>
              <a:rPr lang="en-US"/>
              <a:t>z</a:t>
            </a:r>
            <a:r>
              <a:rPr lang="en-US" baseline="-25000"/>
              <a:t>AD</a:t>
            </a:r>
            <a:r>
              <a:rPr lang="en-US" baseline="30000"/>
              <a:t>l+1</a:t>
            </a:r>
            <a:endParaRPr lang="en-US"/>
          </a:p>
        </p:txBody>
      </p:sp>
    </p:spTree>
    <p:extLst>
      <p:ext uri="{BB962C8B-B14F-4D97-AF65-F5344CB8AC3E}">
        <p14:creationId xmlns:p14="http://schemas.microsoft.com/office/powerpoint/2010/main" val="1321656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25</a:t>
            </a:fld>
            <a:endParaRPr lang="en-US"/>
          </a:p>
        </p:txBody>
      </p:sp>
      <p:sp>
        <p:nvSpPr>
          <p:cNvPr id="12" name="TextBox 11">
            <a:extLst>
              <a:ext uri="{FF2B5EF4-FFF2-40B4-BE49-F238E27FC236}">
                <a16:creationId xmlns:a16="http://schemas.microsoft.com/office/drawing/2014/main" id="{2CB0719B-EA88-F8B4-0FA8-0EA7CAD0269B}"/>
              </a:ext>
            </a:extLst>
          </p:cNvPr>
          <p:cNvSpPr txBox="1"/>
          <p:nvPr/>
        </p:nvSpPr>
        <p:spPr>
          <a:xfrm>
            <a:off x="3148373" y="6490644"/>
            <a:ext cx="3320140" cy="230832"/>
          </a:xfrm>
          <a:prstGeom prst="rect">
            <a:avLst/>
          </a:prstGeom>
          <a:noFill/>
        </p:spPr>
        <p:txBody>
          <a:bodyPr wrap="none" rtlCol="0">
            <a:spAutoFit/>
          </a:bodyPr>
          <a:lstStyle/>
          <a:p>
            <a:r>
              <a:rPr lang="en-US" sz="900">
                <a:hlinkClick r:id="rId3"/>
              </a:rPr>
              <a:t>Flexibility-conditioned protein structure design with flow matching</a:t>
            </a:r>
            <a:endParaRPr lang="en-US" sz="900"/>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200329"/>
          </a:xfrm>
          <a:prstGeom prst="rect">
            <a:avLst/>
          </a:prstGeom>
          <a:noFill/>
        </p:spPr>
        <p:txBody>
          <a:bodyPr wrap="square" rtlCol="0">
            <a:spAutoFit/>
          </a:bodyPr>
          <a:lstStyle/>
          <a:p>
            <a:r>
              <a:rPr lang="en-US"/>
              <a:t>Results:</a:t>
            </a:r>
          </a:p>
          <a:p>
            <a:endParaRPr lang="en-US"/>
          </a:p>
          <a:p>
            <a:endParaRPr lang="en-US"/>
          </a:p>
          <a:p>
            <a:endParaRPr lang="en-US"/>
          </a:p>
        </p:txBody>
      </p:sp>
      <p:pic>
        <p:nvPicPr>
          <p:cNvPr id="8" name="Picture 7" descr="A diagram of dna sequence&#10;&#10;Description automatically generated with medium confidence">
            <a:extLst>
              <a:ext uri="{FF2B5EF4-FFF2-40B4-BE49-F238E27FC236}">
                <a16:creationId xmlns:a16="http://schemas.microsoft.com/office/drawing/2014/main" id="{06FB638D-67E2-3F70-61CF-DE438D884A80}"/>
              </a:ext>
            </a:extLst>
          </p:cNvPr>
          <p:cNvPicPr>
            <a:picLocks noChangeAspect="1"/>
          </p:cNvPicPr>
          <p:nvPr/>
        </p:nvPicPr>
        <p:blipFill>
          <a:blip r:embed="rId4"/>
          <a:stretch>
            <a:fillRect/>
          </a:stretch>
        </p:blipFill>
        <p:spPr>
          <a:xfrm>
            <a:off x="1890106" y="1262400"/>
            <a:ext cx="5970892" cy="5228244"/>
          </a:xfrm>
          <a:prstGeom prst="rect">
            <a:avLst/>
          </a:prstGeom>
        </p:spPr>
      </p:pic>
    </p:spTree>
    <p:extLst>
      <p:ext uri="{BB962C8B-B14F-4D97-AF65-F5344CB8AC3E}">
        <p14:creationId xmlns:p14="http://schemas.microsoft.com/office/powerpoint/2010/main" val="2396401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3/10/26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26</a:t>
            </a:fld>
            <a:endParaRPr lang="en-US" dirty="0"/>
          </a:p>
        </p:txBody>
      </p:sp>
      <p:sp>
        <p:nvSpPr>
          <p:cNvPr id="12" name="TextBox 11">
            <a:extLst>
              <a:ext uri="{FF2B5EF4-FFF2-40B4-BE49-F238E27FC236}">
                <a16:creationId xmlns:a16="http://schemas.microsoft.com/office/drawing/2014/main" id="{2CB0719B-EA88-F8B4-0FA8-0EA7CAD0269B}"/>
              </a:ext>
            </a:extLst>
          </p:cNvPr>
          <p:cNvSpPr txBox="1"/>
          <p:nvPr/>
        </p:nvSpPr>
        <p:spPr>
          <a:xfrm>
            <a:off x="3542710" y="6423497"/>
            <a:ext cx="2058577" cy="230832"/>
          </a:xfrm>
          <a:prstGeom prst="rect">
            <a:avLst/>
          </a:prstGeom>
          <a:noFill/>
        </p:spPr>
        <p:txBody>
          <a:bodyPr wrap="none" rtlCol="0">
            <a:spAutoFit/>
          </a:bodyPr>
          <a:lstStyle/>
          <a:p>
            <a:pPr algn="ctr"/>
            <a:r>
              <a:rPr lang="en-US" sz="900" dirty="0">
                <a:hlinkClick r:id="rId3"/>
              </a:rPr>
              <a:t>Flow Matching for Generative Modeling</a:t>
            </a:r>
            <a:endParaRPr lang="en-US" sz="900" dirty="0"/>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2308324"/>
          </a:xfrm>
          <a:prstGeom prst="rect">
            <a:avLst/>
          </a:prstGeom>
          <a:noFill/>
        </p:spPr>
        <p:txBody>
          <a:bodyPr wrap="square" rtlCol="0">
            <a:spAutoFit/>
          </a:bodyPr>
          <a:lstStyle/>
          <a:p>
            <a:r>
              <a:rPr lang="en-US" dirty="0"/>
              <a:t>Potential Models:</a:t>
            </a:r>
          </a:p>
          <a:p>
            <a:pPr marL="285750" indent="-285750">
              <a:buFontTx/>
              <a:buChar char="-"/>
            </a:pPr>
            <a:r>
              <a:rPr lang="en-US" dirty="0"/>
              <a:t>Flow-based generative models</a:t>
            </a:r>
          </a:p>
          <a:p>
            <a:endParaRPr lang="en-US" dirty="0"/>
          </a:p>
          <a:p>
            <a:r>
              <a:rPr lang="en-US" dirty="0"/>
              <a:t>Predict the direction and speed from noise to data. </a:t>
            </a:r>
          </a:p>
          <a:p>
            <a:r>
              <a:rPr lang="en-US" dirty="0"/>
              <a:t>Even simpler than DDPM!</a:t>
            </a:r>
          </a:p>
          <a:p>
            <a:endParaRPr lang="en-US" dirty="0"/>
          </a:p>
          <a:p>
            <a:endParaRPr lang="en-US" dirty="0"/>
          </a:p>
          <a:p>
            <a:endParaRPr lang="en-US" dirty="0"/>
          </a:p>
        </p:txBody>
      </p:sp>
      <p:pic>
        <p:nvPicPr>
          <p:cNvPr id="10" name="Picture 9" descr="A diagram of different colored lines&#10;&#10;Description automatically generated">
            <a:extLst>
              <a:ext uri="{FF2B5EF4-FFF2-40B4-BE49-F238E27FC236}">
                <a16:creationId xmlns:a16="http://schemas.microsoft.com/office/drawing/2014/main" id="{3111A8D3-0561-BA36-DB20-185EA0A1AE38}"/>
              </a:ext>
            </a:extLst>
          </p:cNvPr>
          <p:cNvPicPr>
            <a:picLocks noChangeAspect="1"/>
          </p:cNvPicPr>
          <p:nvPr/>
        </p:nvPicPr>
        <p:blipFill rotWithShape="1">
          <a:blip r:embed="rId4"/>
          <a:srcRect b="32082"/>
          <a:stretch/>
        </p:blipFill>
        <p:spPr>
          <a:xfrm>
            <a:off x="6618249" y="1957223"/>
            <a:ext cx="2057400" cy="982682"/>
          </a:xfrm>
          <a:prstGeom prst="rect">
            <a:avLst/>
          </a:prstGeom>
        </p:spPr>
      </p:pic>
      <p:pic>
        <p:nvPicPr>
          <p:cNvPr id="69" name="Picture 68" descr="A black and white math symbol&#10;&#10;Description automatically generated">
            <a:extLst>
              <a:ext uri="{FF2B5EF4-FFF2-40B4-BE49-F238E27FC236}">
                <a16:creationId xmlns:a16="http://schemas.microsoft.com/office/drawing/2014/main" id="{2DEA33D4-F5FA-32DD-E5C1-1CAA12C26267}"/>
              </a:ext>
            </a:extLst>
          </p:cNvPr>
          <p:cNvPicPr>
            <a:picLocks noChangeAspect="1"/>
          </p:cNvPicPr>
          <p:nvPr/>
        </p:nvPicPr>
        <p:blipFill>
          <a:blip r:embed="rId5"/>
          <a:stretch>
            <a:fillRect/>
          </a:stretch>
        </p:blipFill>
        <p:spPr>
          <a:xfrm>
            <a:off x="6650128" y="6217313"/>
            <a:ext cx="1283754" cy="393956"/>
          </a:xfrm>
          <a:prstGeom prst="rect">
            <a:avLst/>
          </a:prstGeom>
        </p:spPr>
      </p:pic>
      <p:grpSp>
        <p:nvGrpSpPr>
          <p:cNvPr id="77" name="Group 76">
            <a:extLst>
              <a:ext uri="{FF2B5EF4-FFF2-40B4-BE49-F238E27FC236}">
                <a16:creationId xmlns:a16="http://schemas.microsoft.com/office/drawing/2014/main" id="{320B94CF-30E0-D85D-1FDF-54F371F0CCB8}"/>
              </a:ext>
            </a:extLst>
          </p:cNvPr>
          <p:cNvGrpSpPr/>
          <p:nvPr/>
        </p:nvGrpSpPr>
        <p:grpSpPr>
          <a:xfrm>
            <a:off x="2174719" y="2981673"/>
            <a:ext cx="4277042" cy="1090376"/>
            <a:chOff x="2168324" y="2689342"/>
            <a:chExt cx="4277042" cy="1090376"/>
          </a:xfrm>
        </p:grpSpPr>
        <p:sp>
          <p:nvSpPr>
            <p:cNvPr id="16" name="TextBox 15">
              <a:extLst>
                <a:ext uri="{FF2B5EF4-FFF2-40B4-BE49-F238E27FC236}">
                  <a16:creationId xmlns:a16="http://schemas.microsoft.com/office/drawing/2014/main" id="{434F4228-FE72-E3D5-B189-D781F8567BCD}"/>
                </a:ext>
              </a:extLst>
            </p:cNvPr>
            <p:cNvSpPr txBox="1"/>
            <p:nvPr/>
          </p:nvSpPr>
          <p:spPr>
            <a:xfrm>
              <a:off x="5093956" y="2691788"/>
              <a:ext cx="1279643" cy="246221"/>
            </a:xfrm>
            <a:prstGeom prst="rect">
              <a:avLst/>
            </a:prstGeom>
            <a:noFill/>
          </p:spPr>
          <p:txBody>
            <a:bodyPr wrap="square" rtlCol="0">
              <a:spAutoFit/>
            </a:bodyPr>
            <a:lstStyle/>
            <a:p>
              <a:r>
                <a:rPr lang="en-US" sz="1000" dirty="0"/>
                <a:t>Decoder (Deconv)</a:t>
              </a:r>
            </a:p>
          </p:txBody>
        </p:sp>
        <p:sp>
          <p:nvSpPr>
            <p:cNvPr id="24" name="TextBox 23">
              <a:extLst>
                <a:ext uri="{FF2B5EF4-FFF2-40B4-BE49-F238E27FC236}">
                  <a16:creationId xmlns:a16="http://schemas.microsoft.com/office/drawing/2014/main" id="{0B9C123F-B7CE-D5F2-3D3E-7ED31C9D3A8F}"/>
                </a:ext>
              </a:extLst>
            </p:cNvPr>
            <p:cNvSpPr txBox="1"/>
            <p:nvPr/>
          </p:nvSpPr>
          <p:spPr>
            <a:xfrm>
              <a:off x="3384300" y="2689342"/>
              <a:ext cx="1054348" cy="246221"/>
            </a:xfrm>
            <a:prstGeom prst="rect">
              <a:avLst/>
            </a:prstGeom>
            <a:noFill/>
          </p:spPr>
          <p:txBody>
            <a:bodyPr wrap="square" rtlCol="0">
              <a:spAutoFit/>
            </a:bodyPr>
            <a:lstStyle/>
            <a:p>
              <a:r>
                <a:rPr lang="en-US" sz="1000" dirty="0"/>
                <a:t>Encoder (Conv)</a:t>
              </a:r>
            </a:p>
          </p:txBody>
        </p:sp>
        <p:grpSp>
          <p:nvGrpSpPr>
            <p:cNvPr id="73" name="Group 72">
              <a:extLst>
                <a:ext uri="{FF2B5EF4-FFF2-40B4-BE49-F238E27FC236}">
                  <a16:creationId xmlns:a16="http://schemas.microsoft.com/office/drawing/2014/main" id="{51228377-683D-31BB-5282-3F406C4E35E0}"/>
                </a:ext>
              </a:extLst>
            </p:cNvPr>
            <p:cNvGrpSpPr/>
            <p:nvPr/>
          </p:nvGrpSpPr>
          <p:grpSpPr>
            <a:xfrm>
              <a:off x="2168324" y="2826280"/>
              <a:ext cx="4277042" cy="953438"/>
              <a:chOff x="2168324" y="2826280"/>
              <a:chExt cx="4277042" cy="953438"/>
            </a:xfrm>
          </p:grpSpPr>
          <p:sp>
            <p:nvSpPr>
              <p:cNvPr id="13" name="Rectangle 12">
                <a:extLst>
                  <a:ext uri="{FF2B5EF4-FFF2-40B4-BE49-F238E27FC236}">
                    <a16:creationId xmlns:a16="http://schemas.microsoft.com/office/drawing/2014/main" id="{DA22C8DA-311D-E5F0-B8BF-8A7B26C8B54F}"/>
                  </a:ext>
                </a:extLst>
              </p:cNvPr>
              <p:cNvSpPr/>
              <p:nvPr/>
            </p:nvSpPr>
            <p:spPr>
              <a:xfrm>
                <a:off x="2965937" y="2977140"/>
                <a:ext cx="344742" cy="6267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x</a:t>
                </a:r>
              </a:p>
            </p:txBody>
          </p:sp>
          <p:sp>
            <p:nvSpPr>
              <p:cNvPr id="14" name="Trapezoid 13">
                <a:extLst>
                  <a:ext uri="{FF2B5EF4-FFF2-40B4-BE49-F238E27FC236}">
                    <a16:creationId xmlns:a16="http://schemas.microsoft.com/office/drawing/2014/main" id="{B1B77093-30CF-7E3D-6A69-576EE3C81B07}"/>
                  </a:ext>
                </a:extLst>
              </p:cNvPr>
              <p:cNvSpPr/>
              <p:nvPr/>
            </p:nvSpPr>
            <p:spPr>
              <a:xfrm rot="5400000">
                <a:off x="3428512" y="3014062"/>
                <a:ext cx="770560" cy="552878"/>
              </a:xfrm>
              <a:prstGeom prst="trapezoi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5" name="TextBox 14">
                <a:extLst>
                  <a:ext uri="{FF2B5EF4-FFF2-40B4-BE49-F238E27FC236}">
                    <a16:creationId xmlns:a16="http://schemas.microsoft.com/office/drawing/2014/main" id="{6585DE96-4BB3-971D-D0FC-F9AC05E681FF}"/>
                  </a:ext>
                </a:extLst>
              </p:cNvPr>
              <p:cNvSpPr txBox="1"/>
              <p:nvPr/>
            </p:nvSpPr>
            <p:spPr>
              <a:xfrm>
                <a:off x="3537353" y="3149445"/>
                <a:ext cx="934948" cy="276999"/>
              </a:xfrm>
              <a:prstGeom prst="rect">
                <a:avLst/>
              </a:prstGeom>
              <a:noFill/>
            </p:spPr>
            <p:txBody>
              <a:bodyPr wrap="square" rtlCol="0">
                <a:spAutoFit/>
              </a:bodyPr>
              <a:lstStyle/>
              <a:p>
                <a:r>
                  <a:rPr lang="en-US" sz="1200" dirty="0"/>
                  <a:t>q(z|x)</a:t>
                </a:r>
              </a:p>
            </p:txBody>
          </p:sp>
          <p:cxnSp>
            <p:nvCxnSpPr>
              <p:cNvPr id="18" name="Straight Arrow Connector 17">
                <a:extLst>
                  <a:ext uri="{FF2B5EF4-FFF2-40B4-BE49-F238E27FC236}">
                    <a16:creationId xmlns:a16="http://schemas.microsoft.com/office/drawing/2014/main" id="{8D7F6391-B16F-AB6C-E3BE-BA6B06BA5FD9}"/>
                  </a:ext>
                </a:extLst>
              </p:cNvPr>
              <p:cNvCxnSpPr>
                <a:cxnSpLocks/>
              </p:cNvCxnSpPr>
              <p:nvPr/>
            </p:nvCxnSpPr>
            <p:spPr>
              <a:xfrm>
                <a:off x="3347822" y="3290501"/>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B67D48B-FE48-CFFF-6302-FE30AACA983D}"/>
                  </a:ext>
                </a:extLst>
              </p:cNvPr>
              <p:cNvSpPr/>
              <p:nvPr/>
            </p:nvSpPr>
            <p:spPr>
              <a:xfrm>
                <a:off x="4316905" y="2826280"/>
                <a:ext cx="277402" cy="45721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l-GR" sz="1200" dirty="0"/>
                  <a:t>μ</a:t>
                </a:r>
                <a:endParaRPr lang="en-US" sz="1200" dirty="0"/>
              </a:p>
            </p:txBody>
          </p:sp>
          <p:sp>
            <p:nvSpPr>
              <p:cNvPr id="20" name="Rectangle 19">
                <a:extLst>
                  <a:ext uri="{FF2B5EF4-FFF2-40B4-BE49-F238E27FC236}">
                    <a16:creationId xmlns:a16="http://schemas.microsoft.com/office/drawing/2014/main" id="{0287AAF2-F65A-6071-198A-01E0760FB2E9}"/>
                  </a:ext>
                </a:extLst>
              </p:cNvPr>
              <p:cNvSpPr/>
              <p:nvPr/>
            </p:nvSpPr>
            <p:spPr>
              <a:xfrm>
                <a:off x="4316905" y="3322507"/>
                <a:ext cx="277402" cy="45721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l-GR" sz="1200" dirty="0"/>
                  <a:t>σ</a:t>
                </a:r>
                <a:endParaRPr lang="en-US" sz="1200" dirty="0"/>
              </a:p>
            </p:txBody>
          </p:sp>
          <p:sp>
            <p:nvSpPr>
              <p:cNvPr id="21" name="Rectangle 20">
                <a:extLst>
                  <a:ext uri="{FF2B5EF4-FFF2-40B4-BE49-F238E27FC236}">
                    <a16:creationId xmlns:a16="http://schemas.microsoft.com/office/drawing/2014/main" id="{1474DDCE-38DE-AD70-4364-AC10E4F8F363}"/>
                  </a:ext>
                </a:extLst>
              </p:cNvPr>
              <p:cNvSpPr/>
              <p:nvPr/>
            </p:nvSpPr>
            <p:spPr>
              <a:xfrm>
                <a:off x="4774984" y="3067021"/>
                <a:ext cx="277402" cy="45721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dirty="0"/>
                  <a:t>z</a:t>
                </a:r>
              </a:p>
            </p:txBody>
          </p:sp>
          <p:sp>
            <p:nvSpPr>
              <p:cNvPr id="22" name="Trapezoid 21">
                <a:extLst>
                  <a:ext uri="{FF2B5EF4-FFF2-40B4-BE49-F238E27FC236}">
                    <a16:creationId xmlns:a16="http://schemas.microsoft.com/office/drawing/2014/main" id="{3163728D-0A1E-EC37-E891-102440EE53A5}"/>
                  </a:ext>
                </a:extLst>
              </p:cNvPr>
              <p:cNvSpPr/>
              <p:nvPr/>
            </p:nvSpPr>
            <p:spPr>
              <a:xfrm rot="16200000">
                <a:off x="5177012" y="3007052"/>
                <a:ext cx="770560" cy="552878"/>
              </a:xfrm>
              <a:prstGeom prst="trapezoi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3" name="TextBox 22">
                <a:extLst>
                  <a:ext uri="{FF2B5EF4-FFF2-40B4-BE49-F238E27FC236}">
                    <a16:creationId xmlns:a16="http://schemas.microsoft.com/office/drawing/2014/main" id="{3B3537BA-4341-4420-4A04-C98BB3669A2C}"/>
                  </a:ext>
                </a:extLst>
              </p:cNvPr>
              <p:cNvSpPr txBox="1"/>
              <p:nvPr/>
            </p:nvSpPr>
            <p:spPr>
              <a:xfrm>
                <a:off x="5279060" y="3152001"/>
                <a:ext cx="934948" cy="276999"/>
              </a:xfrm>
              <a:prstGeom prst="rect">
                <a:avLst/>
              </a:prstGeom>
              <a:noFill/>
            </p:spPr>
            <p:txBody>
              <a:bodyPr wrap="square" rtlCol="0">
                <a:spAutoFit/>
              </a:bodyPr>
              <a:lstStyle/>
              <a:p>
                <a:r>
                  <a:rPr lang="en-US" sz="1200" dirty="0"/>
                  <a:t>p(x|z)</a:t>
                </a:r>
              </a:p>
            </p:txBody>
          </p:sp>
          <p:sp>
            <p:nvSpPr>
              <p:cNvPr id="25" name="Rectangle 24">
                <a:extLst>
                  <a:ext uri="{FF2B5EF4-FFF2-40B4-BE49-F238E27FC236}">
                    <a16:creationId xmlns:a16="http://schemas.microsoft.com/office/drawing/2014/main" id="{028B4067-69B0-7040-CD8F-69FE86163541}"/>
                  </a:ext>
                </a:extLst>
              </p:cNvPr>
              <p:cNvSpPr/>
              <p:nvPr/>
            </p:nvSpPr>
            <p:spPr>
              <a:xfrm>
                <a:off x="6052852" y="2993347"/>
                <a:ext cx="392514" cy="62672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dirty="0"/>
                  <a:t>x’</a:t>
                </a:r>
              </a:p>
            </p:txBody>
          </p:sp>
          <p:cxnSp>
            <p:nvCxnSpPr>
              <p:cNvPr id="26" name="Straight Arrow Connector 25">
                <a:extLst>
                  <a:ext uri="{FF2B5EF4-FFF2-40B4-BE49-F238E27FC236}">
                    <a16:creationId xmlns:a16="http://schemas.microsoft.com/office/drawing/2014/main" id="{077002E9-00B3-DA73-444B-1F095F077894}"/>
                  </a:ext>
                </a:extLst>
              </p:cNvPr>
              <p:cNvCxnSpPr>
                <a:cxnSpLocks/>
              </p:cNvCxnSpPr>
              <p:nvPr/>
            </p:nvCxnSpPr>
            <p:spPr>
              <a:xfrm flipV="1">
                <a:off x="4122844" y="3057497"/>
                <a:ext cx="156918" cy="121727"/>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9C7EA92-EC58-1747-F502-2E5E369611C2}"/>
                  </a:ext>
                </a:extLst>
              </p:cNvPr>
              <p:cNvCxnSpPr>
                <a:cxnSpLocks/>
              </p:cNvCxnSpPr>
              <p:nvPr/>
            </p:nvCxnSpPr>
            <p:spPr>
              <a:xfrm>
                <a:off x="4119191" y="3373726"/>
                <a:ext cx="149942" cy="132328"/>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D617FBB-DDAA-0FF6-0E78-171EB70DF51B}"/>
                  </a:ext>
                </a:extLst>
              </p:cNvPr>
              <p:cNvCxnSpPr>
                <a:cxnSpLocks/>
              </p:cNvCxnSpPr>
              <p:nvPr/>
            </p:nvCxnSpPr>
            <p:spPr>
              <a:xfrm>
                <a:off x="4609578" y="3062462"/>
                <a:ext cx="167150" cy="96053"/>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7732229-F217-078F-4B9B-370CF738F07E}"/>
                  </a:ext>
                </a:extLst>
              </p:cNvPr>
              <p:cNvCxnSpPr>
                <a:cxnSpLocks/>
              </p:cNvCxnSpPr>
              <p:nvPr/>
            </p:nvCxnSpPr>
            <p:spPr>
              <a:xfrm flipV="1">
                <a:off x="4609578" y="3399216"/>
                <a:ext cx="156918" cy="121727"/>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CCDCF1D-5736-E847-C344-5138DB23AF6E}"/>
                  </a:ext>
                </a:extLst>
              </p:cNvPr>
              <p:cNvCxnSpPr>
                <a:cxnSpLocks/>
              </p:cNvCxnSpPr>
              <p:nvPr/>
            </p:nvCxnSpPr>
            <p:spPr>
              <a:xfrm>
                <a:off x="5093956" y="3296039"/>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8809C00-01DC-9E29-6478-588BBE211039}"/>
                  </a:ext>
                </a:extLst>
              </p:cNvPr>
              <p:cNvCxnSpPr>
                <a:cxnSpLocks/>
              </p:cNvCxnSpPr>
              <p:nvPr/>
            </p:nvCxnSpPr>
            <p:spPr>
              <a:xfrm>
                <a:off x="5861155" y="3303822"/>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C7527316-FBC8-3F4B-57D6-14D82BC045EC}"/>
                  </a:ext>
                </a:extLst>
              </p:cNvPr>
              <p:cNvSpPr txBox="1"/>
              <p:nvPr/>
            </p:nvSpPr>
            <p:spPr>
              <a:xfrm>
                <a:off x="2168324" y="3198545"/>
                <a:ext cx="644630" cy="276999"/>
              </a:xfrm>
              <a:prstGeom prst="rect">
                <a:avLst/>
              </a:prstGeom>
              <a:noFill/>
            </p:spPr>
            <p:txBody>
              <a:bodyPr wrap="square" rtlCol="0">
                <a:spAutoFit/>
              </a:bodyPr>
              <a:lstStyle/>
              <a:p>
                <a:r>
                  <a:rPr lang="en-US" sz="1200" dirty="0"/>
                  <a:t>VAE</a:t>
                </a:r>
              </a:p>
            </p:txBody>
          </p:sp>
        </p:grpSp>
      </p:grpSp>
      <p:grpSp>
        <p:nvGrpSpPr>
          <p:cNvPr id="74" name="Group 73">
            <a:extLst>
              <a:ext uri="{FF2B5EF4-FFF2-40B4-BE49-F238E27FC236}">
                <a16:creationId xmlns:a16="http://schemas.microsoft.com/office/drawing/2014/main" id="{54A77974-786B-7B39-7C4E-ECF165E2F497}"/>
              </a:ext>
            </a:extLst>
          </p:cNvPr>
          <p:cNvGrpSpPr/>
          <p:nvPr/>
        </p:nvGrpSpPr>
        <p:grpSpPr>
          <a:xfrm>
            <a:off x="2154078" y="4320477"/>
            <a:ext cx="4391050" cy="872944"/>
            <a:chOff x="2154078" y="4182509"/>
            <a:chExt cx="4391050" cy="872944"/>
          </a:xfrm>
        </p:grpSpPr>
        <p:sp>
          <p:nvSpPr>
            <p:cNvPr id="11" name="Rectangle 10">
              <a:extLst>
                <a:ext uri="{FF2B5EF4-FFF2-40B4-BE49-F238E27FC236}">
                  <a16:creationId xmlns:a16="http://schemas.microsoft.com/office/drawing/2014/main" id="{BD361CDC-4DEB-C646-DC0E-6E3F44A44B23}"/>
                </a:ext>
              </a:extLst>
            </p:cNvPr>
            <p:cNvSpPr/>
            <p:nvPr/>
          </p:nvSpPr>
          <p:spPr>
            <a:xfrm>
              <a:off x="6121957" y="4425578"/>
              <a:ext cx="344742" cy="62672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200" baseline="-25000" dirty="0"/>
            </a:p>
          </p:txBody>
        </p:sp>
        <p:sp>
          <p:nvSpPr>
            <p:cNvPr id="32" name="Rectangle 31">
              <a:extLst>
                <a:ext uri="{FF2B5EF4-FFF2-40B4-BE49-F238E27FC236}">
                  <a16:creationId xmlns:a16="http://schemas.microsoft.com/office/drawing/2014/main" id="{44012A67-111D-0435-4AAD-5E69B28F6C2A}"/>
                </a:ext>
              </a:extLst>
            </p:cNvPr>
            <p:cNvSpPr/>
            <p:nvPr/>
          </p:nvSpPr>
          <p:spPr>
            <a:xfrm>
              <a:off x="2965937" y="4428730"/>
              <a:ext cx="344742" cy="6267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x</a:t>
              </a:r>
              <a:r>
                <a:rPr lang="en-US" sz="1200" baseline="-25000" dirty="0"/>
                <a:t>0</a:t>
              </a:r>
            </a:p>
          </p:txBody>
        </p:sp>
        <p:sp>
          <p:nvSpPr>
            <p:cNvPr id="33" name="Rectangle 32">
              <a:extLst>
                <a:ext uri="{FF2B5EF4-FFF2-40B4-BE49-F238E27FC236}">
                  <a16:creationId xmlns:a16="http://schemas.microsoft.com/office/drawing/2014/main" id="{0EC7E06A-CBE1-AD21-8F1E-F75EB35E3622}"/>
                </a:ext>
              </a:extLst>
            </p:cNvPr>
            <p:cNvSpPr/>
            <p:nvPr/>
          </p:nvSpPr>
          <p:spPr>
            <a:xfrm>
              <a:off x="3537353" y="4428730"/>
              <a:ext cx="344742" cy="626723"/>
            </a:xfrm>
            <a:prstGeom prst="rect">
              <a:avLst/>
            </a:prstGeom>
            <a:solidFill>
              <a:srgbClr val="F2D197"/>
            </a:solidFill>
            <a:ln>
              <a:solidFill>
                <a:srgbClr val="F6B69A"/>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x</a:t>
              </a:r>
              <a:r>
                <a:rPr lang="en-US" sz="1200" baseline="-25000" dirty="0"/>
                <a:t>1</a:t>
              </a:r>
            </a:p>
          </p:txBody>
        </p:sp>
        <p:sp>
          <p:nvSpPr>
            <p:cNvPr id="34" name="Rectangle 33">
              <a:extLst>
                <a:ext uri="{FF2B5EF4-FFF2-40B4-BE49-F238E27FC236}">
                  <a16:creationId xmlns:a16="http://schemas.microsoft.com/office/drawing/2014/main" id="{273D1166-764C-48D4-A33B-738A57AB30F5}"/>
                </a:ext>
              </a:extLst>
            </p:cNvPr>
            <p:cNvSpPr/>
            <p:nvPr/>
          </p:nvSpPr>
          <p:spPr>
            <a:xfrm>
              <a:off x="4543947" y="4425578"/>
              <a:ext cx="344742" cy="6267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200" dirty="0"/>
                <a:t>x</a:t>
              </a:r>
              <a:r>
                <a:rPr lang="en-US" sz="1200" baseline="-25000" dirty="0"/>
                <a:t>T</a:t>
              </a:r>
            </a:p>
          </p:txBody>
        </p:sp>
        <p:sp>
          <p:nvSpPr>
            <p:cNvPr id="35" name="Rectangle 34">
              <a:extLst>
                <a:ext uri="{FF2B5EF4-FFF2-40B4-BE49-F238E27FC236}">
                  <a16:creationId xmlns:a16="http://schemas.microsoft.com/office/drawing/2014/main" id="{19D65825-2BDA-9603-88A6-29DA051D3861}"/>
                </a:ext>
              </a:extLst>
            </p:cNvPr>
            <p:cNvSpPr/>
            <p:nvPr/>
          </p:nvSpPr>
          <p:spPr>
            <a:xfrm>
              <a:off x="5550541" y="4425578"/>
              <a:ext cx="344742" cy="626723"/>
            </a:xfrm>
            <a:prstGeom prst="rect">
              <a:avLst/>
            </a:prstGeom>
            <a:solidFill>
              <a:srgbClr val="B7CC8E"/>
            </a:solidFill>
            <a:ln>
              <a:solidFill>
                <a:srgbClr val="E2E5A2"/>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200" baseline="-25000" dirty="0"/>
            </a:p>
          </p:txBody>
        </p:sp>
        <p:sp>
          <p:nvSpPr>
            <p:cNvPr id="36" name="TextBox 35">
              <a:extLst>
                <a:ext uri="{FF2B5EF4-FFF2-40B4-BE49-F238E27FC236}">
                  <a16:creationId xmlns:a16="http://schemas.microsoft.com/office/drawing/2014/main" id="{CA436065-D623-B9B9-BA96-AC67F2F14E3E}"/>
                </a:ext>
              </a:extLst>
            </p:cNvPr>
            <p:cNvSpPr txBox="1"/>
            <p:nvPr/>
          </p:nvSpPr>
          <p:spPr>
            <a:xfrm>
              <a:off x="5490302" y="4597882"/>
              <a:ext cx="460703" cy="276999"/>
            </a:xfrm>
            <a:prstGeom prst="rect">
              <a:avLst/>
            </a:prstGeom>
            <a:noFill/>
          </p:spPr>
          <p:txBody>
            <a:bodyPr wrap="square">
              <a:spAutoFit/>
            </a:bodyPr>
            <a:lstStyle/>
            <a:p>
              <a:pPr algn="ctr"/>
              <a:r>
                <a:rPr lang="en-US" sz="1200" dirty="0"/>
                <a:t>x’</a:t>
              </a:r>
              <a:r>
                <a:rPr lang="en-US" sz="1200" baseline="-25000" dirty="0"/>
                <a:t>1</a:t>
              </a:r>
            </a:p>
          </p:txBody>
        </p:sp>
        <p:sp>
          <p:nvSpPr>
            <p:cNvPr id="37" name="TextBox 36">
              <a:extLst>
                <a:ext uri="{FF2B5EF4-FFF2-40B4-BE49-F238E27FC236}">
                  <a16:creationId xmlns:a16="http://schemas.microsoft.com/office/drawing/2014/main" id="{240E3FC6-C0BA-72A9-9AFD-5F15A8CAE476}"/>
                </a:ext>
              </a:extLst>
            </p:cNvPr>
            <p:cNvSpPr txBox="1"/>
            <p:nvPr/>
          </p:nvSpPr>
          <p:spPr>
            <a:xfrm>
              <a:off x="6084425" y="4600439"/>
              <a:ext cx="460703" cy="276999"/>
            </a:xfrm>
            <a:prstGeom prst="rect">
              <a:avLst/>
            </a:prstGeom>
            <a:noFill/>
          </p:spPr>
          <p:txBody>
            <a:bodyPr wrap="square">
              <a:spAutoFit/>
            </a:bodyPr>
            <a:lstStyle/>
            <a:p>
              <a:pPr algn="ctr"/>
              <a:r>
                <a:rPr lang="en-US" sz="1200" dirty="0"/>
                <a:t>x’</a:t>
              </a:r>
              <a:r>
                <a:rPr lang="en-US" sz="1200" baseline="-25000" dirty="0"/>
                <a:t>0</a:t>
              </a:r>
            </a:p>
          </p:txBody>
        </p:sp>
        <p:cxnSp>
          <p:nvCxnSpPr>
            <p:cNvPr id="38" name="Straight Arrow Connector 37">
              <a:extLst>
                <a:ext uri="{FF2B5EF4-FFF2-40B4-BE49-F238E27FC236}">
                  <a16:creationId xmlns:a16="http://schemas.microsoft.com/office/drawing/2014/main" id="{F00C8B8F-48EA-DB65-D876-5EA5A75994FD}"/>
                </a:ext>
              </a:extLst>
            </p:cNvPr>
            <p:cNvCxnSpPr>
              <a:cxnSpLocks/>
            </p:cNvCxnSpPr>
            <p:nvPr/>
          </p:nvCxnSpPr>
          <p:spPr>
            <a:xfrm>
              <a:off x="3347822" y="4736381"/>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108094B-8B5B-4F87-E28F-BF91D7D80A11}"/>
                </a:ext>
              </a:extLst>
            </p:cNvPr>
            <p:cNvCxnSpPr>
              <a:cxnSpLocks/>
            </p:cNvCxnSpPr>
            <p:nvPr/>
          </p:nvCxnSpPr>
          <p:spPr>
            <a:xfrm>
              <a:off x="4944907" y="4736381"/>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A3983B6-39F2-C6BA-12FB-5C647A56C040}"/>
                </a:ext>
              </a:extLst>
            </p:cNvPr>
            <p:cNvCxnSpPr>
              <a:cxnSpLocks/>
            </p:cNvCxnSpPr>
            <p:nvPr/>
          </p:nvCxnSpPr>
          <p:spPr>
            <a:xfrm>
              <a:off x="5932922" y="4736381"/>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1B979B6-CF19-AC07-B39C-356145CD4108}"/>
                </a:ext>
              </a:extLst>
            </p:cNvPr>
            <p:cNvCxnSpPr>
              <a:cxnSpLocks/>
            </p:cNvCxnSpPr>
            <p:nvPr/>
          </p:nvCxnSpPr>
          <p:spPr>
            <a:xfrm>
              <a:off x="5346768" y="4736381"/>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6E6A217-2D01-BC5B-1130-96A57AB72E64}"/>
                </a:ext>
              </a:extLst>
            </p:cNvPr>
            <p:cNvCxnSpPr>
              <a:cxnSpLocks/>
            </p:cNvCxnSpPr>
            <p:nvPr/>
          </p:nvCxnSpPr>
          <p:spPr>
            <a:xfrm>
              <a:off x="3926906" y="4736381"/>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B3C9CBA-457F-7E12-A47D-08F12F948036}"/>
                </a:ext>
              </a:extLst>
            </p:cNvPr>
            <p:cNvCxnSpPr>
              <a:cxnSpLocks/>
            </p:cNvCxnSpPr>
            <p:nvPr/>
          </p:nvCxnSpPr>
          <p:spPr>
            <a:xfrm>
              <a:off x="4328767" y="4736381"/>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EE4C0DBA-9B7E-96B7-541C-FC37CDBE556D}"/>
                </a:ext>
              </a:extLst>
            </p:cNvPr>
            <p:cNvSpPr txBox="1"/>
            <p:nvPr/>
          </p:nvSpPr>
          <p:spPr>
            <a:xfrm>
              <a:off x="4030850" y="4494186"/>
              <a:ext cx="424756" cy="369332"/>
            </a:xfrm>
            <a:prstGeom prst="rect">
              <a:avLst/>
            </a:prstGeom>
            <a:noFill/>
          </p:spPr>
          <p:txBody>
            <a:bodyPr wrap="square" rtlCol="0">
              <a:spAutoFit/>
            </a:bodyPr>
            <a:lstStyle/>
            <a:p>
              <a:r>
                <a:rPr lang="en-US" dirty="0"/>
                <a:t>…</a:t>
              </a:r>
            </a:p>
          </p:txBody>
        </p:sp>
        <p:sp>
          <p:nvSpPr>
            <p:cNvPr id="45" name="TextBox 44">
              <a:extLst>
                <a:ext uri="{FF2B5EF4-FFF2-40B4-BE49-F238E27FC236}">
                  <a16:creationId xmlns:a16="http://schemas.microsoft.com/office/drawing/2014/main" id="{794FDF68-BAC8-2348-136B-C2DD7AF91418}"/>
                </a:ext>
              </a:extLst>
            </p:cNvPr>
            <p:cNvSpPr txBox="1"/>
            <p:nvPr/>
          </p:nvSpPr>
          <p:spPr>
            <a:xfrm>
              <a:off x="5055961" y="4484659"/>
              <a:ext cx="424756" cy="369332"/>
            </a:xfrm>
            <a:prstGeom prst="rect">
              <a:avLst/>
            </a:prstGeom>
            <a:noFill/>
          </p:spPr>
          <p:txBody>
            <a:bodyPr wrap="square" rtlCol="0">
              <a:spAutoFit/>
            </a:bodyPr>
            <a:lstStyle/>
            <a:p>
              <a:r>
                <a:rPr lang="en-US" dirty="0"/>
                <a:t>…</a:t>
              </a:r>
            </a:p>
          </p:txBody>
        </p:sp>
        <p:sp>
          <p:nvSpPr>
            <p:cNvPr id="46" name="TextBox 45">
              <a:extLst>
                <a:ext uri="{FF2B5EF4-FFF2-40B4-BE49-F238E27FC236}">
                  <a16:creationId xmlns:a16="http://schemas.microsoft.com/office/drawing/2014/main" id="{A8E38B17-6492-9CBD-5C19-B98B0165719A}"/>
                </a:ext>
              </a:extLst>
            </p:cNvPr>
            <p:cNvSpPr txBox="1"/>
            <p:nvPr/>
          </p:nvSpPr>
          <p:spPr>
            <a:xfrm>
              <a:off x="3274419" y="4182509"/>
              <a:ext cx="1054348" cy="246221"/>
            </a:xfrm>
            <a:prstGeom prst="rect">
              <a:avLst/>
            </a:prstGeom>
            <a:noFill/>
          </p:spPr>
          <p:txBody>
            <a:bodyPr wrap="square" rtlCol="0">
              <a:spAutoFit/>
            </a:bodyPr>
            <a:lstStyle/>
            <a:p>
              <a:r>
                <a:rPr lang="en-US" sz="1000" dirty="0"/>
                <a:t>Forward (Noise)</a:t>
              </a:r>
            </a:p>
          </p:txBody>
        </p:sp>
        <p:sp>
          <p:nvSpPr>
            <p:cNvPr id="47" name="TextBox 46">
              <a:extLst>
                <a:ext uri="{FF2B5EF4-FFF2-40B4-BE49-F238E27FC236}">
                  <a16:creationId xmlns:a16="http://schemas.microsoft.com/office/drawing/2014/main" id="{72A47DBB-6A38-29F3-B74C-90A70315CE9D}"/>
                </a:ext>
              </a:extLst>
            </p:cNvPr>
            <p:cNvSpPr txBox="1"/>
            <p:nvPr/>
          </p:nvSpPr>
          <p:spPr>
            <a:xfrm>
              <a:off x="5237490" y="4182509"/>
              <a:ext cx="1283754" cy="246221"/>
            </a:xfrm>
            <a:prstGeom prst="rect">
              <a:avLst/>
            </a:prstGeom>
            <a:noFill/>
          </p:spPr>
          <p:txBody>
            <a:bodyPr wrap="square" rtlCol="0">
              <a:spAutoFit/>
            </a:bodyPr>
            <a:lstStyle/>
            <a:p>
              <a:r>
                <a:rPr lang="en-US" sz="1000" dirty="0"/>
                <a:t>Reverse (denoise)</a:t>
              </a:r>
            </a:p>
          </p:txBody>
        </p:sp>
        <p:sp>
          <p:nvSpPr>
            <p:cNvPr id="48" name="TextBox 47">
              <a:extLst>
                <a:ext uri="{FF2B5EF4-FFF2-40B4-BE49-F238E27FC236}">
                  <a16:creationId xmlns:a16="http://schemas.microsoft.com/office/drawing/2014/main" id="{CD4EC7EB-616A-C512-CB46-0569EB4DC6F5}"/>
                </a:ext>
              </a:extLst>
            </p:cNvPr>
            <p:cNvSpPr txBox="1"/>
            <p:nvPr/>
          </p:nvSpPr>
          <p:spPr>
            <a:xfrm>
              <a:off x="3849318" y="4418913"/>
              <a:ext cx="934948" cy="276999"/>
            </a:xfrm>
            <a:prstGeom prst="rect">
              <a:avLst/>
            </a:prstGeom>
            <a:noFill/>
          </p:spPr>
          <p:txBody>
            <a:bodyPr wrap="square" rtlCol="0">
              <a:spAutoFit/>
            </a:bodyPr>
            <a:lstStyle/>
            <a:p>
              <a:r>
                <a:rPr lang="en-US" sz="1200" dirty="0"/>
                <a:t>q(x</a:t>
              </a:r>
              <a:r>
                <a:rPr lang="en-US" sz="1200" baseline="-25000" dirty="0"/>
                <a:t>t</a:t>
              </a:r>
              <a:r>
                <a:rPr lang="en-US" sz="1200" dirty="0"/>
                <a:t>|x</a:t>
              </a:r>
              <a:r>
                <a:rPr lang="en-US" sz="1200" baseline="-25000" dirty="0"/>
                <a:t>t-1</a:t>
              </a:r>
              <a:r>
                <a:rPr lang="en-US" sz="1200" dirty="0"/>
                <a:t>)</a:t>
              </a:r>
            </a:p>
          </p:txBody>
        </p:sp>
        <p:sp>
          <p:nvSpPr>
            <p:cNvPr id="49" name="TextBox 48">
              <a:extLst>
                <a:ext uri="{FF2B5EF4-FFF2-40B4-BE49-F238E27FC236}">
                  <a16:creationId xmlns:a16="http://schemas.microsoft.com/office/drawing/2014/main" id="{05A07D12-3640-91D1-14A9-1B5185FDC122}"/>
                </a:ext>
              </a:extLst>
            </p:cNvPr>
            <p:cNvSpPr txBox="1"/>
            <p:nvPr/>
          </p:nvSpPr>
          <p:spPr>
            <a:xfrm>
              <a:off x="4844505" y="4418566"/>
              <a:ext cx="934948" cy="276999"/>
            </a:xfrm>
            <a:prstGeom prst="rect">
              <a:avLst/>
            </a:prstGeom>
            <a:noFill/>
          </p:spPr>
          <p:txBody>
            <a:bodyPr wrap="square" rtlCol="0">
              <a:spAutoFit/>
            </a:bodyPr>
            <a:lstStyle/>
            <a:p>
              <a:r>
                <a:rPr lang="en-US" sz="1200" dirty="0"/>
                <a:t>p(x</a:t>
              </a:r>
              <a:r>
                <a:rPr lang="en-US" sz="1200" baseline="-25000" dirty="0"/>
                <a:t>t-1</a:t>
              </a:r>
              <a:r>
                <a:rPr lang="en-US" sz="1200" dirty="0"/>
                <a:t>|x</a:t>
              </a:r>
              <a:r>
                <a:rPr lang="en-US" sz="1200" baseline="-25000" dirty="0"/>
                <a:t>t</a:t>
              </a:r>
              <a:r>
                <a:rPr lang="en-US" sz="1200" dirty="0"/>
                <a:t>)</a:t>
              </a:r>
            </a:p>
          </p:txBody>
        </p:sp>
        <p:sp>
          <p:nvSpPr>
            <p:cNvPr id="71" name="TextBox 70">
              <a:extLst>
                <a:ext uri="{FF2B5EF4-FFF2-40B4-BE49-F238E27FC236}">
                  <a16:creationId xmlns:a16="http://schemas.microsoft.com/office/drawing/2014/main" id="{7EA3B6AF-9EAF-66DB-5113-2543BC97735B}"/>
                </a:ext>
              </a:extLst>
            </p:cNvPr>
            <p:cNvSpPr txBox="1"/>
            <p:nvPr/>
          </p:nvSpPr>
          <p:spPr>
            <a:xfrm>
              <a:off x="2154078" y="4604300"/>
              <a:ext cx="774220" cy="276999"/>
            </a:xfrm>
            <a:prstGeom prst="rect">
              <a:avLst/>
            </a:prstGeom>
            <a:noFill/>
          </p:spPr>
          <p:txBody>
            <a:bodyPr wrap="square" rtlCol="0">
              <a:spAutoFit/>
            </a:bodyPr>
            <a:lstStyle/>
            <a:p>
              <a:r>
                <a:rPr lang="en-US" sz="1200" dirty="0"/>
                <a:t>Diffusion</a:t>
              </a:r>
            </a:p>
          </p:txBody>
        </p:sp>
      </p:grpSp>
      <p:grpSp>
        <p:nvGrpSpPr>
          <p:cNvPr id="75" name="Group 74">
            <a:extLst>
              <a:ext uri="{FF2B5EF4-FFF2-40B4-BE49-F238E27FC236}">
                <a16:creationId xmlns:a16="http://schemas.microsoft.com/office/drawing/2014/main" id="{50E5E465-06E3-C7AA-042C-235E65605A5A}"/>
              </a:ext>
            </a:extLst>
          </p:cNvPr>
          <p:cNvGrpSpPr/>
          <p:nvPr/>
        </p:nvGrpSpPr>
        <p:grpSpPr>
          <a:xfrm>
            <a:off x="2174719" y="5595744"/>
            <a:ext cx="4370409" cy="647181"/>
            <a:chOff x="2174719" y="5679786"/>
            <a:chExt cx="4370409" cy="647181"/>
          </a:xfrm>
        </p:grpSpPr>
        <p:sp>
          <p:nvSpPr>
            <p:cNvPr id="50" name="Rectangle 49">
              <a:extLst>
                <a:ext uri="{FF2B5EF4-FFF2-40B4-BE49-F238E27FC236}">
                  <a16:creationId xmlns:a16="http://schemas.microsoft.com/office/drawing/2014/main" id="{EA531CCF-CC03-DC8D-D45C-80120736C604}"/>
                </a:ext>
              </a:extLst>
            </p:cNvPr>
            <p:cNvSpPr/>
            <p:nvPr/>
          </p:nvSpPr>
          <p:spPr>
            <a:xfrm>
              <a:off x="6121957" y="5684867"/>
              <a:ext cx="344742" cy="62672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200" baseline="-25000" dirty="0"/>
            </a:p>
          </p:txBody>
        </p:sp>
        <p:sp>
          <p:nvSpPr>
            <p:cNvPr id="51" name="Rectangle 50">
              <a:extLst>
                <a:ext uri="{FF2B5EF4-FFF2-40B4-BE49-F238E27FC236}">
                  <a16:creationId xmlns:a16="http://schemas.microsoft.com/office/drawing/2014/main" id="{7B49173A-1A8B-2953-F9C3-0127BB25B959}"/>
                </a:ext>
              </a:extLst>
            </p:cNvPr>
            <p:cNvSpPr/>
            <p:nvPr/>
          </p:nvSpPr>
          <p:spPr>
            <a:xfrm>
              <a:off x="2965937" y="5688019"/>
              <a:ext cx="344742" cy="6267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x</a:t>
              </a:r>
              <a:r>
                <a:rPr lang="en-US" sz="1200" baseline="-25000" dirty="0"/>
                <a:t>0</a:t>
              </a:r>
            </a:p>
          </p:txBody>
        </p:sp>
        <p:sp>
          <p:nvSpPr>
            <p:cNvPr id="52" name="Rectangle 51">
              <a:extLst>
                <a:ext uri="{FF2B5EF4-FFF2-40B4-BE49-F238E27FC236}">
                  <a16:creationId xmlns:a16="http://schemas.microsoft.com/office/drawing/2014/main" id="{D821DDED-E34D-5BD1-40CA-3013E818025B}"/>
                </a:ext>
              </a:extLst>
            </p:cNvPr>
            <p:cNvSpPr/>
            <p:nvPr/>
          </p:nvSpPr>
          <p:spPr>
            <a:xfrm>
              <a:off x="4543947" y="5684867"/>
              <a:ext cx="344742" cy="6267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200" baseline="-25000" dirty="0"/>
            </a:p>
          </p:txBody>
        </p:sp>
        <p:sp>
          <p:nvSpPr>
            <p:cNvPr id="53" name="TextBox 52">
              <a:extLst>
                <a:ext uri="{FF2B5EF4-FFF2-40B4-BE49-F238E27FC236}">
                  <a16:creationId xmlns:a16="http://schemas.microsoft.com/office/drawing/2014/main" id="{2C0405E4-4CE3-2E6C-208E-B9C509E40404}"/>
                </a:ext>
              </a:extLst>
            </p:cNvPr>
            <p:cNvSpPr txBox="1"/>
            <p:nvPr/>
          </p:nvSpPr>
          <p:spPr>
            <a:xfrm>
              <a:off x="6084425" y="5859728"/>
              <a:ext cx="460703" cy="276999"/>
            </a:xfrm>
            <a:prstGeom prst="rect">
              <a:avLst/>
            </a:prstGeom>
            <a:noFill/>
          </p:spPr>
          <p:txBody>
            <a:bodyPr wrap="square">
              <a:spAutoFit/>
            </a:bodyPr>
            <a:lstStyle/>
            <a:p>
              <a:pPr algn="ctr"/>
              <a:r>
                <a:rPr lang="en-US" sz="1200" dirty="0"/>
                <a:t>x</a:t>
              </a:r>
              <a:r>
                <a:rPr lang="en-US" sz="1200" baseline="-25000" dirty="0"/>
                <a:t>1</a:t>
              </a:r>
            </a:p>
          </p:txBody>
        </p:sp>
        <p:cxnSp>
          <p:nvCxnSpPr>
            <p:cNvPr id="54" name="Straight Arrow Connector 53">
              <a:extLst>
                <a:ext uri="{FF2B5EF4-FFF2-40B4-BE49-F238E27FC236}">
                  <a16:creationId xmlns:a16="http://schemas.microsoft.com/office/drawing/2014/main" id="{C7B92AFC-AB58-3266-2CA7-DA06B3832AEF}"/>
                </a:ext>
              </a:extLst>
            </p:cNvPr>
            <p:cNvCxnSpPr>
              <a:cxnSpLocks/>
            </p:cNvCxnSpPr>
            <p:nvPr/>
          </p:nvCxnSpPr>
          <p:spPr>
            <a:xfrm>
              <a:off x="3347822" y="5998227"/>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066909D0-1112-C568-3078-58F9714CF4B8}"/>
                </a:ext>
              </a:extLst>
            </p:cNvPr>
            <p:cNvSpPr/>
            <p:nvPr/>
          </p:nvSpPr>
          <p:spPr>
            <a:xfrm>
              <a:off x="3537353" y="5700244"/>
              <a:ext cx="344742" cy="626723"/>
            </a:xfrm>
            <a:prstGeom prst="rect">
              <a:avLst/>
            </a:prstGeom>
            <a:solidFill>
              <a:srgbClr val="F2D197"/>
            </a:solidFill>
            <a:ln>
              <a:solidFill>
                <a:srgbClr val="F6B69A"/>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200" baseline="-25000" dirty="0"/>
            </a:p>
          </p:txBody>
        </p:sp>
        <p:sp>
          <p:nvSpPr>
            <p:cNvPr id="56" name="TextBox 55">
              <a:extLst>
                <a:ext uri="{FF2B5EF4-FFF2-40B4-BE49-F238E27FC236}">
                  <a16:creationId xmlns:a16="http://schemas.microsoft.com/office/drawing/2014/main" id="{8AD1B881-F747-7A8F-51E1-C944FBA89FD3}"/>
                </a:ext>
              </a:extLst>
            </p:cNvPr>
            <p:cNvSpPr txBox="1"/>
            <p:nvPr/>
          </p:nvSpPr>
          <p:spPr>
            <a:xfrm>
              <a:off x="3513597" y="5859125"/>
              <a:ext cx="431064" cy="276999"/>
            </a:xfrm>
            <a:prstGeom prst="rect">
              <a:avLst/>
            </a:prstGeom>
            <a:noFill/>
          </p:spPr>
          <p:txBody>
            <a:bodyPr wrap="square">
              <a:spAutoFit/>
            </a:bodyPr>
            <a:lstStyle/>
            <a:p>
              <a:pPr algn="ctr"/>
              <a:r>
                <a:rPr lang="en-US" sz="1200" dirty="0"/>
                <a:t>x</a:t>
              </a:r>
              <a:r>
                <a:rPr lang="en-US" sz="1200" baseline="-25000" dirty="0"/>
                <a:t>0.1</a:t>
              </a:r>
            </a:p>
          </p:txBody>
        </p:sp>
        <p:cxnSp>
          <p:nvCxnSpPr>
            <p:cNvPr id="57" name="Straight Arrow Connector 56">
              <a:extLst>
                <a:ext uri="{FF2B5EF4-FFF2-40B4-BE49-F238E27FC236}">
                  <a16:creationId xmlns:a16="http://schemas.microsoft.com/office/drawing/2014/main" id="{715E72FD-2C94-A94F-E18E-816F050134BC}"/>
                </a:ext>
              </a:extLst>
            </p:cNvPr>
            <p:cNvCxnSpPr>
              <a:cxnSpLocks/>
            </p:cNvCxnSpPr>
            <p:nvPr/>
          </p:nvCxnSpPr>
          <p:spPr>
            <a:xfrm>
              <a:off x="3926906" y="6002329"/>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9994722C-6F5E-7D5F-1295-41725A606EDF}"/>
                </a:ext>
              </a:extLst>
            </p:cNvPr>
            <p:cNvSpPr txBox="1"/>
            <p:nvPr/>
          </p:nvSpPr>
          <p:spPr>
            <a:xfrm>
              <a:off x="4031926" y="5761118"/>
              <a:ext cx="424756" cy="369332"/>
            </a:xfrm>
            <a:prstGeom prst="rect">
              <a:avLst/>
            </a:prstGeom>
            <a:noFill/>
          </p:spPr>
          <p:txBody>
            <a:bodyPr wrap="square" rtlCol="0">
              <a:spAutoFit/>
            </a:bodyPr>
            <a:lstStyle/>
            <a:p>
              <a:r>
                <a:rPr lang="en-US" dirty="0"/>
                <a:t>…</a:t>
              </a:r>
            </a:p>
          </p:txBody>
        </p:sp>
        <p:sp>
          <p:nvSpPr>
            <p:cNvPr id="59" name="TextBox 58">
              <a:extLst>
                <a:ext uri="{FF2B5EF4-FFF2-40B4-BE49-F238E27FC236}">
                  <a16:creationId xmlns:a16="http://schemas.microsoft.com/office/drawing/2014/main" id="{BF6F54F4-F76A-F5CD-34A4-D8491FA34F2D}"/>
                </a:ext>
              </a:extLst>
            </p:cNvPr>
            <p:cNvSpPr txBox="1"/>
            <p:nvPr/>
          </p:nvSpPr>
          <p:spPr>
            <a:xfrm>
              <a:off x="4513843" y="5859125"/>
              <a:ext cx="431064" cy="276999"/>
            </a:xfrm>
            <a:prstGeom prst="rect">
              <a:avLst/>
            </a:prstGeom>
            <a:noFill/>
          </p:spPr>
          <p:txBody>
            <a:bodyPr wrap="square">
              <a:spAutoFit/>
            </a:bodyPr>
            <a:lstStyle/>
            <a:p>
              <a:pPr algn="ctr"/>
              <a:r>
                <a:rPr lang="en-US" sz="1200" dirty="0"/>
                <a:t>x</a:t>
              </a:r>
              <a:r>
                <a:rPr lang="en-US" sz="1200" baseline="-25000" dirty="0"/>
                <a:t>0.5</a:t>
              </a:r>
            </a:p>
          </p:txBody>
        </p:sp>
        <p:sp>
          <p:nvSpPr>
            <p:cNvPr id="60" name="Rectangle 59">
              <a:extLst>
                <a:ext uri="{FF2B5EF4-FFF2-40B4-BE49-F238E27FC236}">
                  <a16:creationId xmlns:a16="http://schemas.microsoft.com/office/drawing/2014/main" id="{04D1CAAA-2033-30AF-BE03-08F6595D681A}"/>
                </a:ext>
              </a:extLst>
            </p:cNvPr>
            <p:cNvSpPr/>
            <p:nvPr/>
          </p:nvSpPr>
          <p:spPr>
            <a:xfrm>
              <a:off x="5557418" y="5686314"/>
              <a:ext cx="344742" cy="626723"/>
            </a:xfrm>
            <a:prstGeom prst="rect">
              <a:avLst/>
            </a:prstGeom>
            <a:solidFill>
              <a:srgbClr val="B7CC8E"/>
            </a:solidFill>
            <a:ln>
              <a:solidFill>
                <a:srgbClr val="E2E5A2"/>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200" baseline="-25000" dirty="0"/>
            </a:p>
          </p:txBody>
        </p:sp>
        <p:sp>
          <p:nvSpPr>
            <p:cNvPr id="61" name="TextBox 60">
              <a:extLst>
                <a:ext uri="{FF2B5EF4-FFF2-40B4-BE49-F238E27FC236}">
                  <a16:creationId xmlns:a16="http://schemas.microsoft.com/office/drawing/2014/main" id="{9DCE2AAC-6908-A43B-CA31-311BD8D3426E}"/>
                </a:ext>
              </a:extLst>
            </p:cNvPr>
            <p:cNvSpPr txBox="1"/>
            <p:nvPr/>
          </p:nvSpPr>
          <p:spPr>
            <a:xfrm>
              <a:off x="5513823" y="5859125"/>
              <a:ext cx="460703" cy="276999"/>
            </a:xfrm>
            <a:prstGeom prst="rect">
              <a:avLst/>
            </a:prstGeom>
            <a:noFill/>
          </p:spPr>
          <p:txBody>
            <a:bodyPr wrap="square">
              <a:spAutoFit/>
            </a:bodyPr>
            <a:lstStyle/>
            <a:p>
              <a:pPr algn="ctr"/>
              <a:r>
                <a:rPr lang="en-US" sz="1200" dirty="0"/>
                <a:t>x</a:t>
              </a:r>
              <a:r>
                <a:rPr lang="en-US" sz="1200" baseline="-25000" dirty="0"/>
                <a:t>0.9</a:t>
              </a:r>
            </a:p>
          </p:txBody>
        </p:sp>
        <p:cxnSp>
          <p:nvCxnSpPr>
            <p:cNvPr id="62" name="Straight Arrow Connector 61">
              <a:extLst>
                <a:ext uri="{FF2B5EF4-FFF2-40B4-BE49-F238E27FC236}">
                  <a16:creationId xmlns:a16="http://schemas.microsoft.com/office/drawing/2014/main" id="{812BA7EE-4F4C-6AAD-4F02-FD30D31BD742}"/>
                </a:ext>
              </a:extLst>
            </p:cNvPr>
            <p:cNvCxnSpPr>
              <a:cxnSpLocks/>
            </p:cNvCxnSpPr>
            <p:nvPr/>
          </p:nvCxnSpPr>
          <p:spPr>
            <a:xfrm>
              <a:off x="4328767" y="6011648"/>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70DD87B5-44AC-B49E-8D18-CF35BB95D1CC}"/>
                </a:ext>
              </a:extLst>
            </p:cNvPr>
            <p:cNvCxnSpPr>
              <a:cxnSpLocks/>
            </p:cNvCxnSpPr>
            <p:nvPr/>
          </p:nvCxnSpPr>
          <p:spPr>
            <a:xfrm>
              <a:off x="4936510" y="6014235"/>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9D483EE-9D56-0B89-BEBE-279BB51DBEE4}"/>
                </a:ext>
              </a:extLst>
            </p:cNvPr>
            <p:cNvSpPr txBox="1"/>
            <p:nvPr/>
          </p:nvSpPr>
          <p:spPr>
            <a:xfrm>
              <a:off x="5041530" y="5773024"/>
              <a:ext cx="424756" cy="369332"/>
            </a:xfrm>
            <a:prstGeom prst="rect">
              <a:avLst/>
            </a:prstGeom>
            <a:noFill/>
          </p:spPr>
          <p:txBody>
            <a:bodyPr wrap="square" rtlCol="0">
              <a:spAutoFit/>
            </a:bodyPr>
            <a:lstStyle/>
            <a:p>
              <a:r>
                <a:rPr lang="en-US" dirty="0"/>
                <a:t>…</a:t>
              </a:r>
            </a:p>
          </p:txBody>
        </p:sp>
        <p:cxnSp>
          <p:nvCxnSpPr>
            <p:cNvPr id="65" name="Straight Arrow Connector 64">
              <a:extLst>
                <a:ext uri="{FF2B5EF4-FFF2-40B4-BE49-F238E27FC236}">
                  <a16:creationId xmlns:a16="http://schemas.microsoft.com/office/drawing/2014/main" id="{6EC002ED-FB34-865C-6544-782F82F52528}"/>
                </a:ext>
              </a:extLst>
            </p:cNvPr>
            <p:cNvCxnSpPr>
              <a:cxnSpLocks/>
            </p:cNvCxnSpPr>
            <p:nvPr/>
          </p:nvCxnSpPr>
          <p:spPr>
            <a:xfrm>
              <a:off x="5338371" y="6023554"/>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67ADB800-1FD5-A3F5-F365-7CBAA5273F0C}"/>
                </a:ext>
              </a:extLst>
            </p:cNvPr>
            <p:cNvCxnSpPr>
              <a:cxnSpLocks/>
            </p:cNvCxnSpPr>
            <p:nvPr/>
          </p:nvCxnSpPr>
          <p:spPr>
            <a:xfrm>
              <a:off x="5940891" y="6023554"/>
              <a:ext cx="143534"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CBA50E02-F52D-D248-59A1-FA221339455B}"/>
                </a:ext>
              </a:extLst>
            </p:cNvPr>
            <p:cNvSpPr txBox="1"/>
            <p:nvPr/>
          </p:nvSpPr>
          <p:spPr>
            <a:xfrm>
              <a:off x="3831049" y="5683659"/>
              <a:ext cx="941842" cy="276999"/>
            </a:xfrm>
            <a:prstGeom prst="rect">
              <a:avLst/>
            </a:prstGeom>
            <a:noFill/>
          </p:spPr>
          <p:txBody>
            <a:bodyPr wrap="square">
              <a:spAutoFit/>
            </a:bodyPr>
            <a:lstStyle/>
            <a:p>
              <a:r>
                <a:rPr lang="en-US" sz="1200" dirty="0"/>
                <a:t>v</a:t>
              </a:r>
              <a:r>
                <a:rPr lang="el-GR" sz="1200" baseline="-25000" dirty="0"/>
                <a:t>θ</a:t>
              </a:r>
              <a:r>
                <a:rPr lang="en-US" sz="1200" dirty="0"/>
                <a:t>(xₜ, t)</a:t>
              </a:r>
              <a:r>
                <a:rPr lang="el-GR" sz="1200" dirty="0"/>
                <a:t>Δ</a:t>
              </a:r>
              <a:r>
                <a:rPr lang="en-US" sz="1200" dirty="0"/>
                <a:t>t</a:t>
              </a:r>
            </a:p>
          </p:txBody>
        </p:sp>
        <p:sp>
          <p:nvSpPr>
            <p:cNvPr id="68" name="TextBox 67">
              <a:extLst>
                <a:ext uri="{FF2B5EF4-FFF2-40B4-BE49-F238E27FC236}">
                  <a16:creationId xmlns:a16="http://schemas.microsoft.com/office/drawing/2014/main" id="{BBA966EA-9C1A-6F30-D6C4-100309871CA6}"/>
                </a:ext>
              </a:extLst>
            </p:cNvPr>
            <p:cNvSpPr txBox="1"/>
            <p:nvPr/>
          </p:nvSpPr>
          <p:spPr>
            <a:xfrm>
              <a:off x="4841058" y="5679786"/>
              <a:ext cx="941842" cy="276999"/>
            </a:xfrm>
            <a:prstGeom prst="rect">
              <a:avLst/>
            </a:prstGeom>
            <a:noFill/>
          </p:spPr>
          <p:txBody>
            <a:bodyPr wrap="square">
              <a:spAutoFit/>
            </a:bodyPr>
            <a:lstStyle/>
            <a:p>
              <a:r>
                <a:rPr lang="en-US" sz="1200" dirty="0"/>
                <a:t>v</a:t>
              </a:r>
              <a:r>
                <a:rPr lang="el-GR" sz="1200" baseline="-25000" dirty="0"/>
                <a:t>θ</a:t>
              </a:r>
              <a:r>
                <a:rPr lang="en-US" sz="1200" dirty="0"/>
                <a:t>(xₜ, t)</a:t>
              </a:r>
              <a:r>
                <a:rPr lang="el-GR" sz="1200" dirty="0"/>
                <a:t>Δ</a:t>
              </a:r>
              <a:r>
                <a:rPr lang="en-US" sz="1200" dirty="0"/>
                <a:t>t</a:t>
              </a:r>
            </a:p>
          </p:txBody>
        </p:sp>
        <p:sp>
          <p:nvSpPr>
            <p:cNvPr id="72" name="TextBox 71">
              <a:extLst>
                <a:ext uri="{FF2B5EF4-FFF2-40B4-BE49-F238E27FC236}">
                  <a16:creationId xmlns:a16="http://schemas.microsoft.com/office/drawing/2014/main" id="{063F777E-583C-B709-44AC-CA96E4E162F6}"/>
                </a:ext>
              </a:extLst>
            </p:cNvPr>
            <p:cNvSpPr txBox="1"/>
            <p:nvPr/>
          </p:nvSpPr>
          <p:spPr>
            <a:xfrm>
              <a:off x="2174719" y="5791734"/>
              <a:ext cx="774220" cy="461665"/>
            </a:xfrm>
            <a:prstGeom prst="rect">
              <a:avLst/>
            </a:prstGeom>
            <a:noFill/>
          </p:spPr>
          <p:txBody>
            <a:bodyPr wrap="square" rtlCol="0">
              <a:spAutoFit/>
            </a:bodyPr>
            <a:lstStyle/>
            <a:p>
              <a:r>
                <a:rPr lang="en-US" sz="1200" dirty="0"/>
                <a:t>Flow-matching</a:t>
              </a:r>
            </a:p>
          </p:txBody>
        </p:sp>
      </p:grpSp>
      <p:sp>
        <p:nvSpPr>
          <p:cNvPr id="78" name="Rectangle 1">
            <a:extLst>
              <a:ext uri="{FF2B5EF4-FFF2-40B4-BE49-F238E27FC236}">
                <a16:creationId xmlns:a16="http://schemas.microsoft.com/office/drawing/2014/main" id="{D82DDB3B-AD2C-3974-4EF0-20FEAF81ADA9}"/>
              </a:ext>
            </a:extLst>
          </p:cNvPr>
          <p:cNvSpPr>
            <a:spLocks noChangeArrowheads="1"/>
          </p:cNvSpPr>
          <p:nvPr/>
        </p:nvSpPr>
        <p:spPr bwMode="auto">
          <a:xfrm>
            <a:off x="6552618" y="4649934"/>
            <a:ext cx="17519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solidFill>
                  <a:srgbClr val="0A0A0A"/>
                </a:solidFill>
                <a:ea typeface="Google Sans"/>
              </a:rPr>
              <a:t>T</a:t>
            </a:r>
            <a:r>
              <a:rPr kumimoji="0" lang="en-US" altLang="en-US" sz="1200" b="0" i="0" u="none" strike="noStrike" cap="none" normalizeH="0" baseline="0" dirty="0">
                <a:ln>
                  <a:noFill/>
                </a:ln>
                <a:solidFill>
                  <a:srgbClr val="0A0A0A"/>
                </a:solidFill>
                <a:effectLst/>
                <a:latin typeface="Arial" panose="020B0604020202020204" pitchFamily="34" charset="0"/>
                <a:ea typeface="Google Sans"/>
              </a:rPr>
              <a:t>he "noise" added is a random variable </a:t>
            </a:r>
            <a:r>
              <a:rPr kumimoji="0" lang="el-GR" altLang="en-US" sz="1200" b="0" i="0" u="none" strike="noStrike" cap="none" normalizeH="0" baseline="0" dirty="0">
                <a:ln>
                  <a:noFill/>
                </a:ln>
                <a:solidFill>
                  <a:srgbClr val="0A0A0A"/>
                </a:solidFill>
                <a:effectLst/>
                <a:latin typeface="Arial" panose="020B0604020202020204" pitchFamily="34" charset="0"/>
                <a:ea typeface="Google Sans"/>
              </a:rPr>
              <a:t>ε</a:t>
            </a:r>
            <a:endParaRPr kumimoji="0" lang="en-US" altLang="en-US" sz="1200" b="0" i="0" u="none" strike="noStrike" cap="none" normalizeH="0" baseline="0" dirty="0">
              <a:ln>
                <a:noFill/>
              </a:ln>
              <a:solidFill>
                <a:srgbClr val="0A0A0A"/>
              </a:solidFill>
              <a:effectLst/>
              <a:latin typeface="Arial" panose="020B0604020202020204" pitchFamily="34" charset="0"/>
              <a:ea typeface="Google Sans"/>
            </a:endParaRPr>
          </a:p>
        </p:txBody>
      </p:sp>
      <p:pic>
        <p:nvPicPr>
          <p:cNvPr id="2050" name="Picture 2">
            <a:extLst>
              <a:ext uri="{FF2B5EF4-FFF2-40B4-BE49-F238E27FC236}">
                <a16:creationId xmlns:a16="http://schemas.microsoft.com/office/drawing/2014/main" id="{EB559310-C6C1-AF04-CE37-9043FD823D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37725" y="-10637838"/>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1">
            <a:extLst>
              <a:ext uri="{FF2B5EF4-FFF2-40B4-BE49-F238E27FC236}">
                <a16:creationId xmlns:a16="http://schemas.microsoft.com/office/drawing/2014/main" id="{0453585A-F953-000C-BA07-660310A580F9}"/>
              </a:ext>
            </a:extLst>
          </p:cNvPr>
          <p:cNvSpPr>
            <a:spLocks noChangeArrowheads="1"/>
          </p:cNvSpPr>
          <p:nvPr/>
        </p:nvSpPr>
        <p:spPr bwMode="auto">
          <a:xfrm>
            <a:off x="6570889" y="5580799"/>
            <a:ext cx="175193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solidFill>
                  <a:srgbClr val="0A0A0A"/>
                </a:solidFill>
                <a:ea typeface="Google Sans"/>
              </a:rPr>
              <a:t>T</a:t>
            </a:r>
            <a:r>
              <a:rPr kumimoji="0" lang="en-US" altLang="en-US" sz="1200" b="0" i="0" u="none" strike="noStrike" cap="none" normalizeH="0" baseline="0" dirty="0">
                <a:ln>
                  <a:noFill/>
                </a:ln>
                <a:solidFill>
                  <a:srgbClr val="0A0A0A"/>
                </a:solidFill>
                <a:effectLst/>
                <a:latin typeface="Arial" panose="020B0604020202020204" pitchFamily="34" charset="0"/>
                <a:ea typeface="Google Sans"/>
              </a:rPr>
              <a:t>he ”velocity" v is a deterministic direction toward the target x</a:t>
            </a:r>
            <a:r>
              <a:rPr kumimoji="0" lang="en-US" altLang="en-US" sz="1200" b="0" i="0" u="none" strike="noStrike" cap="none" normalizeH="0" baseline="-25000" dirty="0">
                <a:ln>
                  <a:noFill/>
                </a:ln>
                <a:solidFill>
                  <a:srgbClr val="0A0A0A"/>
                </a:solidFill>
                <a:effectLst/>
                <a:latin typeface="Arial" panose="020B0604020202020204" pitchFamily="34" charset="0"/>
                <a:ea typeface="Google Sans"/>
              </a:rPr>
              <a:t>1</a:t>
            </a:r>
          </a:p>
        </p:txBody>
      </p:sp>
    </p:spTree>
    <p:extLst>
      <p:ext uri="{BB962C8B-B14F-4D97-AF65-F5344CB8AC3E}">
        <p14:creationId xmlns:p14="http://schemas.microsoft.com/office/powerpoint/2010/main" val="468435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27</a:t>
            </a:fld>
            <a:endParaRPr lang="en-US"/>
          </a:p>
        </p:txBody>
      </p:sp>
      <p:sp>
        <p:nvSpPr>
          <p:cNvPr id="12" name="TextBox 11">
            <a:extLst>
              <a:ext uri="{FF2B5EF4-FFF2-40B4-BE49-F238E27FC236}">
                <a16:creationId xmlns:a16="http://schemas.microsoft.com/office/drawing/2014/main" id="{2CB0719B-EA88-F8B4-0FA8-0EA7CAD0269B}"/>
              </a:ext>
            </a:extLst>
          </p:cNvPr>
          <p:cNvSpPr txBox="1"/>
          <p:nvPr/>
        </p:nvSpPr>
        <p:spPr>
          <a:xfrm>
            <a:off x="3148373" y="6490644"/>
            <a:ext cx="3320140" cy="230832"/>
          </a:xfrm>
          <a:prstGeom prst="rect">
            <a:avLst/>
          </a:prstGeom>
          <a:noFill/>
        </p:spPr>
        <p:txBody>
          <a:bodyPr wrap="none" rtlCol="0">
            <a:spAutoFit/>
          </a:bodyPr>
          <a:lstStyle/>
          <a:p>
            <a:r>
              <a:rPr lang="en-US" sz="900">
                <a:hlinkClick r:id="rId3"/>
              </a:rPr>
              <a:t>Flexibility-conditioned protein structure design with flow matching</a:t>
            </a:r>
            <a:endParaRPr lang="en-US" sz="900"/>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477328"/>
          </a:xfrm>
          <a:prstGeom prst="rect">
            <a:avLst/>
          </a:prstGeom>
          <a:noFill/>
        </p:spPr>
        <p:txBody>
          <a:bodyPr wrap="square" rtlCol="0">
            <a:spAutoFit/>
          </a:bodyPr>
          <a:lstStyle/>
          <a:p>
            <a:r>
              <a:rPr lang="en-US"/>
              <a:t>Potential Models:</a:t>
            </a:r>
          </a:p>
          <a:p>
            <a:pPr marL="285750" indent="-285750">
              <a:buFontTx/>
              <a:buChar char="-"/>
            </a:pPr>
            <a:r>
              <a:rPr lang="en-US"/>
              <a:t>Flow matching</a:t>
            </a:r>
          </a:p>
          <a:p>
            <a:endParaRPr lang="en-US"/>
          </a:p>
          <a:p>
            <a:endParaRPr lang="en-US"/>
          </a:p>
          <a:p>
            <a:endParaRPr lang="en-US"/>
          </a:p>
        </p:txBody>
      </p:sp>
      <p:pic>
        <p:nvPicPr>
          <p:cNvPr id="9" name="Picture 8" descr="A diagram of a molecule&#10;&#10;Description automatically generated with medium confidence">
            <a:extLst>
              <a:ext uri="{FF2B5EF4-FFF2-40B4-BE49-F238E27FC236}">
                <a16:creationId xmlns:a16="http://schemas.microsoft.com/office/drawing/2014/main" id="{737A661B-0054-BA02-AB60-253FBCC9E023}"/>
              </a:ext>
            </a:extLst>
          </p:cNvPr>
          <p:cNvPicPr>
            <a:picLocks noChangeAspect="1"/>
          </p:cNvPicPr>
          <p:nvPr/>
        </p:nvPicPr>
        <p:blipFill>
          <a:blip r:embed="rId4"/>
          <a:stretch>
            <a:fillRect/>
          </a:stretch>
        </p:blipFill>
        <p:spPr>
          <a:xfrm>
            <a:off x="685799" y="2515720"/>
            <a:ext cx="7772400" cy="3412007"/>
          </a:xfrm>
          <a:prstGeom prst="rect">
            <a:avLst/>
          </a:prstGeom>
        </p:spPr>
      </p:pic>
    </p:spTree>
    <p:extLst>
      <p:ext uri="{BB962C8B-B14F-4D97-AF65-F5344CB8AC3E}">
        <p14:creationId xmlns:p14="http://schemas.microsoft.com/office/powerpoint/2010/main" val="2129833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28</a:t>
            </a:fld>
            <a:endParaRPr lang="en-US"/>
          </a:p>
        </p:txBody>
      </p:sp>
      <p:sp>
        <p:nvSpPr>
          <p:cNvPr id="12" name="TextBox 11">
            <a:extLst>
              <a:ext uri="{FF2B5EF4-FFF2-40B4-BE49-F238E27FC236}">
                <a16:creationId xmlns:a16="http://schemas.microsoft.com/office/drawing/2014/main" id="{2CB0719B-EA88-F8B4-0FA8-0EA7CAD0269B}"/>
              </a:ext>
            </a:extLst>
          </p:cNvPr>
          <p:cNvSpPr txBox="1"/>
          <p:nvPr/>
        </p:nvSpPr>
        <p:spPr>
          <a:xfrm>
            <a:off x="3148373" y="6490644"/>
            <a:ext cx="3320140" cy="230832"/>
          </a:xfrm>
          <a:prstGeom prst="rect">
            <a:avLst/>
          </a:prstGeom>
          <a:noFill/>
        </p:spPr>
        <p:txBody>
          <a:bodyPr wrap="none" rtlCol="0">
            <a:spAutoFit/>
          </a:bodyPr>
          <a:lstStyle/>
          <a:p>
            <a:r>
              <a:rPr lang="en-US" sz="900">
                <a:hlinkClick r:id="rId3"/>
              </a:rPr>
              <a:t>Flexibility-conditioned protein structure design with flow matching</a:t>
            </a:r>
            <a:endParaRPr lang="en-US" sz="900"/>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477328"/>
          </a:xfrm>
          <a:prstGeom prst="rect">
            <a:avLst/>
          </a:prstGeom>
          <a:noFill/>
        </p:spPr>
        <p:txBody>
          <a:bodyPr wrap="square" rtlCol="0">
            <a:spAutoFit/>
          </a:bodyPr>
          <a:lstStyle/>
          <a:p>
            <a:r>
              <a:rPr lang="en-US"/>
              <a:t>Potential Models:</a:t>
            </a:r>
          </a:p>
          <a:p>
            <a:pPr marL="285750" indent="-285750">
              <a:buFontTx/>
              <a:buChar char="-"/>
            </a:pPr>
            <a:r>
              <a:rPr lang="en-US"/>
              <a:t>Flow matching for backbone generation</a:t>
            </a:r>
          </a:p>
          <a:p>
            <a:endParaRPr lang="en-US"/>
          </a:p>
          <a:p>
            <a:endParaRPr lang="en-US"/>
          </a:p>
          <a:p>
            <a:endParaRPr lang="en-US"/>
          </a:p>
        </p:txBody>
      </p:sp>
      <p:pic>
        <p:nvPicPr>
          <p:cNvPr id="8" name="Picture 7" descr="A diagram of a structure&#10;&#10;Description automatically generated">
            <a:extLst>
              <a:ext uri="{FF2B5EF4-FFF2-40B4-BE49-F238E27FC236}">
                <a16:creationId xmlns:a16="http://schemas.microsoft.com/office/drawing/2014/main" id="{AD7D21C6-F8E6-86B1-DE05-6A9C066FD3D7}"/>
              </a:ext>
            </a:extLst>
          </p:cNvPr>
          <p:cNvPicPr>
            <a:picLocks noChangeAspect="1"/>
          </p:cNvPicPr>
          <p:nvPr/>
        </p:nvPicPr>
        <p:blipFill>
          <a:blip r:embed="rId4"/>
          <a:stretch>
            <a:fillRect/>
          </a:stretch>
        </p:blipFill>
        <p:spPr>
          <a:xfrm>
            <a:off x="628650" y="2229456"/>
            <a:ext cx="8046999" cy="3997674"/>
          </a:xfrm>
          <a:prstGeom prst="rect">
            <a:avLst/>
          </a:prstGeom>
        </p:spPr>
      </p:pic>
    </p:spTree>
    <p:extLst>
      <p:ext uri="{BB962C8B-B14F-4D97-AF65-F5344CB8AC3E}">
        <p14:creationId xmlns:p14="http://schemas.microsoft.com/office/powerpoint/2010/main" val="1194982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Case 3: Flexibility-Conditioned Protein Structure Design</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29</a:t>
            </a:fld>
            <a:endParaRPr lang="en-US"/>
          </a:p>
        </p:txBody>
      </p:sp>
      <p:sp>
        <p:nvSpPr>
          <p:cNvPr id="12" name="TextBox 11">
            <a:extLst>
              <a:ext uri="{FF2B5EF4-FFF2-40B4-BE49-F238E27FC236}">
                <a16:creationId xmlns:a16="http://schemas.microsoft.com/office/drawing/2014/main" id="{2CB0719B-EA88-F8B4-0FA8-0EA7CAD0269B}"/>
              </a:ext>
            </a:extLst>
          </p:cNvPr>
          <p:cNvSpPr txBox="1"/>
          <p:nvPr/>
        </p:nvSpPr>
        <p:spPr>
          <a:xfrm>
            <a:off x="3148373" y="6490644"/>
            <a:ext cx="3320140" cy="230832"/>
          </a:xfrm>
          <a:prstGeom prst="rect">
            <a:avLst/>
          </a:prstGeom>
          <a:noFill/>
        </p:spPr>
        <p:txBody>
          <a:bodyPr wrap="none" rtlCol="0">
            <a:spAutoFit/>
          </a:bodyPr>
          <a:lstStyle/>
          <a:p>
            <a:r>
              <a:rPr lang="en-US" sz="900">
                <a:hlinkClick r:id="rId3"/>
              </a:rPr>
              <a:t>Flexibility-conditioned protein structure design with flow matching</a:t>
            </a:r>
            <a:endParaRPr lang="en-US" sz="900"/>
          </a:p>
        </p:txBody>
      </p:sp>
      <p:sp>
        <p:nvSpPr>
          <p:cNvPr id="3" name="TextBox 2">
            <a:extLst>
              <a:ext uri="{FF2B5EF4-FFF2-40B4-BE49-F238E27FC236}">
                <a16:creationId xmlns:a16="http://schemas.microsoft.com/office/drawing/2014/main" id="{BEC0C1E9-9B6F-8E92-789A-CBC962BF7D99}"/>
              </a:ext>
            </a:extLst>
          </p:cNvPr>
          <p:cNvSpPr txBox="1"/>
          <p:nvPr/>
        </p:nvSpPr>
        <p:spPr>
          <a:xfrm>
            <a:off x="628649" y="1506388"/>
            <a:ext cx="8047000" cy="369332"/>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6E5137A4-A336-32D1-8CCD-266D351E0E10}"/>
              </a:ext>
            </a:extLst>
          </p:cNvPr>
          <p:cNvSpPr txBox="1"/>
          <p:nvPr/>
        </p:nvSpPr>
        <p:spPr>
          <a:xfrm>
            <a:off x="628649" y="1506388"/>
            <a:ext cx="8047000" cy="1200329"/>
          </a:xfrm>
          <a:prstGeom prst="rect">
            <a:avLst/>
          </a:prstGeom>
          <a:noFill/>
        </p:spPr>
        <p:txBody>
          <a:bodyPr wrap="square" rtlCol="0">
            <a:spAutoFit/>
          </a:bodyPr>
          <a:lstStyle/>
          <a:p>
            <a:r>
              <a:rPr lang="en-US"/>
              <a:t>Results:</a:t>
            </a:r>
          </a:p>
          <a:p>
            <a:endParaRPr lang="en-US"/>
          </a:p>
          <a:p>
            <a:endParaRPr lang="en-US"/>
          </a:p>
          <a:p>
            <a:endParaRPr lang="en-US"/>
          </a:p>
        </p:txBody>
      </p:sp>
      <p:pic>
        <p:nvPicPr>
          <p:cNvPr id="9" name="Picture 8" descr="A diagram of different types of protein&#10;&#10;Description automatically generated with medium confidence">
            <a:extLst>
              <a:ext uri="{FF2B5EF4-FFF2-40B4-BE49-F238E27FC236}">
                <a16:creationId xmlns:a16="http://schemas.microsoft.com/office/drawing/2014/main" id="{C0ECD7FD-2378-BAB0-D4AC-C3B18A1FD451}"/>
              </a:ext>
            </a:extLst>
          </p:cNvPr>
          <p:cNvPicPr>
            <a:picLocks noChangeAspect="1"/>
          </p:cNvPicPr>
          <p:nvPr/>
        </p:nvPicPr>
        <p:blipFill>
          <a:blip r:embed="rId4"/>
          <a:stretch>
            <a:fillRect/>
          </a:stretch>
        </p:blipFill>
        <p:spPr>
          <a:xfrm>
            <a:off x="509828" y="2365702"/>
            <a:ext cx="8284641" cy="3656350"/>
          </a:xfrm>
          <a:prstGeom prst="rect">
            <a:avLst/>
          </a:prstGeom>
        </p:spPr>
      </p:pic>
    </p:spTree>
    <p:extLst>
      <p:ext uri="{BB962C8B-B14F-4D97-AF65-F5344CB8AC3E}">
        <p14:creationId xmlns:p14="http://schemas.microsoft.com/office/powerpoint/2010/main" val="1955546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Takeaway</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30</a:t>
            </a:fld>
            <a:endParaRPr lang="en-US"/>
          </a:p>
        </p:txBody>
      </p:sp>
      <p:sp>
        <p:nvSpPr>
          <p:cNvPr id="7" name="TextBox 6">
            <a:extLst>
              <a:ext uri="{FF2B5EF4-FFF2-40B4-BE49-F238E27FC236}">
                <a16:creationId xmlns:a16="http://schemas.microsoft.com/office/drawing/2014/main" id="{55D5A87C-333D-DFC8-98EE-4AB6E0552666}"/>
              </a:ext>
            </a:extLst>
          </p:cNvPr>
          <p:cNvSpPr txBox="1"/>
          <p:nvPr/>
        </p:nvSpPr>
        <p:spPr>
          <a:xfrm>
            <a:off x="628649" y="1852351"/>
            <a:ext cx="7605132" cy="3693319"/>
          </a:xfrm>
          <a:prstGeom prst="rect">
            <a:avLst/>
          </a:prstGeom>
          <a:noFill/>
        </p:spPr>
        <p:txBody>
          <a:bodyPr wrap="square" rtlCol="0">
            <a:spAutoFit/>
          </a:bodyPr>
          <a:lstStyle/>
          <a:p>
            <a:r>
              <a:rPr lang="en-US"/>
              <a:t>The biology tells us which data representation is natural — and the data representation tells us which architecture to use.</a:t>
            </a:r>
          </a:p>
          <a:p>
            <a:endParaRPr lang="en-US"/>
          </a:p>
          <a:p>
            <a:r>
              <a:rPr lang="en-US"/>
              <a:t>Data representation:</a:t>
            </a:r>
          </a:p>
          <a:p>
            <a:pPr marL="285750" indent="-285750">
              <a:buFontTx/>
              <a:buChar char="-"/>
            </a:pPr>
            <a:r>
              <a:rPr lang="en-US"/>
              <a:t>Tokens</a:t>
            </a:r>
          </a:p>
          <a:p>
            <a:pPr marL="285750" indent="-285750">
              <a:buFontTx/>
              <a:buChar char="-"/>
            </a:pPr>
            <a:r>
              <a:rPr lang="en-US"/>
              <a:t>Graphs</a:t>
            </a:r>
          </a:p>
          <a:p>
            <a:endParaRPr lang="en-US"/>
          </a:p>
          <a:p>
            <a:r>
              <a:rPr lang="en-US"/>
              <a:t>Architecture:</a:t>
            </a:r>
          </a:p>
          <a:p>
            <a:pPr marL="285750" indent="-285750">
              <a:buFontTx/>
              <a:buChar char="-"/>
            </a:pPr>
            <a:r>
              <a:rPr lang="en-US"/>
              <a:t>Transformer</a:t>
            </a:r>
          </a:p>
          <a:p>
            <a:pPr marL="285750" indent="-285750">
              <a:buFontTx/>
              <a:buChar char="-"/>
            </a:pPr>
            <a:r>
              <a:rPr lang="en-US"/>
              <a:t>GNN</a:t>
            </a:r>
          </a:p>
          <a:p>
            <a:pPr marL="285750" indent="-285750">
              <a:buFontTx/>
              <a:buChar char="-"/>
            </a:pPr>
            <a:r>
              <a:rPr lang="en-US"/>
              <a:t>DDPM</a:t>
            </a:r>
          </a:p>
          <a:p>
            <a:pPr marL="285750" indent="-285750">
              <a:buFontTx/>
              <a:buChar char="-"/>
            </a:pPr>
            <a:r>
              <a:rPr lang="en-US"/>
              <a:t>Flow-matching</a:t>
            </a:r>
          </a:p>
          <a:p>
            <a:endParaRPr lang="en-US"/>
          </a:p>
        </p:txBody>
      </p:sp>
    </p:spTree>
    <p:extLst>
      <p:ext uri="{BB962C8B-B14F-4D97-AF65-F5344CB8AC3E}">
        <p14:creationId xmlns:p14="http://schemas.microsoft.com/office/powerpoint/2010/main" val="3416106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E9B3-EC69-6DD6-F861-BBF86876E485}"/>
              </a:ext>
            </a:extLst>
          </p:cNvPr>
          <p:cNvSpPr>
            <a:spLocks noGrp="1"/>
          </p:cNvSpPr>
          <p:nvPr>
            <p:ph type="title"/>
          </p:nvPr>
        </p:nvSpPr>
        <p:spPr/>
        <p:txBody>
          <a:bodyPr>
            <a:normAutofit/>
          </a:bodyPr>
          <a:lstStyle/>
          <a:p>
            <a:r>
              <a:rPr lang="en-US" sz="2400"/>
              <a:t>References</a:t>
            </a:r>
          </a:p>
        </p:txBody>
      </p:sp>
      <p:sp>
        <p:nvSpPr>
          <p:cNvPr id="4" name="Date Placeholder 3">
            <a:extLst>
              <a:ext uri="{FF2B5EF4-FFF2-40B4-BE49-F238E27FC236}">
                <a16:creationId xmlns:a16="http://schemas.microsoft.com/office/drawing/2014/main" id="{388D523C-FE77-BFAC-6EE5-FC3764EB05D6}"/>
              </a:ext>
            </a:extLst>
          </p:cNvPr>
          <p:cNvSpPr>
            <a:spLocks noGrp="1"/>
          </p:cNvSpPr>
          <p:nvPr>
            <p:ph type="dt" sz="half" idx="10"/>
          </p:nvPr>
        </p:nvSpPr>
        <p:spPr/>
        <p:txBody>
          <a:bodyPr/>
          <a:lstStyle/>
          <a:p>
            <a:fld id="{413AB32C-C38A-D946-9FEA-C1CDE62AC56E}" type="datetime1">
              <a:rPr lang="en-US" smtClean="0"/>
              <a:t>3/9/26</a:t>
            </a:fld>
            <a:endParaRPr lang="en-US"/>
          </a:p>
        </p:txBody>
      </p:sp>
      <p:sp>
        <p:nvSpPr>
          <p:cNvPr id="5" name="Slide Number Placeholder 4">
            <a:extLst>
              <a:ext uri="{FF2B5EF4-FFF2-40B4-BE49-F238E27FC236}">
                <a16:creationId xmlns:a16="http://schemas.microsoft.com/office/drawing/2014/main" id="{D7B59847-0B97-889A-DBFC-BF1839332A3D}"/>
              </a:ext>
            </a:extLst>
          </p:cNvPr>
          <p:cNvSpPr>
            <a:spLocks noGrp="1"/>
          </p:cNvSpPr>
          <p:nvPr>
            <p:ph type="sldNum" sz="quarter" idx="12"/>
          </p:nvPr>
        </p:nvSpPr>
        <p:spPr/>
        <p:txBody>
          <a:bodyPr/>
          <a:lstStyle/>
          <a:p>
            <a:fld id="{8D4BA20E-A553-6F48-BD36-E5AD94908D4A}" type="slidenum">
              <a:rPr lang="en-US" smtClean="0"/>
              <a:t>31</a:t>
            </a:fld>
            <a:endParaRPr lang="en-US"/>
          </a:p>
        </p:txBody>
      </p:sp>
      <p:sp>
        <p:nvSpPr>
          <p:cNvPr id="7" name="TextBox 6">
            <a:extLst>
              <a:ext uri="{FF2B5EF4-FFF2-40B4-BE49-F238E27FC236}">
                <a16:creationId xmlns:a16="http://schemas.microsoft.com/office/drawing/2014/main" id="{55D5A87C-333D-DFC8-98EE-4AB6E0552666}"/>
              </a:ext>
            </a:extLst>
          </p:cNvPr>
          <p:cNvSpPr txBox="1"/>
          <p:nvPr/>
        </p:nvSpPr>
        <p:spPr>
          <a:xfrm>
            <a:off x="628649" y="1551453"/>
            <a:ext cx="7605132" cy="4893647"/>
          </a:xfrm>
          <a:prstGeom prst="rect">
            <a:avLst/>
          </a:prstGeom>
          <a:noFill/>
        </p:spPr>
        <p:txBody>
          <a:bodyPr wrap="square" rtlCol="0">
            <a:spAutoFit/>
          </a:bodyPr>
          <a:lstStyle/>
          <a:p>
            <a:r>
              <a:rPr lang="en-US" sz="1200" dirty="0" err="1"/>
              <a:t>GenAI</a:t>
            </a:r>
            <a:r>
              <a:rPr lang="en-US" sz="1200" dirty="0"/>
              <a:t> for protein design papers:</a:t>
            </a:r>
          </a:p>
          <a:p>
            <a:pPr marL="342900" indent="-342900">
              <a:buAutoNum type="arabicPeriod"/>
            </a:pPr>
            <a:r>
              <a:rPr lang="en-US" sz="1200" dirty="0"/>
              <a:t>Hayes, T., Rao, R., Akin, H., </a:t>
            </a:r>
            <a:r>
              <a:rPr lang="en-US" sz="1200" dirty="0" err="1"/>
              <a:t>Sofroniew</a:t>
            </a:r>
            <a:r>
              <a:rPr lang="en-US" sz="1200" dirty="0"/>
              <a:t>, N. J., Oktay, D., Lin, Z., </a:t>
            </a:r>
            <a:r>
              <a:rPr lang="en-US" sz="1200" dirty="0" err="1"/>
              <a:t>Verkuil</a:t>
            </a:r>
            <a:r>
              <a:rPr lang="en-US" sz="1200" dirty="0"/>
              <a:t>, R., Tran, V. Q., Deaton, J., </a:t>
            </a:r>
            <a:r>
              <a:rPr lang="en-US" sz="1200" dirty="0" err="1"/>
              <a:t>Wiggert</a:t>
            </a:r>
            <a:r>
              <a:rPr lang="en-US" sz="1200" dirty="0"/>
              <a:t>, M., </a:t>
            </a:r>
            <a:r>
              <a:rPr lang="en-US" sz="1200" dirty="0" err="1"/>
              <a:t>Badkundri</a:t>
            </a:r>
            <a:r>
              <a:rPr lang="en-US" sz="1200" dirty="0"/>
              <a:t>, R., </a:t>
            </a:r>
            <a:r>
              <a:rPr lang="en-US" sz="1200" dirty="0" err="1"/>
              <a:t>Shafkat</a:t>
            </a:r>
            <a:r>
              <a:rPr lang="en-US" sz="1200" dirty="0"/>
              <a:t>, I., Gong, J., Derry, A., Molina, R. S., Thomas, N., Khan, Y. A., Mishra, C., Kim, C., … Rives, A. (2025). Simulating 500 million years of evolution with a language model. Science, 387(6736), 850–858. </a:t>
            </a:r>
            <a:r>
              <a:rPr lang="en-US" sz="1200" dirty="0">
                <a:hlinkClick r:id="rId3"/>
              </a:rPr>
              <a:t>https://doi.org/10.1126/science.ads0018</a:t>
            </a:r>
            <a:r>
              <a:rPr lang="en-US" sz="1200" dirty="0"/>
              <a:t> </a:t>
            </a:r>
            <a:r>
              <a:rPr lang="en-US" sz="1200" b="1" dirty="0"/>
              <a:t>(Focus on Supplementary Information sections A.1.5. for Transformer and A.1.6. for Geometric Attention)</a:t>
            </a:r>
          </a:p>
          <a:p>
            <a:pPr marL="342900" indent="-342900">
              <a:buAutoNum type="arabicPeriod"/>
            </a:pPr>
            <a:endParaRPr lang="en-US" sz="1200" dirty="0"/>
          </a:p>
          <a:p>
            <a:pPr marL="342900" indent="-342900">
              <a:buAutoNum type="arabicPeriod"/>
            </a:pPr>
            <a:r>
              <a:rPr lang="en-US" sz="1200" dirty="0"/>
              <a:t>Watson, J. L., Juergens, D., Bennett, N. R., Trippe, B. L., Yim, J., Eisenach, H. E., Ahern, W., Borst, A. J., </a:t>
            </a:r>
            <a:r>
              <a:rPr lang="en-US" sz="1200" dirty="0" err="1"/>
              <a:t>Ragotte</a:t>
            </a:r>
            <a:r>
              <a:rPr lang="en-US" sz="1200" dirty="0"/>
              <a:t>, R. J., Milles, L. F., Wicky, B. I. M., </a:t>
            </a:r>
            <a:r>
              <a:rPr lang="en-US" sz="1200" dirty="0" err="1"/>
              <a:t>Hanikel</a:t>
            </a:r>
            <a:r>
              <a:rPr lang="en-US" sz="1200" dirty="0"/>
              <a:t>, N., Pellock, S. J., Courbet, A., </a:t>
            </a:r>
            <a:r>
              <a:rPr lang="en-US" sz="1200" dirty="0" err="1"/>
              <a:t>Sheffler</a:t>
            </a:r>
            <a:r>
              <a:rPr lang="en-US" sz="1200" dirty="0"/>
              <a:t>, W., Wang, J., Venkatesh, P., Sappington, I., Torres, S. V., … Baker, D. (2023). De novo design of protein structure and function with </a:t>
            </a:r>
            <a:r>
              <a:rPr lang="en-US" sz="1200" dirty="0" err="1"/>
              <a:t>RFdiffusion</a:t>
            </a:r>
            <a:r>
              <a:rPr lang="en-US" sz="1200" dirty="0"/>
              <a:t>. </a:t>
            </a:r>
            <a:r>
              <a:rPr lang="en-US" sz="1200" i="1" dirty="0"/>
              <a:t>Nature</a:t>
            </a:r>
            <a:r>
              <a:rPr lang="en-US" sz="1200" dirty="0"/>
              <a:t>, </a:t>
            </a:r>
            <a:r>
              <a:rPr lang="en-US" sz="1200" i="1" dirty="0"/>
              <a:t>620</a:t>
            </a:r>
            <a:r>
              <a:rPr lang="en-US" sz="1200" dirty="0"/>
              <a:t>(7976), 1089–1100. </a:t>
            </a:r>
            <a:r>
              <a:rPr lang="en-US" sz="1200" dirty="0">
                <a:hlinkClick r:id="rId4"/>
              </a:rPr>
              <a:t>https://doi.org/10.1038/s41586-023-06415-8</a:t>
            </a:r>
            <a:r>
              <a:rPr lang="en-US" sz="1200" dirty="0"/>
              <a:t> </a:t>
            </a:r>
            <a:r>
              <a:rPr lang="en-US" sz="1200" b="1" dirty="0"/>
              <a:t>(Focus on Fig. 1. See Supplementary Information sections 2.1 for diffusion formulation and 2.6 for geometric invariances)</a:t>
            </a:r>
          </a:p>
          <a:p>
            <a:pPr marL="342900" indent="-342900">
              <a:buAutoNum type="arabicPeriod"/>
            </a:pPr>
            <a:endParaRPr lang="en-US" sz="1200" dirty="0"/>
          </a:p>
          <a:p>
            <a:pPr marL="342900" indent="-342900">
              <a:buAutoNum type="arabicPeriod"/>
            </a:pPr>
            <a:r>
              <a:rPr lang="en-US" sz="1200" dirty="0" err="1"/>
              <a:t>Dauparas</a:t>
            </a:r>
            <a:r>
              <a:rPr lang="en-US" sz="1200" dirty="0"/>
              <a:t>, J., </a:t>
            </a:r>
            <a:r>
              <a:rPr lang="en-US" sz="1200" dirty="0" err="1"/>
              <a:t>Anishchenko</a:t>
            </a:r>
            <a:r>
              <a:rPr lang="en-US" sz="1200" dirty="0"/>
              <a:t>, I., Bennett, N., Bai, H., </a:t>
            </a:r>
            <a:r>
              <a:rPr lang="en-US" sz="1200" dirty="0" err="1"/>
              <a:t>Ragotte</a:t>
            </a:r>
            <a:r>
              <a:rPr lang="en-US" sz="1200" dirty="0"/>
              <a:t>, R. J., Milles, L. F., Wicky, B. I. M., Courbet, A., de Haas, R. J., Bethel, N., Leung, P. J. Y., Huddy, T. F., Pellock, S., </a:t>
            </a:r>
            <a:r>
              <a:rPr lang="en-US" sz="1200" dirty="0" err="1"/>
              <a:t>Tischer</a:t>
            </a:r>
            <a:r>
              <a:rPr lang="en-US" sz="1200" dirty="0"/>
              <a:t>, D., Chan, F., </a:t>
            </a:r>
            <a:r>
              <a:rPr lang="en-US" sz="1200" dirty="0" err="1"/>
              <a:t>Koepnick</a:t>
            </a:r>
            <a:r>
              <a:rPr lang="en-US" sz="1200" dirty="0"/>
              <a:t>, B., Nguyen, H., Kang, A., Sankaran, B., … Baker, D. (2022). Robust deep learning–based protein sequence design using </a:t>
            </a:r>
            <a:r>
              <a:rPr lang="en-US" sz="1200" dirty="0" err="1"/>
              <a:t>ProteinMPNN</a:t>
            </a:r>
            <a:r>
              <a:rPr lang="en-US" sz="1200" dirty="0"/>
              <a:t>. Science, 378(6615), 49–56. </a:t>
            </a:r>
            <a:r>
              <a:rPr lang="en-US" sz="1200" dirty="0">
                <a:hlinkClick r:id="rId5"/>
              </a:rPr>
              <a:t>https://doi.org/10.1126/science.add2187</a:t>
            </a:r>
            <a:r>
              <a:rPr lang="en-US" sz="1200" dirty="0"/>
              <a:t> </a:t>
            </a:r>
            <a:r>
              <a:rPr lang="en-US" sz="1200" b="1" dirty="0"/>
              <a:t>(Focus on Fig. 1)</a:t>
            </a:r>
          </a:p>
          <a:p>
            <a:pPr marL="342900" indent="-342900">
              <a:buAutoNum type="arabicPeriod"/>
            </a:pPr>
            <a:endParaRPr lang="en-US" sz="1200" dirty="0"/>
          </a:p>
          <a:p>
            <a:pPr marL="342900" indent="-342900">
              <a:buAutoNum type="arabicPeriod"/>
            </a:pPr>
            <a:r>
              <a:rPr lang="en-US" sz="1200" dirty="0" err="1"/>
              <a:t>Viliuga</a:t>
            </a:r>
            <a:r>
              <a:rPr lang="en-US" sz="1200" dirty="0"/>
              <a:t>, V., </a:t>
            </a:r>
            <a:r>
              <a:rPr lang="en-US" sz="1200" dirty="0" err="1"/>
              <a:t>Seute</a:t>
            </a:r>
            <a:r>
              <a:rPr lang="en-US" sz="1200" dirty="0"/>
              <a:t>, L., Wolf, N., Wagner, S., </a:t>
            </a:r>
            <a:r>
              <a:rPr lang="en-US" sz="1200" dirty="0" err="1"/>
              <a:t>Elofsson</a:t>
            </a:r>
            <a:r>
              <a:rPr lang="en-US" sz="1200" dirty="0"/>
              <a:t>, A., </a:t>
            </a:r>
            <a:r>
              <a:rPr lang="en-US" sz="1200" dirty="0" err="1"/>
              <a:t>Stühmer</a:t>
            </a:r>
            <a:r>
              <a:rPr lang="en-US" sz="1200" dirty="0"/>
              <a:t>, J., &amp; </a:t>
            </a:r>
            <a:r>
              <a:rPr lang="en-US" sz="1200" dirty="0" err="1"/>
              <a:t>Gräter</a:t>
            </a:r>
            <a:r>
              <a:rPr lang="en-US" sz="1200" dirty="0"/>
              <a:t>, F. (2025). Flexibility-Conditioned Protein Structure Design with Flow Matching. Proceedings of the 42nd International Conference on Machine Learning, Vancouver, Canada. PMLR 267, 2025. </a:t>
            </a:r>
            <a:r>
              <a:rPr lang="en-US" sz="1200" dirty="0">
                <a:hlinkClick r:id="rId6"/>
              </a:rPr>
              <a:t>https://openreview.net/forum?id=</a:t>
            </a:r>
            <a:r>
              <a:rPr lang="en-US" sz="1200">
                <a:hlinkClick r:id="rId6"/>
              </a:rPr>
              <a:t>890gHX7ieS</a:t>
            </a:r>
            <a:r>
              <a:rPr lang="en-US" sz="1200"/>
              <a:t> </a:t>
            </a:r>
            <a:r>
              <a:rPr lang="en-US" sz="1200" b="1"/>
              <a:t>(Focus on 2.1 </a:t>
            </a:r>
            <a:r>
              <a:rPr lang="en-US" sz="1200" b="1" dirty="0"/>
              <a:t>and 4.1)</a:t>
            </a:r>
          </a:p>
          <a:p>
            <a:pPr marL="342900" indent="-342900">
              <a:buAutoNum type="arabicPeriod"/>
            </a:pPr>
            <a:endParaRPr lang="en-US" sz="1200" dirty="0"/>
          </a:p>
          <a:p>
            <a:r>
              <a:rPr lang="en-US" sz="1200" dirty="0"/>
              <a:t>Original Diffusion and Flow-matching papers on image generation:</a:t>
            </a:r>
          </a:p>
          <a:p>
            <a:pPr marL="342900" indent="-342900">
              <a:buAutoNum type="arabicPeriod"/>
            </a:pPr>
            <a:r>
              <a:rPr lang="en-US" sz="1200" dirty="0"/>
              <a:t>Ho, J., Jain, A., &amp; </a:t>
            </a:r>
            <a:r>
              <a:rPr lang="en-US" sz="1200" dirty="0" err="1"/>
              <a:t>Abbeel</a:t>
            </a:r>
            <a:r>
              <a:rPr lang="en-US" sz="1200" dirty="0"/>
              <a:t>, P. (2020). Denoising Diffusion Probabilistic Models.</a:t>
            </a:r>
          </a:p>
          <a:p>
            <a:pPr marL="342900" indent="-342900">
              <a:buAutoNum type="arabicPeriod"/>
            </a:pPr>
            <a:r>
              <a:rPr lang="en-US" sz="1200" dirty="0"/>
              <a:t>Lipman, Y., Chen, R. T. Q., Ben-</a:t>
            </a:r>
            <a:r>
              <a:rPr lang="en-US" sz="1200" dirty="0" err="1"/>
              <a:t>Hamu</a:t>
            </a:r>
            <a:r>
              <a:rPr lang="en-US" sz="1200" dirty="0"/>
              <a:t>, H., Nickel, M., &amp; Le, M. (2023). Flow Matching for Generative Modeling.</a:t>
            </a:r>
          </a:p>
        </p:txBody>
      </p:sp>
    </p:spTree>
    <p:extLst>
      <p:ext uri="{BB962C8B-B14F-4D97-AF65-F5344CB8AC3E}">
        <p14:creationId xmlns:p14="http://schemas.microsoft.com/office/powerpoint/2010/main" val="3339089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5A228-8CD5-D1E8-A375-56451381E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8DEC9D-B45E-7DFA-7F04-1D5A7A92FC9E}"/>
              </a:ext>
            </a:extLst>
          </p:cNvPr>
          <p:cNvSpPr>
            <a:spLocks noGrp="1"/>
          </p:cNvSpPr>
          <p:nvPr>
            <p:ph type="title"/>
          </p:nvPr>
        </p:nvSpPr>
        <p:spPr/>
        <p:txBody>
          <a:bodyPr>
            <a:normAutofit/>
          </a:bodyPr>
          <a:lstStyle/>
          <a:p>
            <a:r>
              <a:rPr lang="en-US" sz="2400" dirty="0"/>
              <a:t>Q&amp;A</a:t>
            </a:r>
          </a:p>
        </p:txBody>
      </p:sp>
      <p:sp>
        <p:nvSpPr>
          <p:cNvPr id="4" name="Date Placeholder 3">
            <a:extLst>
              <a:ext uri="{FF2B5EF4-FFF2-40B4-BE49-F238E27FC236}">
                <a16:creationId xmlns:a16="http://schemas.microsoft.com/office/drawing/2014/main" id="{DB92DC50-8222-950C-C398-6BACA9248D56}"/>
              </a:ext>
            </a:extLst>
          </p:cNvPr>
          <p:cNvSpPr>
            <a:spLocks noGrp="1"/>
          </p:cNvSpPr>
          <p:nvPr>
            <p:ph type="dt" sz="half" idx="10"/>
          </p:nvPr>
        </p:nvSpPr>
        <p:spPr/>
        <p:txBody>
          <a:bodyPr/>
          <a:lstStyle/>
          <a:p>
            <a:fld id="{413AB32C-C38A-D946-9FEA-C1CDE62AC56E}" type="datetime1">
              <a:rPr lang="en-US" smtClean="0"/>
              <a:t>3/9/26</a:t>
            </a:fld>
            <a:endParaRPr lang="en-US" dirty="0"/>
          </a:p>
        </p:txBody>
      </p:sp>
      <p:sp>
        <p:nvSpPr>
          <p:cNvPr id="5" name="Slide Number Placeholder 4">
            <a:extLst>
              <a:ext uri="{FF2B5EF4-FFF2-40B4-BE49-F238E27FC236}">
                <a16:creationId xmlns:a16="http://schemas.microsoft.com/office/drawing/2014/main" id="{BC0D5E55-4418-DE30-7F4A-53DB13BC1A71}"/>
              </a:ext>
            </a:extLst>
          </p:cNvPr>
          <p:cNvSpPr>
            <a:spLocks noGrp="1"/>
          </p:cNvSpPr>
          <p:nvPr>
            <p:ph type="sldNum" sz="quarter" idx="12"/>
          </p:nvPr>
        </p:nvSpPr>
        <p:spPr/>
        <p:txBody>
          <a:bodyPr/>
          <a:lstStyle/>
          <a:p>
            <a:fld id="{8D4BA20E-A553-6F48-BD36-E5AD94908D4A}" type="slidenum">
              <a:rPr lang="en-US" smtClean="0"/>
              <a:t>32</a:t>
            </a:fld>
            <a:endParaRPr lang="en-US"/>
          </a:p>
        </p:txBody>
      </p:sp>
      <p:sp>
        <p:nvSpPr>
          <p:cNvPr id="7" name="TextBox 6">
            <a:extLst>
              <a:ext uri="{FF2B5EF4-FFF2-40B4-BE49-F238E27FC236}">
                <a16:creationId xmlns:a16="http://schemas.microsoft.com/office/drawing/2014/main" id="{6E1C3584-EC5F-9C3E-0D1A-DA04C3BEF9C4}"/>
              </a:ext>
            </a:extLst>
          </p:cNvPr>
          <p:cNvSpPr txBox="1"/>
          <p:nvPr/>
        </p:nvSpPr>
        <p:spPr>
          <a:xfrm>
            <a:off x="628648" y="1852351"/>
            <a:ext cx="7800243" cy="2585323"/>
          </a:xfrm>
          <a:prstGeom prst="rect">
            <a:avLst/>
          </a:prstGeom>
          <a:noFill/>
        </p:spPr>
        <p:txBody>
          <a:bodyPr wrap="square" rtlCol="0">
            <a:spAutoFit/>
          </a:bodyPr>
          <a:lstStyle/>
          <a:p>
            <a:r>
              <a:rPr lang="en-US" dirty="0"/>
              <a:t>Q: How was protein design done before the AI era?</a:t>
            </a:r>
          </a:p>
          <a:p>
            <a:endParaRPr lang="en-US" dirty="0"/>
          </a:p>
          <a:p>
            <a:r>
              <a:rPr lang="en-US" dirty="0"/>
              <a:t>A: Rational Design (Physics-based simulation) + Directed Evolution (library construction of random genetic mutations) </a:t>
            </a:r>
          </a:p>
          <a:p>
            <a:r>
              <a:rPr lang="en-US" dirty="0"/>
              <a:t>This traditional route typically takes years in the Discovery to Phase I window which the AI-guided route can compress significantly. </a:t>
            </a:r>
          </a:p>
          <a:p>
            <a:r>
              <a:rPr lang="en-US" dirty="0"/>
              <a:t>D. E. Shaw has brought an AI-guided cancer drug into Phase III clinical trials.</a:t>
            </a:r>
          </a:p>
          <a:p>
            <a:endParaRPr lang="en-US" dirty="0"/>
          </a:p>
          <a:p>
            <a:endParaRPr lang="en-US" dirty="0"/>
          </a:p>
        </p:txBody>
      </p:sp>
      <p:pic>
        <p:nvPicPr>
          <p:cNvPr id="6" name="Picture 5" descr="A diagram of a dna test&#10;&#10;Description automatically generated with medium confidence">
            <a:extLst>
              <a:ext uri="{FF2B5EF4-FFF2-40B4-BE49-F238E27FC236}">
                <a16:creationId xmlns:a16="http://schemas.microsoft.com/office/drawing/2014/main" id="{41E9302B-59F8-3962-EE0F-E97B5B2A2623}"/>
              </a:ext>
            </a:extLst>
          </p:cNvPr>
          <p:cNvPicPr>
            <a:picLocks noChangeAspect="1"/>
          </p:cNvPicPr>
          <p:nvPr/>
        </p:nvPicPr>
        <p:blipFill>
          <a:blip r:embed="rId3"/>
          <a:srcRect t="6239"/>
          <a:stretch/>
        </p:blipFill>
        <p:spPr>
          <a:xfrm>
            <a:off x="2117481" y="3981337"/>
            <a:ext cx="4909038" cy="2375014"/>
          </a:xfrm>
          <a:prstGeom prst="rect">
            <a:avLst/>
          </a:prstGeom>
        </p:spPr>
      </p:pic>
      <p:sp>
        <p:nvSpPr>
          <p:cNvPr id="8" name="TextBox 7">
            <a:extLst>
              <a:ext uri="{FF2B5EF4-FFF2-40B4-BE49-F238E27FC236}">
                <a16:creationId xmlns:a16="http://schemas.microsoft.com/office/drawing/2014/main" id="{059FF266-E320-4791-9E1E-631B8E7EA078}"/>
              </a:ext>
            </a:extLst>
          </p:cNvPr>
          <p:cNvSpPr txBox="1"/>
          <p:nvPr/>
        </p:nvSpPr>
        <p:spPr>
          <a:xfrm>
            <a:off x="2717164" y="6423497"/>
            <a:ext cx="3789820" cy="230832"/>
          </a:xfrm>
          <a:prstGeom prst="rect">
            <a:avLst/>
          </a:prstGeom>
          <a:noFill/>
        </p:spPr>
        <p:txBody>
          <a:bodyPr wrap="none" rtlCol="0">
            <a:spAutoFit/>
          </a:bodyPr>
          <a:lstStyle/>
          <a:p>
            <a:r>
              <a:rPr lang="en-US" sz="900" dirty="0"/>
              <a:t>Figure source: Paul Dalby, course BENG0031, University College London, 2021</a:t>
            </a:r>
          </a:p>
        </p:txBody>
      </p:sp>
    </p:spTree>
    <p:extLst>
      <p:ext uri="{BB962C8B-B14F-4D97-AF65-F5344CB8AC3E}">
        <p14:creationId xmlns:p14="http://schemas.microsoft.com/office/powerpoint/2010/main" val="27611809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rsteinLab_wide" id="{7D8A37C1-B140-2A46-8789-454A14E4245B}" vid="{4680D57A-0B69-0344-804A-4DBB365493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3436</Words>
  <Application>Microsoft Macintosh PowerPoint</Application>
  <PresentationFormat>On-screen Show (4:3)</PresentationFormat>
  <Paragraphs>457</Paragraphs>
  <Slides>32</Slides>
  <Notes>32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Google Sans</vt:lpstr>
      <vt:lpstr>GT America</vt:lpstr>
      <vt:lpstr>Harding</vt:lpstr>
      <vt:lpstr>Aptos</vt:lpstr>
      <vt:lpstr>Arial</vt:lpstr>
      <vt:lpstr>Calibri</vt:lpstr>
      <vt:lpstr>Cambria Math</vt:lpstr>
      <vt:lpstr>Helvetica</vt:lpstr>
      <vt:lpstr>Helvetica Light</vt:lpstr>
      <vt:lpstr>roboto</vt:lpstr>
      <vt:lpstr>roboto</vt:lpstr>
      <vt:lpstr>Office Theme</vt:lpstr>
      <vt:lpstr>Generative AI for Protein Design</vt:lpstr>
      <vt:lpstr>Timeline of GenAI Development</vt:lpstr>
      <vt:lpstr>Job Descriptions of ML Scientist Roles</vt:lpstr>
      <vt:lpstr>Today’s Objectives</vt:lpstr>
      <vt:lpstr>Case 1: Redesign a Protein to Expose a Buried Helix</vt:lpstr>
      <vt:lpstr>Case 1: Redesign a Protein to Expose a Buried Helix</vt:lpstr>
      <vt:lpstr>Case 1: Redesign a Protein to Expose a Buried Helix</vt:lpstr>
      <vt:lpstr>Case 1: Redesign a Protein to Expose a Buried Helix</vt:lpstr>
      <vt:lpstr>Case 2: De Novo Enzyme Design</vt:lpstr>
      <vt:lpstr>Case 2: De Novo Enzyme Design</vt:lpstr>
      <vt:lpstr>Case 2: De Novo Enzyme Design</vt:lpstr>
      <vt:lpstr>Case 2: De Novo Enzyme Design</vt:lpstr>
      <vt:lpstr>Case 2: De Novo Enzyme Design</vt:lpstr>
      <vt:lpstr>Case 2: De Novo Enzyme Design</vt:lpstr>
      <vt:lpstr>Case 2: De Novo Enzyme Design</vt:lpstr>
      <vt:lpstr>Case 2: De Novo Enzyme Design</vt:lpstr>
      <vt:lpstr>Case 2: De Novo Enzyme Design</vt:lpstr>
      <vt:lpstr>Case 2: De Novo Enzyme Design</vt:lpstr>
      <vt:lpstr>Case 2: De Novo Enzyme Design</vt:lpstr>
      <vt:lpstr>Case 3: Flexibility-Conditioned Protein Structure Design</vt:lpstr>
      <vt:lpstr>Case 3: Flexibility-Conditioned Protein Structure Design</vt:lpstr>
      <vt:lpstr>Case 3: Flexibility-Conditioned Protein Structure Design</vt:lpstr>
      <vt:lpstr>Case 3: Flexibility-Conditioned Protein Structure Design</vt:lpstr>
      <vt:lpstr>Case 3: Flexibility-Conditioned Protein Structure Design</vt:lpstr>
      <vt:lpstr>Case 3: Flexibility-Conditioned Protein Structure Design</vt:lpstr>
      <vt:lpstr>Case 3: Flexibility-Conditioned Protein Structure Design</vt:lpstr>
      <vt:lpstr>Case 3: Flexibility-Conditioned Protein Structure Design</vt:lpstr>
      <vt:lpstr>Case 3: Flexibility-Conditioned Protein Structure Design</vt:lpstr>
      <vt:lpstr>Case 3: Flexibility-Conditioned Protein Structure Design</vt:lpstr>
      <vt:lpstr>Takeaway</vt:lpstr>
      <vt:lpstr>References</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Neural Network &amp; Deep Learning</dc:title>
  <dc:creator>Lee, Donghoon</dc:creator>
  <cp:lastModifiedBy>Su, Anna</cp:lastModifiedBy>
  <cp:revision>1</cp:revision>
  <cp:lastPrinted>2025-03-04T20:52:48Z</cp:lastPrinted>
  <dcterms:created xsi:type="dcterms:W3CDTF">2019-02-19T18:00:39Z</dcterms:created>
  <dcterms:modified xsi:type="dcterms:W3CDTF">2026-03-10T04:42:09Z</dcterms:modified>
</cp:coreProperties>
</file>