
<file path=[Content_Types].xml><?xml version="1.0" encoding="utf-8"?>
<Types xmlns="http://schemas.openxmlformats.org/package/2006/content-types">
  <Default Extension="bin" ContentType="application/vnd.openxmlformats-officedocument.oleObject"/>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theme/theme5.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6.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1" r:id="rId2"/>
    <p:sldMasterId id="2147483799" r:id="rId3"/>
    <p:sldMasterId id="2147484404" r:id="rId4"/>
    <p:sldMasterId id="2147484416" r:id="rId5"/>
    <p:sldMasterId id="2147484418" r:id="rId6"/>
    <p:sldMasterId id="2147484430" r:id="rId7"/>
  </p:sldMasterIdLst>
  <p:notesMasterIdLst>
    <p:notesMasterId r:id="rId32"/>
  </p:notesMasterIdLst>
  <p:handoutMasterIdLst>
    <p:handoutMasterId r:id="rId33"/>
  </p:handoutMasterIdLst>
  <p:sldIdLst>
    <p:sldId id="6370" r:id="rId8"/>
    <p:sldId id="282" r:id="rId9"/>
    <p:sldId id="276" r:id="rId10"/>
    <p:sldId id="273" r:id="rId11"/>
    <p:sldId id="418" r:id="rId12"/>
    <p:sldId id="279" r:id="rId13"/>
    <p:sldId id="280" r:id="rId14"/>
    <p:sldId id="428" r:id="rId15"/>
    <p:sldId id="283" r:id="rId16"/>
    <p:sldId id="6374" r:id="rId17"/>
    <p:sldId id="289" r:id="rId18"/>
    <p:sldId id="290" r:id="rId19"/>
    <p:sldId id="291" r:id="rId20"/>
    <p:sldId id="292" r:id="rId21"/>
    <p:sldId id="293" r:id="rId22"/>
    <p:sldId id="429" r:id="rId23"/>
    <p:sldId id="263" r:id="rId24"/>
    <p:sldId id="287" r:id="rId25"/>
    <p:sldId id="264" r:id="rId26"/>
    <p:sldId id="259" r:id="rId27"/>
    <p:sldId id="260" r:id="rId28"/>
    <p:sldId id="456" r:id="rId29"/>
    <p:sldId id="432" r:id="rId30"/>
    <p:sldId id="6373" r:id="rId31"/>
  </p:sldIdLst>
  <p:sldSz cx="9144000" cy="6858000" type="screen4x3"/>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185"/>
    <p:restoredTop sz="94863"/>
  </p:normalViewPr>
  <p:slideViewPr>
    <p:cSldViewPr snapToGrid="0" snapToObjects="1">
      <p:cViewPr varScale="1">
        <p:scale>
          <a:sx n="120" d="100"/>
          <a:sy n="120" d="100"/>
        </p:scale>
        <p:origin x="1656" y="192"/>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312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21" Type="http://schemas.openxmlformats.org/officeDocument/2006/relationships/slide" Target="slides/slide14.xml"/><Relationship Id="rId34"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viewProps" Target="viewProps.xml"/><Relationship Id="rId8" Type="http://schemas.openxmlformats.org/officeDocument/2006/relationships/slide" Target="slides/slide1.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FE91454-1535-8943-B0F8-560794E5EE0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hangingPunct="1">
              <a:defRPr sz="1200">
                <a:latin typeface="Calibri" charset="0"/>
                <a:ea typeface="ＭＳ Ｐゴシック" charset="-128"/>
              </a:defRPr>
            </a:lvl1pPr>
          </a:lstStyle>
          <a:p>
            <a:pPr>
              <a:defRPr/>
            </a:pPr>
            <a:endParaRPr lang="en-US"/>
          </a:p>
        </p:txBody>
      </p:sp>
      <p:sp>
        <p:nvSpPr>
          <p:cNvPr id="3" name="Date Placeholder 2">
            <a:extLst>
              <a:ext uri="{FF2B5EF4-FFF2-40B4-BE49-F238E27FC236}">
                <a16:creationId xmlns:a16="http://schemas.microsoft.com/office/drawing/2014/main" id="{F2208A04-6B54-A346-943D-7BE4B99B15F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hangingPunct="1">
              <a:defRPr sz="1200">
                <a:latin typeface="Calibri" charset="0"/>
                <a:ea typeface="ＭＳ Ｐゴシック" charset="-128"/>
              </a:defRPr>
            </a:lvl1pPr>
          </a:lstStyle>
          <a:p>
            <a:pPr>
              <a:defRPr/>
            </a:pPr>
            <a:fld id="{1FFCF904-919C-D945-8CD5-4EB83052B19E}" type="datetimeFigureOut">
              <a:rPr lang="en-US"/>
              <a:pPr>
                <a:defRPr/>
              </a:pPr>
              <a:t>2/21/26</a:t>
            </a:fld>
            <a:endParaRPr lang="en-US"/>
          </a:p>
        </p:txBody>
      </p:sp>
      <p:sp>
        <p:nvSpPr>
          <p:cNvPr id="4" name="Footer Placeholder 3">
            <a:extLst>
              <a:ext uri="{FF2B5EF4-FFF2-40B4-BE49-F238E27FC236}">
                <a16:creationId xmlns:a16="http://schemas.microsoft.com/office/drawing/2014/main" id="{B7D6F5EF-7449-7B40-9EEA-9E9873B4033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hangingPunct="1">
              <a:defRPr sz="1200">
                <a:latin typeface="Calibri" charset="0"/>
                <a:ea typeface="ＭＳ Ｐゴシック" charset="-128"/>
              </a:defRPr>
            </a:lvl1pPr>
          </a:lstStyle>
          <a:p>
            <a:pPr>
              <a:defRPr/>
            </a:pPr>
            <a:endParaRPr lang="en-US"/>
          </a:p>
        </p:txBody>
      </p:sp>
      <p:sp>
        <p:nvSpPr>
          <p:cNvPr id="5" name="Slide Number Placeholder 4">
            <a:extLst>
              <a:ext uri="{FF2B5EF4-FFF2-40B4-BE49-F238E27FC236}">
                <a16:creationId xmlns:a16="http://schemas.microsoft.com/office/drawing/2014/main" id="{25DEA97C-C119-F645-8563-1D8DD3C2AD4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eaLnBrk="1" hangingPunct="1">
              <a:defRPr sz="1200">
                <a:latin typeface="Calibri" charset="0"/>
                <a:ea typeface="ＭＳ Ｐゴシック" charset="-128"/>
              </a:defRPr>
            </a:lvl1pPr>
          </a:lstStyle>
          <a:p>
            <a:pPr>
              <a:defRPr/>
            </a:pPr>
            <a:fld id="{C2B8F07C-C423-EF47-8BC6-FE18CE62C4E7}"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2DE26A2-CE7B-3940-BFCE-9000FF80E2B9}"/>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a:extLst>
              <a:ext uri="{FF2B5EF4-FFF2-40B4-BE49-F238E27FC236}">
                <a16:creationId xmlns:a16="http://schemas.microsoft.com/office/drawing/2014/main" id="{61AA61EF-A77B-6C42-AA2F-E7E97DC358FA}"/>
              </a:ext>
            </a:extLst>
          </p:cNvPr>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charset="0"/>
                <a:ea typeface="ＭＳ Ｐゴシック" charset="-128"/>
              </a:defRPr>
            </a:lvl1pPr>
          </a:lstStyle>
          <a:p>
            <a:pPr>
              <a:defRPr/>
            </a:pPr>
            <a:fld id="{48A0AA12-5DA2-854E-8537-6DBEC5DE50CC}" type="datetimeFigureOut">
              <a:rPr lang="en-US" altLang="en-US"/>
              <a:pPr>
                <a:defRPr/>
              </a:pPr>
              <a:t>2/21/26</a:t>
            </a:fld>
            <a:endParaRPr lang="en-US" altLang="en-US"/>
          </a:p>
        </p:txBody>
      </p:sp>
      <p:sp>
        <p:nvSpPr>
          <p:cNvPr id="4" name="Slide Image Placeholder 3">
            <a:extLst>
              <a:ext uri="{FF2B5EF4-FFF2-40B4-BE49-F238E27FC236}">
                <a16:creationId xmlns:a16="http://schemas.microsoft.com/office/drawing/2014/main" id="{040A6024-4A3B-534E-9C9D-4B9176974A01}"/>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23A328E5-4392-824D-97AA-A362DA1E6263}"/>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7DD71DF7-F9AA-524B-8A38-96CA999B2D75}"/>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7" name="Slide Number Placeholder 6">
            <a:extLst>
              <a:ext uri="{FF2B5EF4-FFF2-40B4-BE49-F238E27FC236}">
                <a16:creationId xmlns:a16="http://schemas.microsoft.com/office/drawing/2014/main" id="{ED7678EC-47CF-B94E-B7B9-9999D66FFD94}"/>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charset="0"/>
                <a:ea typeface="ＭＳ Ｐゴシック" charset="-128"/>
              </a:defRPr>
            </a:lvl1pPr>
          </a:lstStyle>
          <a:p>
            <a:pPr>
              <a:defRPr/>
            </a:pPr>
            <a:fld id="{C0A2B597-1F73-884A-8565-E438DF9A144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spcBef>
                <a:spcPct val="30000"/>
              </a:spcBef>
              <a:defRPr sz="1200">
                <a:solidFill>
                  <a:schemeClr val="tx1"/>
                </a:solidFill>
                <a:latin typeface="Arial" charset="0"/>
                <a:ea typeface="ＭＳ Ｐゴシック" charset="-128"/>
              </a:defRPr>
            </a:lvl1pPr>
            <a:lvl2pPr marL="742950" indent="-285750" defTabSz="958850">
              <a:spcBef>
                <a:spcPct val="30000"/>
              </a:spcBef>
              <a:defRPr sz="1200">
                <a:solidFill>
                  <a:schemeClr val="tx1"/>
                </a:solidFill>
                <a:latin typeface="Arial" charset="0"/>
                <a:ea typeface="ＭＳ Ｐゴシック" charset="-128"/>
              </a:defRPr>
            </a:lvl2pPr>
            <a:lvl3pPr marL="1143000" indent="-228600" defTabSz="958850">
              <a:spcBef>
                <a:spcPct val="30000"/>
              </a:spcBef>
              <a:defRPr sz="1200">
                <a:solidFill>
                  <a:schemeClr val="tx1"/>
                </a:solidFill>
                <a:latin typeface="Arial" charset="0"/>
                <a:ea typeface="ＭＳ Ｐゴシック" charset="-128"/>
              </a:defRPr>
            </a:lvl3pPr>
            <a:lvl4pPr marL="1600200" indent="-228600" defTabSz="958850">
              <a:spcBef>
                <a:spcPct val="30000"/>
              </a:spcBef>
              <a:defRPr sz="1200">
                <a:solidFill>
                  <a:schemeClr val="tx1"/>
                </a:solidFill>
                <a:latin typeface="Arial" charset="0"/>
                <a:ea typeface="ＭＳ Ｐゴシック" charset="-128"/>
              </a:defRPr>
            </a:lvl4pPr>
            <a:lvl5pPr marL="2057400" indent="-228600" defTabSz="958850">
              <a:spcBef>
                <a:spcPct val="30000"/>
              </a:spcBef>
              <a:defRPr sz="1200">
                <a:solidFill>
                  <a:schemeClr val="tx1"/>
                </a:solidFill>
                <a:latin typeface="Arial" charset="0"/>
                <a:ea typeface="ＭＳ Ｐゴシック" charset="-128"/>
              </a:defRPr>
            </a:lvl5pPr>
            <a:lvl6pPr marL="2514600" indent="-228600" defTabSz="958850"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8850"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8850"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8850" eaLnBrk="0" fontAlgn="base" hangingPunct="0">
              <a:spcBef>
                <a:spcPct val="30000"/>
              </a:spcBef>
              <a:spcAft>
                <a:spcPct val="0"/>
              </a:spcAft>
              <a:defRPr sz="1200">
                <a:solidFill>
                  <a:schemeClr val="tx1"/>
                </a:solidFill>
                <a:latin typeface="Arial" charset="0"/>
                <a:ea typeface="ＭＳ Ｐゴシック" charset="-128"/>
              </a:defRPr>
            </a:lvl9pPr>
          </a:lstStyle>
          <a:p>
            <a:pPr marL="0" marR="0" lvl="0" indent="0" algn="r" defTabSz="958850" rtl="0" eaLnBrk="0" fontAlgn="base" latinLnBrk="0" hangingPunct="0">
              <a:lnSpc>
                <a:spcPct val="100000"/>
              </a:lnSpc>
              <a:spcBef>
                <a:spcPct val="0"/>
              </a:spcBef>
              <a:spcAft>
                <a:spcPct val="0"/>
              </a:spcAft>
              <a:buClrTx/>
              <a:buSzTx/>
              <a:buFontTx/>
              <a:buNone/>
              <a:tabLst/>
              <a:defRPr/>
            </a:pPr>
            <a:fld id="{2449CA78-16C5-7B49-B2D2-051E2A089D15}" type="slidenum">
              <a:rPr kumimoji="0" lang="en-US" altLang="x-none" sz="1300" b="0" i="0" u="none" strike="noStrike" kern="1200" cap="none" spc="0" normalizeH="0" baseline="0" noProof="0">
                <a:ln>
                  <a:noFill/>
                </a:ln>
                <a:solidFill>
                  <a:srgbClr val="000000"/>
                </a:solidFill>
                <a:effectLst/>
                <a:uLnTx/>
                <a:uFillTx/>
                <a:latin typeface="Arial" charset="0"/>
                <a:ea typeface="ＭＳ Ｐゴシック" charset="-128"/>
                <a:cs typeface="+mn-cs"/>
              </a:rPr>
              <a:pPr marL="0" marR="0" lvl="0" indent="0" algn="r" defTabSz="958850" rtl="0" eaLnBrk="0" fontAlgn="base" latinLnBrk="0" hangingPunct="0">
                <a:lnSpc>
                  <a:spcPct val="100000"/>
                </a:lnSpc>
                <a:spcBef>
                  <a:spcPct val="0"/>
                </a:spcBef>
                <a:spcAft>
                  <a:spcPct val="0"/>
                </a:spcAft>
                <a:buClrTx/>
                <a:buSzTx/>
                <a:buFontTx/>
                <a:buNone/>
                <a:tabLst/>
                <a:defRPr/>
              </a:pPr>
              <a:t>1</a:t>
            </a:fld>
            <a:endParaRPr kumimoji="0" lang="en-US" altLang="x-none" sz="1300" b="0" i="0" u="none" strike="noStrike" kern="1200" cap="none" spc="0" normalizeH="0" baseline="0" noProof="0">
              <a:ln>
                <a:noFill/>
              </a:ln>
              <a:solidFill>
                <a:srgbClr val="000000"/>
              </a:solidFill>
              <a:effectLst/>
              <a:uLnTx/>
              <a:uFillTx/>
              <a:latin typeface="Arial" charset="0"/>
              <a:ea typeface="ＭＳ Ｐゴシック" charset="-128"/>
              <a:cs typeface="+mn-cs"/>
            </a:endParaRPr>
          </a:p>
        </p:txBody>
      </p:sp>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x-none" altLang="x-none">
              <a:ea typeface="ＭＳ Ｐゴシック" charset="-128"/>
            </a:endParaRPr>
          </a:p>
        </p:txBody>
      </p:sp>
    </p:spTree>
    <p:extLst>
      <p:ext uri="{BB962C8B-B14F-4D97-AF65-F5344CB8AC3E}">
        <p14:creationId xmlns:p14="http://schemas.microsoft.com/office/powerpoint/2010/main" val="6903928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a:extLst>
              <a:ext uri="{FF2B5EF4-FFF2-40B4-BE49-F238E27FC236}">
                <a16:creationId xmlns:a16="http://schemas.microsoft.com/office/drawing/2014/main" id="{E3F2A3ED-C654-7644-B6E7-EBBD49B0A93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88">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defTabSz="941388">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defTabSz="941388">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defTabSz="941388">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defTabSz="941388">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9413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9413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9413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9413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0" hangingPunct="0">
              <a:spcBef>
                <a:spcPct val="0"/>
              </a:spcBef>
            </a:pPr>
            <a:fld id="{38FCE02C-5BFD-C145-8CA9-02B756CED69D}" type="slidenum">
              <a:rPr lang="en-US" altLang="en-US" sz="1300" smtClean="0">
                <a:latin typeface="Arial" panose="020B0604020202020204" pitchFamily="34" charset="0"/>
              </a:rPr>
              <a:pPr eaLnBrk="0" hangingPunct="0">
                <a:spcBef>
                  <a:spcPct val="0"/>
                </a:spcBef>
              </a:pPr>
              <a:t>6</a:t>
            </a:fld>
            <a:endParaRPr lang="en-US" altLang="en-US" sz="1300">
              <a:latin typeface="Arial" panose="020B0604020202020204" pitchFamily="34" charset="0"/>
            </a:endParaRPr>
          </a:p>
        </p:txBody>
      </p:sp>
      <p:sp>
        <p:nvSpPr>
          <p:cNvPr id="60418" name="Rectangle 2">
            <a:extLst>
              <a:ext uri="{FF2B5EF4-FFF2-40B4-BE49-F238E27FC236}">
                <a16:creationId xmlns:a16="http://schemas.microsoft.com/office/drawing/2014/main" id="{C602520A-4F4D-944A-9905-F2E3BBA7211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Rectangle 3">
            <a:extLst>
              <a:ext uri="{FF2B5EF4-FFF2-40B4-BE49-F238E27FC236}">
                <a16:creationId xmlns:a16="http://schemas.microsoft.com/office/drawing/2014/main" id="{E0D46F89-AF8F-C141-AC2F-097EEACE5E7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ea typeface="ＭＳ Ｐゴシック" panose="020B0600070205080204"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a:extLst>
              <a:ext uri="{FF2B5EF4-FFF2-40B4-BE49-F238E27FC236}">
                <a16:creationId xmlns:a16="http://schemas.microsoft.com/office/drawing/2014/main" id="{CD1E626C-FDB2-0E4D-B673-5D2980DF7DD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88">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defTabSz="941388">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defTabSz="941388">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defTabSz="941388">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defTabSz="941388">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9413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9413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9413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9413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0" hangingPunct="0">
              <a:spcBef>
                <a:spcPct val="0"/>
              </a:spcBef>
            </a:pPr>
            <a:fld id="{4FD4B353-43F9-AE46-83C1-BD3864AD2804}" type="slidenum">
              <a:rPr lang="en-US" altLang="en-US" sz="1300" smtClean="0">
                <a:latin typeface="Arial" panose="020B0604020202020204" pitchFamily="34" charset="0"/>
              </a:rPr>
              <a:pPr eaLnBrk="0" hangingPunct="0">
                <a:spcBef>
                  <a:spcPct val="0"/>
                </a:spcBef>
              </a:pPr>
              <a:t>11</a:t>
            </a:fld>
            <a:endParaRPr lang="en-US" altLang="en-US" sz="1300">
              <a:latin typeface="Arial" panose="020B0604020202020204" pitchFamily="34" charset="0"/>
            </a:endParaRPr>
          </a:p>
        </p:txBody>
      </p:sp>
      <p:sp>
        <p:nvSpPr>
          <p:cNvPr id="70658" name="Rectangle 2">
            <a:extLst>
              <a:ext uri="{FF2B5EF4-FFF2-40B4-BE49-F238E27FC236}">
                <a16:creationId xmlns:a16="http://schemas.microsoft.com/office/drawing/2014/main" id="{CDD3CD5D-8DD3-9746-B740-50032AB9C18E}"/>
              </a:ext>
            </a:extLst>
          </p:cNvPr>
          <p:cNvSpPr>
            <a:spLocks noGrp="1" noRot="1" noChangeAspect="1" noChangeArrowheads="1" noTextEdit="1"/>
          </p:cNvSpPr>
          <p:nvPr>
            <p:ph type="sldImg"/>
          </p:nvPr>
        </p:nvSpPr>
        <p:spPr bwMode="auto">
          <a:xfrm>
            <a:off x="1147763" y="685800"/>
            <a:ext cx="4567237" cy="34274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Rectangle 3">
            <a:extLst>
              <a:ext uri="{FF2B5EF4-FFF2-40B4-BE49-F238E27FC236}">
                <a16:creationId xmlns:a16="http://schemas.microsoft.com/office/drawing/2014/main" id="{1BDB3FEE-D9D9-C94B-AEDA-E72BDD3C523D}"/>
              </a:ext>
            </a:extLst>
          </p:cNvPr>
          <p:cNvSpPr>
            <a:spLocks noGrp="1" noChangeArrowheads="1"/>
          </p:cNvSpPr>
          <p:nvPr>
            <p:ph type="body" idx="1"/>
          </p:nvPr>
        </p:nvSpPr>
        <p:spPr bwMode="auto">
          <a:xfrm>
            <a:off x="914400" y="4344988"/>
            <a:ext cx="5027613" cy="41132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ea typeface="ＭＳ Ｐゴシック" panose="020B0600070205080204" pitchFamily="34" charset="-128"/>
              </a:rPr>
              <a:t>REM: Picking interesting relationships between genes pairs from ~18M possibilities</a:t>
            </a:r>
          </a:p>
          <a:p>
            <a:pPr eaLnBrk="1" hangingPunct="1">
              <a:spcBef>
                <a:spcPct val="0"/>
              </a:spcBef>
            </a:pPr>
            <a:endParaRPr lang="en-US" altLang="en-US">
              <a:ea typeface="ＭＳ Ｐゴシック" panose="020B0600070205080204"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a:extLst>
              <a:ext uri="{FF2B5EF4-FFF2-40B4-BE49-F238E27FC236}">
                <a16:creationId xmlns:a16="http://schemas.microsoft.com/office/drawing/2014/main" id="{6D405BBF-F386-1547-BE1A-FF4179E05C0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88">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defTabSz="941388">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defTabSz="941388">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defTabSz="941388">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defTabSz="941388">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9413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9413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9413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9413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0" hangingPunct="0">
              <a:spcBef>
                <a:spcPct val="0"/>
              </a:spcBef>
            </a:pPr>
            <a:fld id="{4E15D8D4-6850-0F4B-B08A-77AA4226E38E}" type="slidenum">
              <a:rPr lang="en-US" altLang="en-US" sz="1300" smtClean="0">
                <a:latin typeface="Arial" panose="020B0604020202020204" pitchFamily="34" charset="0"/>
              </a:rPr>
              <a:pPr eaLnBrk="0" hangingPunct="0">
                <a:spcBef>
                  <a:spcPct val="0"/>
                </a:spcBef>
              </a:pPr>
              <a:t>12</a:t>
            </a:fld>
            <a:endParaRPr lang="en-US" altLang="en-US" sz="1300">
              <a:latin typeface="Arial" panose="020B0604020202020204" pitchFamily="34" charset="0"/>
            </a:endParaRPr>
          </a:p>
        </p:txBody>
      </p:sp>
      <p:sp>
        <p:nvSpPr>
          <p:cNvPr id="72706" name="Rectangle 2">
            <a:extLst>
              <a:ext uri="{FF2B5EF4-FFF2-40B4-BE49-F238E27FC236}">
                <a16:creationId xmlns:a16="http://schemas.microsoft.com/office/drawing/2014/main" id="{B040BDAE-B5BA-5347-A479-FEDF298DE4CF}"/>
              </a:ext>
            </a:extLst>
          </p:cNvPr>
          <p:cNvSpPr>
            <a:spLocks noGrp="1" noRot="1" noChangeAspect="1" noChangeArrowheads="1" noTextEdit="1"/>
          </p:cNvSpPr>
          <p:nvPr>
            <p:ph type="sldImg"/>
          </p:nvPr>
        </p:nvSpPr>
        <p:spPr bwMode="auto">
          <a:xfrm>
            <a:off x="1147763" y="685800"/>
            <a:ext cx="4567237" cy="34274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Rectangle 3">
            <a:extLst>
              <a:ext uri="{FF2B5EF4-FFF2-40B4-BE49-F238E27FC236}">
                <a16:creationId xmlns:a16="http://schemas.microsoft.com/office/drawing/2014/main" id="{EA04B2CB-4C5E-5E4F-B321-FAC219BE2D2A}"/>
              </a:ext>
            </a:extLst>
          </p:cNvPr>
          <p:cNvSpPr>
            <a:spLocks noGrp="1" noChangeArrowheads="1"/>
          </p:cNvSpPr>
          <p:nvPr>
            <p:ph type="body" idx="1"/>
          </p:nvPr>
        </p:nvSpPr>
        <p:spPr bwMode="auto">
          <a:xfrm>
            <a:off x="914400" y="4344988"/>
            <a:ext cx="5027613" cy="41132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584" tIns="45792" rIns="91584" bIns="45792" numCol="1" anchor="t" anchorCtr="0" compatLnSpc="1">
            <a:prstTxWarp prst="textNoShape">
              <a:avLst/>
            </a:prstTxWarp>
          </a:bodyPr>
          <a:lstStyle/>
          <a:p>
            <a:pPr eaLnBrk="1" hangingPunct="1">
              <a:spcBef>
                <a:spcPct val="0"/>
              </a:spcBef>
            </a:pPr>
            <a:r>
              <a:rPr lang="en-US" altLang="en-US">
                <a:ea typeface="ＭＳ Ｐゴシック" panose="020B0600070205080204" pitchFamily="34" charset="-128"/>
              </a:rPr>
              <a:t>REM: Picking interesting relationships between genes pairs from ~18M possibilities</a:t>
            </a:r>
          </a:p>
          <a:p>
            <a:pPr eaLnBrk="1" hangingPunct="1">
              <a:spcBef>
                <a:spcPct val="0"/>
              </a:spcBef>
            </a:pPr>
            <a:endParaRPr lang="en-US" altLang="en-US">
              <a:ea typeface="ＭＳ Ｐゴシック" panose="020B0600070205080204"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a:extLst>
              <a:ext uri="{FF2B5EF4-FFF2-40B4-BE49-F238E27FC236}">
                <a16:creationId xmlns:a16="http://schemas.microsoft.com/office/drawing/2014/main" id="{177D9182-4D1D-6549-951C-AB468329097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88">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defTabSz="941388">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defTabSz="941388">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defTabSz="941388">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defTabSz="941388">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9413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9413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9413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9413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0" hangingPunct="0">
              <a:spcBef>
                <a:spcPct val="0"/>
              </a:spcBef>
            </a:pPr>
            <a:fld id="{FE42680C-23CE-EC48-B783-C80BF3298B7D}" type="slidenum">
              <a:rPr lang="en-US" altLang="en-US" sz="1300" smtClean="0">
                <a:latin typeface="Arial" panose="020B0604020202020204" pitchFamily="34" charset="0"/>
              </a:rPr>
              <a:pPr eaLnBrk="0" hangingPunct="0">
                <a:spcBef>
                  <a:spcPct val="0"/>
                </a:spcBef>
              </a:pPr>
              <a:t>13</a:t>
            </a:fld>
            <a:endParaRPr lang="en-US" altLang="en-US" sz="1300">
              <a:latin typeface="Arial" panose="020B0604020202020204" pitchFamily="34" charset="0"/>
            </a:endParaRPr>
          </a:p>
        </p:txBody>
      </p:sp>
      <p:sp>
        <p:nvSpPr>
          <p:cNvPr id="74754" name="Rectangle 2">
            <a:extLst>
              <a:ext uri="{FF2B5EF4-FFF2-40B4-BE49-F238E27FC236}">
                <a16:creationId xmlns:a16="http://schemas.microsoft.com/office/drawing/2014/main" id="{DC912821-0912-5046-9013-90EA2650CED4}"/>
              </a:ext>
            </a:extLst>
          </p:cNvPr>
          <p:cNvSpPr>
            <a:spLocks noGrp="1" noRot="1" noChangeAspect="1" noChangeArrowheads="1" noTextEdit="1"/>
          </p:cNvSpPr>
          <p:nvPr>
            <p:ph type="sldImg"/>
          </p:nvPr>
        </p:nvSpPr>
        <p:spPr bwMode="auto">
          <a:xfrm>
            <a:off x="1147763" y="685800"/>
            <a:ext cx="4567237" cy="34274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Rectangle 3">
            <a:extLst>
              <a:ext uri="{FF2B5EF4-FFF2-40B4-BE49-F238E27FC236}">
                <a16:creationId xmlns:a16="http://schemas.microsoft.com/office/drawing/2014/main" id="{9BDC7B4E-530B-AE46-B049-284EFD55D3A1}"/>
              </a:ext>
            </a:extLst>
          </p:cNvPr>
          <p:cNvSpPr>
            <a:spLocks noGrp="1" noChangeArrowheads="1"/>
          </p:cNvSpPr>
          <p:nvPr>
            <p:ph type="body" idx="1"/>
          </p:nvPr>
        </p:nvSpPr>
        <p:spPr bwMode="auto">
          <a:xfrm>
            <a:off x="914400" y="4344988"/>
            <a:ext cx="5027613" cy="41132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ea typeface="ＭＳ Ｐゴシック" panose="020B0600070205080204" pitchFamily="34" charset="-128"/>
              </a:rPr>
              <a:t>REM: Picking interesting relationships between genes pairs from ~18M possibilities</a:t>
            </a:r>
          </a:p>
          <a:p>
            <a:pPr eaLnBrk="1" hangingPunct="1">
              <a:spcBef>
                <a:spcPct val="0"/>
              </a:spcBef>
            </a:pPr>
            <a:endParaRPr lang="en-US" altLang="en-US">
              <a:ea typeface="ＭＳ Ｐゴシック" panose="020B0600070205080204"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a:extLst>
              <a:ext uri="{FF2B5EF4-FFF2-40B4-BE49-F238E27FC236}">
                <a16:creationId xmlns:a16="http://schemas.microsoft.com/office/drawing/2014/main" id="{435B976D-E9F6-814A-B38F-D94D01A5528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88">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defTabSz="941388">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defTabSz="941388">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defTabSz="941388">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defTabSz="941388">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9413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9413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9413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941388"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0" hangingPunct="0">
              <a:spcBef>
                <a:spcPct val="0"/>
              </a:spcBef>
            </a:pPr>
            <a:fld id="{8D81C96B-A605-5242-B415-9D7EE1339C2C}" type="slidenum">
              <a:rPr lang="en-US" altLang="en-US" sz="1300" smtClean="0">
                <a:latin typeface="Arial" panose="020B0604020202020204" pitchFamily="34" charset="0"/>
              </a:rPr>
              <a:pPr eaLnBrk="0" hangingPunct="0">
                <a:spcBef>
                  <a:spcPct val="0"/>
                </a:spcBef>
              </a:pPr>
              <a:t>14</a:t>
            </a:fld>
            <a:endParaRPr lang="en-US" altLang="en-US" sz="1300">
              <a:latin typeface="Arial" panose="020B0604020202020204" pitchFamily="34" charset="0"/>
            </a:endParaRPr>
          </a:p>
        </p:txBody>
      </p:sp>
      <p:sp>
        <p:nvSpPr>
          <p:cNvPr id="76802" name="Rectangle 2">
            <a:extLst>
              <a:ext uri="{FF2B5EF4-FFF2-40B4-BE49-F238E27FC236}">
                <a16:creationId xmlns:a16="http://schemas.microsoft.com/office/drawing/2014/main" id="{19D2BA3A-C3AC-AA49-9B08-4CB4B18EE5C4}"/>
              </a:ext>
            </a:extLst>
          </p:cNvPr>
          <p:cNvSpPr>
            <a:spLocks noGrp="1" noRot="1" noChangeAspect="1" noChangeArrowheads="1" noTextEdit="1"/>
          </p:cNvSpPr>
          <p:nvPr>
            <p:ph type="sldImg"/>
          </p:nvPr>
        </p:nvSpPr>
        <p:spPr bwMode="auto">
          <a:xfrm>
            <a:off x="1147763" y="685800"/>
            <a:ext cx="4567237" cy="34274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Rectangle 3">
            <a:extLst>
              <a:ext uri="{FF2B5EF4-FFF2-40B4-BE49-F238E27FC236}">
                <a16:creationId xmlns:a16="http://schemas.microsoft.com/office/drawing/2014/main" id="{33F20F14-19A9-134F-8074-CC3FA50C2C42}"/>
              </a:ext>
            </a:extLst>
          </p:cNvPr>
          <p:cNvSpPr>
            <a:spLocks noGrp="1" noChangeArrowheads="1"/>
          </p:cNvSpPr>
          <p:nvPr>
            <p:ph type="body" idx="1"/>
          </p:nvPr>
        </p:nvSpPr>
        <p:spPr bwMode="auto">
          <a:xfrm>
            <a:off x="914400" y="4344988"/>
            <a:ext cx="5027613" cy="41132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ea typeface="ＭＳ Ｐゴシック" panose="020B0600070205080204" pitchFamily="34" charset="-128"/>
              </a:rPr>
              <a:t>REM: Picking interesting relationships between genes pairs from ~18M possibilities</a:t>
            </a:r>
          </a:p>
          <a:p>
            <a:pPr eaLnBrk="1" hangingPunct="1">
              <a:spcBef>
                <a:spcPct val="0"/>
              </a:spcBef>
            </a:pPr>
            <a:endParaRPr lang="en-US" altLang="en-US">
              <a:ea typeface="ＭＳ Ｐゴシック" panose="020B0600070205080204"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bb8bbd6762_0_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bb8bbd6762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731105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bb8bbd6762_0_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bb8bbd6762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454136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bb8bbd6762_0_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bb8bbd6762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531819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bb8bbd6762_0_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bb8bbd6762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126043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FEB18D7F-04FC-244B-8527-FDA536AF26C9}"/>
              </a:ext>
            </a:extLst>
          </p:cNvPr>
          <p:cNvSpPr>
            <a:spLocks noGrp="1"/>
          </p:cNvSpPr>
          <p:nvPr>
            <p:ph type="dt" sz="half" idx="10"/>
          </p:nvPr>
        </p:nvSpPr>
        <p:spPr/>
        <p:txBody>
          <a:bodyPr/>
          <a:lstStyle>
            <a:lvl1pPr>
              <a:defRPr/>
            </a:lvl1pPr>
          </a:lstStyle>
          <a:p>
            <a:pPr>
              <a:defRPr/>
            </a:pPr>
            <a:fld id="{EEF4479B-D3E2-D94B-AE3A-1D620AF504EC}" type="datetimeFigureOut">
              <a:rPr lang="en-US" altLang="en-US"/>
              <a:pPr>
                <a:defRPr/>
              </a:pPr>
              <a:t>2/21/26</a:t>
            </a:fld>
            <a:endParaRPr lang="en-US" altLang="en-US"/>
          </a:p>
        </p:txBody>
      </p:sp>
      <p:sp>
        <p:nvSpPr>
          <p:cNvPr id="5" name="Footer Placeholder 4">
            <a:extLst>
              <a:ext uri="{FF2B5EF4-FFF2-40B4-BE49-F238E27FC236}">
                <a16:creationId xmlns:a16="http://schemas.microsoft.com/office/drawing/2014/main" id="{BFE4370C-8F65-CD41-BFC3-B4D8023166F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A541354-3655-FF4D-B0C2-8898CC9667D4}"/>
              </a:ext>
            </a:extLst>
          </p:cNvPr>
          <p:cNvSpPr>
            <a:spLocks noGrp="1"/>
          </p:cNvSpPr>
          <p:nvPr>
            <p:ph type="sldNum" sz="quarter" idx="12"/>
          </p:nvPr>
        </p:nvSpPr>
        <p:spPr/>
        <p:txBody>
          <a:bodyPr/>
          <a:lstStyle>
            <a:lvl1pPr>
              <a:defRPr/>
            </a:lvl1pPr>
          </a:lstStyle>
          <a:p>
            <a:pPr>
              <a:defRPr/>
            </a:pPr>
            <a:fld id="{DF93A1FB-1332-384F-B1AC-58AF5627B7AD}" type="slidenum">
              <a:rPr lang="en-US" altLang="en-US"/>
              <a:pPr>
                <a:defRPr/>
              </a:pPr>
              <a:t>‹#›</a:t>
            </a:fld>
            <a:endParaRPr lang="en-US" altLang="en-US"/>
          </a:p>
        </p:txBody>
      </p:sp>
    </p:spTree>
    <p:extLst>
      <p:ext uri="{BB962C8B-B14F-4D97-AF65-F5344CB8AC3E}">
        <p14:creationId xmlns:p14="http://schemas.microsoft.com/office/powerpoint/2010/main" val="26961055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9081DC-56FC-734F-B16E-1B16C75FF793}"/>
              </a:ext>
            </a:extLst>
          </p:cNvPr>
          <p:cNvSpPr>
            <a:spLocks noGrp="1"/>
          </p:cNvSpPr>
          <p:nvPr>
            <p:ph type="dt" sz="half" idx="10"/>
          </p:nvPr>
        </p:nvSpPr>
        <p:spPr/>
        <p:txBody>
          <a:bodyPr/>
          <a:lstStyle>
            <a:lvl1pPr>
              <a:defRPr/>
            </a:lvl1pPr>
          </a:lstStyle>
          <a:p>
            <a:pPr>
              <a:defRPr/>
            </a:pPr>
            <a:fld id="{58BDB421-7C10-454E-B712-1232AC901C63}" type="datetimeFigureOut">
              <a:rPr lang="en-US" altLang="en-US"/>
              <a:pPr>
                <a:defRPr/>
              </a:pPr>
              <a:t>2/21/26</a:t>
            </a:fld>
            <a:endParaRPr lang="en-US" altLang="en-US"/>
          </a:p>
        </p:txBody>
      </p:sp>
      <p:sp>
        <p:nvSpPr>
          <p:cNvPr id="5" name="Footer Placeholder 4">
            <a:extLst>
              <a:ext uri="{FF2B5EF4-FFF2-40B4-BE49-F238E27FC236}">
                <a16:creationId xmlns:a16="http://schemas.microsoft.com/office/drawing/2014/main" id="{4C3426B2-3256-3C40-BDDE-67617B1EA0A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9335807-4998-7A45-9D01-59D719DBCFCE}"/>
              </a:ext>
            </a:extLst>
          </p:cNvPr>
          <p:cNvSpPr>
            <a:spLocks noGrp="1"/>
          </p:cNvSpPr>
          <p:nvPr>
            <p:ph type="sldNum" sz="quarter" idx="12"/>
          </p:nvPr>
        </p:nvSpPr>
        <p:spPr/>
        <p:txBody>
          <a:bodyPr/>
          <a:lstStyle>
            <a:lvl1pPr>
              <a:defRPr/>
            </a:lvl1pPr>
          </a:lstStyle>
          <a:p>
            <a:pPr>
              <a:defRPr/>
            </a:pPr>
            <a:fld id="{696654F6-F33E-394E-8910-CDD40B6FD785}" type="slidenum">
              <a:rPr lang="en-US" altLang="en-US"/>
              <a:pPr>
                <a:defRPr/>
              </a:pPr>
              <a:t>‹#›</a:t>
            </a:fld>
            <a:endParaRPr lang="en-US" altLang="en-US"/>
          </a:p>
        </p:txBody>
      </p:sp>
    </p:spTree>
    <p:extLst>
      <p:ext uri="{BB962C8B-B14F-4D97-AF65-F5344CB8AC3E}">
        <p14:creationId xmlns:p14="http://schemas.microsoft.com/office/powerpoint/2010/main" val="35556143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0F283AB-CBD3-7B44-B1D6-9375EE539C10}"/>
              </a:ext>
            </a:extLst>
          </p:cNvPr>
          <p:cNvSpPr>
            <a:spLocks noGrp="1"/>
          </p:cNvSpPr>
          <p:nvPr>
            <p:ph type="dt" sz="half" idx="10"/>
          </p:nvPr>
        </p:nvSpPr>
        <p:spPr/>
        <p:txBody>
          <a:bodyPr/>
          <a:lstStyle>
            <a:lvl1pPr>
              <a:defRPr/>
            </a:lvl1pPr>
          </a:lstStyle>
          <a:p>
            <a:pPr>
              <a:defRPr/>
            </a:pPr>
            <a:fld id="{4C4AA65C-E7C7-7F4D-A392-FBA867D0F9B0}" type="datetimeFigureOut">
              <a:rPr lang="en-US" altLang="en-US"/>
              <a:pPr>
                <a:defRPr/>
              </a:pPr>
              <a:t>2/21/26</a:t>
            </a:fld>
            <a:endParaRPr lang="en-US" altLang="en-US"/>
          </a:p>
        </p:txBody>
      </p:sp>
      <p:sp>
        <p:nvSpPr>
          <p:cNvPr id="5" name="Footer Placeholder 4">
            <a:extLst>
              <a:ext uri="{FF2B5EF4-FFF2-40B4-BE49-F238E27FC236}">
                <a16:creationId xmlns:a16="http://schemas.microsoft.com/office/drawing/2014/main" id="{07EB15E3-A772-F84B-A2EB-82C1A354E6F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38946A0-EEB6-BC46-85EA-5EA6B6ACA6F6}"/>
              </a:ext>
            </a:extLst>
          </p:cNvPr>
          <p:cNvSpPr>
            <a:spLocks noGrp="1"/>
          </p:cNvSpPr>
          <p:nvPr>
            <p:ph type="sldNum" sz="quarter" idx="12"/>
          </p:nvPr>
        </p:nvSpPr>
        <p:spPr/>
        <p:txBody>
          <a:bodyPr/>
          <a:lstStyle>
            <a:lvl1pPr>
              <a:defRPr/>
            </a:lvl1pPr>
          </a:lstStyle>
          <a:p>
            <a:pPr>
              <a:defRPr/>
            </a:pPr>
            <a:fld id="{774BFACE-EC37-B54D-B591-5435597A9C9F}" type="slidenum">
              <a:rPr lang="en-US" altLang="en-US"/>
              <a:pPr>
                <a:defRPr/>
              </a:pPr>
              <a:t>‹#›</a:t>
            </a:fld>
            <a:endParaRPr lang="en-US" altLang="en-US"/>
          </a:p>
        </p:txBody>
      </p:sp>
    </p:spTree>
    <p:extLst>
      <p:ext uri="{BB962C8B-B14F-4D97-AF65-F5344CB8AC3E}">
        <p14:creationId xmlns:p14="http://schemas.microsoft.com/office/powerpoint/2010/main" val="40098040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FB3A190E-E1A3-6540-820A-526BE86768EE}"/>
              </a:ext>
            </a:extLst>
          </p:cNvPr>
          <p:cNvSpPr>
            <a:spLocks noGrp="1"/>
          </p:cNvSpPr>
          <p:nvPr>
            <p:ph type="dt" sz="half" idx="10"/>
          </p:nvPr>
        </p:nvSpPr>
        <p:spPr/>
        <p:txBody>
          <a:bodyPr/>
          <a:lstStyle>
            <a:lvl1pPr>
              <a:defRPr/>
            </a:lvl1pPr>
          </a:lstStyle>
          <a:p>
            <a:pPr>
              <a:defRPr/>
            </a:pPr>
            <a:fld id="{79851075-C6E5-EB4D-8D52-8954CEFD2078}" type="datetimeFigureOut">
              <a:rPr lang="en-US" altLang="en-US"/>
              <a:pPr>
                <a:defRPr/>
              </a:pPr>
              <a:t>2/21/26</a:t>
            </a:fld>
            <a:endParaRPr lang="en-US" altLang="en-US"/>
          </a:p>
        </p:txBody>
      </p:sp>
      <p:sp>
        <p:nvSpPr>
          <p:cNvPr id="6" name="Footer Placeholder 4">
            <a:extLst>
              <a:ext uri="{FF2B5EF4-FFF2-40B4-BE49-F238E27FC236}">
                <a16:creationId xmlns:a16="http://schemas.microsoft.com/office/drawing/2014/main" id="{BCA1F97A-6E03-A54E-9F27-9318F1EF095E}"/>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0BC8EF8B-4EC0-4A4B-94BC-B18FBF28AC76}"/>
              </a:ext>
            </a:extLst>
          </p:cNvPr>
          <p:cNvSpPr>
            <a:spLocks noGrp="1"/>
          </p:cNvSpPr>
          <p:nvPr>
            <p:ph type="sldNum" sz="quarter" idx="12"/>
          </p:nvPr>
        </p:nvSpPr>
        <p:spPr/>
        <p:txBody>
          <a:bodyPr/>
          <a:lstStyle>
            <a:lvl1pPr>
              <a:defRPr/>
            </a:lvl1pPr>
          </a:lstStyle>
          <a:p>
            <a:pPr>
              <a:defRPr/>
            </a:pPr>
            <a:fld id="{C363690C-5671-5D4A-A4DD-0086993B64D3}" type="slidenum">
              <a:rPr lang="en-US" altLang="en-US"/>
              <a:pPr>
                <a:defRPr/>
              </a:pPr>
              <a:t>‹#›</a:t>
            </a:fld>
            <a:endParaRPr lang="en-US" altLang="en-US"/>
          </a:p>
        </p:txBody>
      </p:sp>
    </p:spTree>
    <p:extLst>
      <p:ext uri="{BB962C8B-B14F-4D97-AF65-F5344CB8AC3E}">
        <p14:creationId xmlns:p14="http://schemas.microsoft.com/office/powerpoint/2010/main" val="40261381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7C93996A-FDB1-454B-BBAF-774D315FB8E0}"/>
              </a:ext>
            </a:extLst>
          </p:cNvPr>
          <p:cNvSpPr>
            <a:spLocks noGrp="1"/>
          </p:cNvSpPr>
          <p:nvPr>
            <p:ph type="dt" sz="half" idx="10"/>
          </p:nvPr>
        </p:nvSpPr>
        <p:spPr/>
        <p:txBody>
          <a:bodyPr/>
          <a:lstStyle>
            <a:lvl1pPr>
              <a:defRPr/>
            </a:lvl1pPr>
          </a:lstStyle>
          <a:p>
            <a:pPr>
              <a:defRPr/>
            </a:pPr>
            <a:fld id="{B4435310-5ABA-8245-9BA6-609A349C6DCB}" type="datetimeFigureOut">
              <a:rPr lang="en-US" altLang="en-US"/>
              <a:pPr>
                <a:defRPr/>
              </a:pPr>
              <a:t>2/21/26</a:t>
            </a:fld>
            <a:endParaRPr lang="en-US" altLang="en-US"/>
          </a:p>
        </p:txBody>
      </p:sp>
      <p:sp>
        <p:nvSpPr>
          <p:cNvPr id="8" name="Footer Placeholder 4">
            <a:extLst>
              <a:ext uri="{FF2B5EF4-FFF2-40B4-BE49-F238E27FC236}">
                <a16:creationId xmlns:a16="http://schemas.microsoft.com/office/drawing/2014/main" id="{93B196F4-840C-D342-BEC3-2E60638BD7BD}"/>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64204931-A800-DF41-B683-8946CE105974}"/>
              </a:ext>
            </a:extLst>
          </p:cNvPr>
          <p:cNvSpPr>
            <a:spLocks noGrp="1"/>
          </p:cNvSpPr>
          <p:nvPr>
            <p:ph type="sldNum" sz="quarter" idx="12"/>
          </p:nvPr>
        </p:nvSpPr>
        <p:spPr/>
        <p:txBody>
          <a:bodyPr/>
          <a:lstStyle>
            <a:lvl1pPr>
              <a:defRPr/>
            </a:lvl1pPr>
          </a:lstStyle>
          <a:p>
            <a:pPr>
              <a:defRPr/>
            </a:pPr>
            <a:fld id="{10AFAA45-1FDD-9040-8EEC-2FE83F332286}" type="slidenum">
              <a:rPr lang="en-US" altLang="en-US"/>
              <a:pPr>
                <a:defRPr/>
              </a:pPr>
              <a:t>‹#›</a:t>
            </a:fld>
            <a:endParaRPr lang="en-US" altLang="en-US"/>
          </a:p>
        </p:txBody>
      </p:sp>
    </p:spTree>
    <p:extLst>
      <p:ext uri="{BB962C8B-B14F-4D97-AF65-F5344CB8AC3E}">
        <p14:creationId xmlns:p14="http://schemas.microsoft.com/office/powerpoint/2010/main" val="16061365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84F0EB10-C1CA-3346-88E5-2BDB4C976645}"/>
              </a:ext>
            </a:extLst>
          </p:cNvPr>
          <p:cNvSpPr>
            <a:spLocks noGrp="1"/>
          </p:cNvSpPr>
          <p:nvPr>
            <p:ph type="dt" sz="half" idx="10"/>
          </p:nvPr>
        </p:nvSpPr>
        <p:spPr/>
        <p:txBody>
          <a:bodyPr/>
          <a:lstStyle>
            <a:lvl1pPr>
              <a:defRPr/>
            </a:lvl1pPr>
          </a:lstStyle>
          <a:p>
            <a:pPr>
              <a:defRPr/>
            </a:pPr>
            <a:fld id="{864C101B-68B8-2A4A-AD9D-6C2394B1491E}" type="datetimeFigureOut">
              <a:rPr lang="en-US" altLang="en-US"/>
              <a:pPr>
                <a:defRPr/>
              </a:pPr>
              <a:t>2/21/26</a:t>
            </a:fld>
            <a:endParaRPr lang="en-US" altLang="en-US"/>
          </a:p>
        </p:txBody>
      </p:sp>
      <p:sp>
        <p:nvSpPr>
          <p:cNvPr id="4" name="Footer Placeholder 4">
            <a:extLst>
              <a:ext uri="{FF2B5EF4-FFF2-40B4-BE49-F238E27FC236}">
                <a16:creationId xmlns:a16="http://schemas.microsoft.com/office/drawing/2014/main" id="{030A0FED-F2F3-3143-A828-104E41F2900F}"/>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C8105897-917B-E049-B8A8-119554AC24FA}"/>
              </a:ext>
            </a:extLst>
          </p:cNvPr>
          <p:cNvSpPr>
            <a:spLocks noGrp="1"/>
          </p:cNvSpPr>
          <p:nvPr>
            <p:ph type="sldNum" sz="quarter" idx="12"/>
          </p:nvPr>
        </p:nvSpPr>
        <p:spPr/>
        <p:txBody>
          <a:bodyPr/>
          <a:lstStyle>
            <a:lvl1pPr>
              <a:defRPr/>
            </a:lvl1pPr>
          </a:lstStyle>
          <a:p>
            <a:pPr>
              <a:defRPr/>
            </a:pPr>
            <a:fld id="{7ADC78E0-C599-524C-964A-B99D59CCCC09}" type="slidenum">
              <a:rPr lang="en-US" altLang="en-US"/>
              <a:pPr>
                <a:defRPr/>
              </a:pPr>
              <a:t>‹#›</a:t>
            </a:fld>
            <a:endParaRPr lang="en-US" altLang="en-US"/>
          </a:p>
        </p:txBody>
      </p:sp>
    </p:spTree>
    <p:extLst>
      <p:ext uri="{BB962C8B-B14F-4D97-AF65-F5344CB8AC3E}">
        <p14:creationId xmlns:p14="http://schemas.microsoft.com/office/powerpoint/2010/main" val="25219486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BC98437F-9380-1B4B-8C6D-9D2DBFE6BFC5}"/>
              </a:ext>
            </a:extLst>
          </p:cNvPr>
          <p:cNvSpPr>
            <a:spLocks noGrp="1"/>
          </p:cNvSpPr>
          <p:nvPr>
            <p:ph type="dt" sz="half" idx="10"/>
          </p:nvPr>
        </p:nvSpPr>
        <p:spPr/>
        <p:txBody>
          <a:bodyPr/>
          <a:lstStyle>
            <a:lvl1pPr>
              <a:defRPr/>
            </a:lvl1pPr>
          </a:lstStyle>
          <a:p>
            <a:pPr>
              <a:defRPr/>
            </a:pPr>
            <a:fld id="{0F7C8997-84E2-674B-92A3-DAF5897D8B1B}" type="datetimeFigureOut">
              <a:rPr lang="en-US" altLang="en-US"/>
              <a:pPr>
                <a:defRPr/>
              </a:pPr>
              <a:t>2/21/26</a:t>
            </a:fld>
            <a:endParaRPr lang="en-US" altLang="en-US"/>
          </a:p>
        </p:txBody>
      </p:sp>
      <p:sp>
        <p:nvSpPr>
          <p:cNvPr id="3" name="Footer Placeholder 4">
            <a:extLst>
              <a:ext uri="{FF2B5EF4-FFF2-40B4-BE49-F238E27FC236}">
                <a16:creationId xmlns:a16="http://schemas.microsoft.com/office/drawing/2014/main" id="{ABFC1EF4-4008-E240-A415-28C569B51D65}"/>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AE2A815D-70B4-F743-9EC2-14539C3C5618}"/>
              </a:ext>
            </a:extLst>
          </p:cNvPr>
          <p:cNvSpPr>
            <a:spLocks noGrp="1"/>
          </p:cNvSpPr>
          <p:nvPr>
            <p:ph type="sldNum" sz="quarter" idx="12"/>
          </p:nvPr>
        </p:nvSpPr>
        <p:spPr/>
        <p:txBody>
          <a:bodyPr/>
          <a:lstStyle>
            <a:lvl1pPr>
              <a:defRPr/>
            </a:lvl1pPr>
          </a:lstStyle>
          <a:p>
            <a:pPr>
              <a:defRPr/>
            </a:pPr>
            <a:fld id="{265AA030-E5A5-E74D-96AE-A13CA8C6FB26}" type="slidenum">
              <a:rPr lang="en-US" altLang="en-US"/>
              <a:pPr>
                <a:defRPr/>
              </a:pPr>
              <a:t>‹#›</a:t>
            </a:fld>
            <a:endParaRPr lang="en-US" altLang="en-US"/>
          </a:p>
        </p:txBody>
      </p:sp>
    </p:spTree>
    <p:extLst>
      <p:ext uri="{BB962C8B-B14F-4D97-AF65-F5344CB8AC3E}">
        <p14:creationId xmlns:p14="http://schemas.microsoft.com/office/powerpoint/2010/main" val="14732849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96EC66BF-E651-074C-93C0-CF6970D8BF43}"/>
              </a:ext>
            </a:extLst>
          </p:cNvPr>
          <p:cNvSpPr>
            <a:spLocks noGrp="1"/>
          </p:cNvSpPr>
          <p:nvPr>
            <p:ph type="dt" sz="half" idx="10"/>
          </p:nvPr>
        </p:nvSpPr>
        <p:spPr/>
        <p:txBody>
          <a:bodyPr/>
          <a:lstStyle>
            <a:lvl1pPr>
              <a:defRPr/>
            </a:lvl1pPr>
          </a:lstStyle>
          <a:p>
            <a:pPr>
              <a:defRPr/>
            </a:pPr>
            <a:fld id="{DEDC8762-759A-0B45-BB67-0224E23D7377}" type="datetimeFigureOut">
              <a:rPr lang="en-US" altLang="en-US"/>
              <a:pPr>
                <a:defRPr/>
              </a:pPr>
              <a:t>2/21/26</a:t>
            </a:fld>
            <a:endParaRPr lang="en-US" altLang="en-US"/>
          </a:p>
        </p:txBody>
      </p:sp>
      <p:sp>
        <p:nvSpPr>
          <p:cNvPr id="6" name="Footer Placeholder 4">
            <a:extLst>
              <a:ext uri="{FF2B5EF4-FFF2-40B4-BE49-F238E27FC236}">
                <a16:creationId xmlns:a16="http://schemas.microsoft.com/office/drawing/2014/main" id="{8B5DCB6F-76BD-824F-B9A9-2B2252323DC8}"/>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C23BA0E2-0F36-A647-A7AB-45B00FC44BB4}"/>
              </a:ext>
            </a:extLst>
          </p:cNvPr>
          <p:cNvSpPr>
            <a:spLocks noGrp="1"/>
          </p:cNvSpPr>
          <p:nvPr>
            <p:ph type="sldNum" sz="quarter" idx="12"/>
          </p:nvPr>
        </p:nvSpPr>
        <p:spPr/>
        <p:txBody>
          <a:bodyPr/>
          <a:lstStyle>
            <a:lvl1pPr>
              <a:defRPr/>
            </a:lvl1pPr>
          </a:lstStyle>
          <a:p>
            <a:pPr>
              <a:defRPr/>
            </a:pPr>
            <a:fld id="{B9205917-D938-7C41-9214-38D03B084207}" type="slidenum">
              <a:rPr lang="en-US" altLang="en-US"/>
              <a:pPr>
                <a:defRPr/>
              </a:pPr>
              <a:t>‹#›</a:t>
            </a:fld>
            <a:endParaRPr lang="en-US" altLang="en-US"/>
          </a:p>
        </p:txBody>
      </p:sp>
    </p:spTree>
    <p:extLst>
      <p:ext uri="{BB962C8B-B14F-4D97-AF65-F5344CB8AC3E}">
        <p14:creationId xmlns:p14="http://schemas.microsoft.com/office/powerpoint/2010/main" val="22393450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9422B892-3700-FE4B-A828-24E0C382BEA3}"/>
              </a:ext>
            </a:extLst>
          </p:cNvPr>
          <p:cNvSpPr>
            <a:spLocks noGrp="1"/>
          </p:cNvSpPr>
          <p:nvPr>
            <p:ph type="dt" sz="half" idx="10"/>
          </p:nvPr>
        </p:nvSpPr>
        <p:spPr/>
        <p:txBody>
          <a:bodyPr/>
          <a:lstStyle>
            <a:lvl1pPr>
              <a:defRPr/>
            </a:lvl1pPr>
          </a:lstStyle>
          <a:p>
            <a:pPr>
              <a:defRPr/>
            </a:pPr>
            <a:fld id="{C030CC93-6B6D-7942-8C13-AC2F79CF0D5A}" type="datetimeFigureOut">
              <a:rPr lang="en-US" altLang="en-US"/>
              <a:pPr>
                <a:defRPr/>
              </a:pPr>
              <a:t>2/21/26</a:t>
            </a:fld>
            <a:endParaRPr lang="en-US" altLang="en-US"/>
          </a:p>
        </p:txBody>
      </p:sp>
      <p:sp>
        <p:nvSpPr>
          <p:cNvPr id="6" name="Footer Placeholder 4">
            <a:extLst>
              <a:ext uri="{FF2B5EF4-FFF2-40B4-BE49-F238E27FC236}">
                <a16:creationId xmlns:a16="http://schemas.microsoft.com/office/drawing/2014/main" id="{EFE536CB-E211-3C4E-93DA-9C4F390251A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DE3B6FAC-2F14-3F4F-A534-947570389A74}"/>
              </a:ext>
            </a:extLst>
          </p:cNvPr>
          <p:cNvSpPr>
            <a:spLocks noGrp="1"/>
          </p:cNvSpPr>
          <p:nvPr>
            <p:ph type="sldNum" sz="quarter" idx="12"/>
          </p:nvPr>
        </p:nvSpPr>
        <p:spPr/>
        <p:txBody>
          <a:bodyPr/>
          <a:lstStyle>
            <a:lvl1pPr>
              <a:defRPr/>
            </a:lvl1pPr>
          </a:lstStyle>
          <a:p>
            <a:pPr>
              <a:defRPr/>
            </a:pPr>
            <a:fld id="{69597BC5-059A-B74A-82B7-A5C1FE24E838}" type="slidenum">
              <a:rPr lang="en-US" altLang="en-US"/>
              <a:pPr>
                <a:defRPr/>
              </a:pPr>
              <a:t>‹#›</a:t>
            </a:fld>
            <a:endParaRPr lang="en-US" altLang="en-US"/>
          </a:p>
        </p:txBody>
      </p:sp>
    </p:spTree>
    <p:extLst>
      <p:ext uri="{BB962C8B-B14F-4D97-AF65-F5344CB8AC3E}">
        <p14:creationId xmlns:p14="http://schemas.microsoft.com/office/powerpoint/2010/main" val="42481927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744F09-8677-2F40-8C48-D1ECDC1B5789}"/>
              </a:ext>
            </a:extLst>
          </p:cNvPr>
          <p:cNvSpPr>
            <a:spLocks noGrp="1"/>
          </p:cNvSpPr>
          <p:nvPr>
            <p:ph type="dt" sz="half" idx="10"/>
          </p:nvPr>
        </p:nvSpPr>
        <p:spPr/>
        <p:txBody>
          <a:bodyPr/>
          <a:lstStyle>
            <a:lvl1pPr>
              <a:defRPr/>
            </a:lvl1pPr>
          </a:lstStyle>
          <a:p>
            <a:pPr>
              <a:defRPr/>
            </a:pPr>
            <a:fld id="{6B7780CD-11E0-944B-9186-06E03EF0F591}" type="datetimeFigureOut">
              <a:rPr lang="en-US" altLang="en-US"/>
              <a:pPr>
                <a:defRPr/>
              </a:pPr>
              <a:t>2/21/26</a:t>
            </a:fld>
            <a:endParaRPr lang="en-US" altLang="en-US"/>
          </a:p>
        </p:txBody>
      </p:sp>
      <p:sp>
        <p:nvSpPr>
          <p:cNvPr id="5" name="Footer Placeholder 4">
            <a:extLst>
              <a:ext uri="{FF2B5EF4-FFF2-40B4-BE49-F238E27FC236}">
                <a16:creationId xmlns:a16="http://schemas.microsoft.com/office/drawing/2014/main" id="{406ABD49-D2B3-6746-801A-D5997C6CF8A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EA3C40C-EE4F-3D42-A4F0-77DFFA40F84C}"/>
              </a:ext>
            </a:extLst>
          </p:cNvPr>
          <p:cNvSpPr>
            <a:spLocks noGrp="1"/>
          </p:cNvSpPr>
          <p:nvPr>
            <p:ph type="sldNum" sz="quarter" idx="12"/>
          </p:nvPr>
        </p:nvSpPr>
        <p:spPr/>
        <p:txBody>
          <a:bodyPr/>
          <a:lstStyle>
            <a:lvl1pPr>
              <a:defRPr/>
            </a:lvl1pPr>
          </a:lstStyle>
          <a:p>
            <a:pPr>
              <a:defRPr/>
            </a:pPr>
            <a:fld id="{BF1C6573-C1A3-5243-8E16-6ACE003BB8B7}" type="slidenum">
              <a:rPr lang="en-US" altLang="en-US"/>
              <a:pPr>
                <a:defRPr/>
              </a:pPr>
              <a:t>‹#›</a:t>
            </a:fld>
            <a:endParaRPr lang="en-US" altLang="en-US"/>
          </a:p>
        </p:txBody>
      </p:sp>
    </p:spTree>
    <p:extLst>
      <p:ext uri="{BB962C8B-B14F-4D97-AF65-F5344CB8AC3E}">
        <p14:creationId xmlns:p14="http://schemas.microsoft.com/office/powerpoint/2010/main" val="12553372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CDB84A-A161-9B4D-897B-A3ED00D7EB97}"/>
              </a:ext>
            </a:extLst>
          </p:cNvPr>
          <p:cNvSpPr>
            <a:spLocks noGrp="1"/>
          </p:cNvSpPr>
          <p:nvPr>
            <p:ph type="dt" sz="half" idx="10"/>
          </p:nvPr>
        </p:nvSpPr>
        <p:spPr/>
        <p:txBody>
          <a:bodyPr/>
          <a:lstStyle>
            <a:lvl1pPr>
              <a:defRPr/>
            </a:lvl1pPr>
          </a:lstStyle>
          <a:p>
            <a:pPr>
              <a:defRPr/>
            </a:pPr>
            <a:fld id="{A6268BA8-2348-6946-A67C-F1CF48093C35}" type="datetimeFigureOut">
              <a:rPr lang="en-US" altLang="en-US"/>
              <a:pPr>
                <a:defRPr/>
              </a:pPr>
              <a:t>2/21/26</a:t>
            </a:fld>
            <a:endParaRPr lang="en-US" altLang="en-US"/>
          </a:p>
        </p:txBody>
      </p:sp>
      <p:sp>
        <p:nvSpPr>
          <p:cNvPr id="5" name="Footer Placeholder 4">
            <a:extLst>
              <a:ext uri="{FF2B5EF4-FFF2-40B4-BE49-F238E27FC236}">
                <a16:creationId xmlns:a16="http://schemas.microsoft.com/office/drawing/2014/main" id="{428FB9DF-0C42-274B-84EA-051F2F716CB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1E63F14-E719-CB43-B80C-5549D2E10363}"/>
              </a:ext>
            </a:extLst>
          </p:cNvPr>
          <p:cNvSpPr>
            <a:spLocks noGrp="1"/>
          </p:cNvSpPr>
          <p:nvPr>
            <p:ph type="sldNum" sz="quarter" idx="12"/>
          </p:nvPr>
        </p:nvSpPr>
        <p:spPr/>
        <p:txBody>
          <a:bodyPr/>
          <a:lstStyle>
            <a:lvl1pPr>
              <a:defRPr/>
            </a:lvl1pPr>
          </a:lstStyle>
          <a:p>
            <a:pPr>
              <a:defRPr/>
            </a:pPr>
            <a:fld id="{57C2F9EA-47F9-A543-83C7-37BD478A6FD2}" type="slidenum">
              <a:rPr lang="en-US" altLang="en-US"/>
              <a:pPr>
                <a:defRPr/>
              </a:pPr>
              <a:t>‹#›</a:t>
            </a:fld>
            <a:endParaRPr lang="en-US" altLang="en-US"/>
          </a:p>
        </p:txBody>
      </p:sp>
    </p:spTree>
    <p:extLst>
      <p:ext uri="{BB962C8B-B14F-4D97-AF65-F5344CB8AC3E}">
        <p14:creationId xmlns:p14="http://schemas.microsoft.com/office/powerpoint/2010/main" val="4180068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0"/>
            <a:ext cx="6400800" cy="1752600"/>
          </a:xfrm>
        </p:spPr>
        <p:txBody>
          <a:bodyPr/>
          <a:lstStyle>
            <a:lvl1pPr marL="0" indent="0" algn="ctr">
              <a:buNone/>
              <a:defRPr sz="4400" b="1"/>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4205041369"/>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3621014"/>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636620364"/>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15173874"/>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00725422"/>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78461698"/>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57942147"/>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355524535"/>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417302023"/>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53000106"/>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33228333"/>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71245486"/>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A11DCEB2-2F9C-4142-90F0-CECA22A7B25D}"/>
              </a:ext>
            </a:extLst>
          </p:cNvPr>
          <p:cNvSpPr>
            <a:spLocks noGrp="1"/>
          </p:cNvSpPr>
          <p:nvPr>
            <p:ph type="dt" sz="half" idx="10"/>
          </p:nvPr>
        </p:nvSpPr>
        <p:spPr/>
        <p:txBody>
          <a:bodyPr/>
          <a:lstStyle>
            <a:lvl1pPr>
              <a:defRPr/>
            </a:lvl1pPr>
          </a:lstStyle>
          <a:p>
            <a:pPr>
              <a:defRPr/>
            </a:pPr>
            <a:fld id="{A4E9D9FE-0413-2044-966A-B359E143B528}" type="datetimeFigureOut">
              <a:rPr lang="en-US" altLang="en-US"/>
              <a:pPr>
                <a:defRPr/>
              </a:pPr>
              <a:t>2/21/26</a:t>
            </a:fld>
            <a:endParaRPr lang="en-US" altLang="en-US"/>
          </a:p>
        </p:txBody>
      </p:sp>
      <p:sp>
        <p:nvSpPr>
          <p:cNvPr id="5" name="Footer Placeholder 4">
            <a:extLst>
              <a:ext uri="{FF2B5EF4-FFF2-40B4-BE49-F238E27FC236}">
                <a16:creationId xmlns:a16="http://schemas.microsoft.com/office/drawing/2014/main" id="{7CAC1F31-1D12-CF41-BA9F-A0251F84E70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19795DB0-65C7-3042-9D18-3D81E383D6AC}"/>
              </a:ext>
            </a:extLst>
          </p:cNvPr>
          <p:cNvSpPr>
            <a:spLocks noGrp="1"/>
          </p:cNvSpPr>
          <p:nvPr>
            <p:ph type="sldNum" sz="quarter" idx="12"/>
          </p:nvPr>
        </p:nvSpPr>
        <p:spPr/>
        <p:txBody>
          <a:bodyPr/>
          <a:lstStyle>
            <a:lvl1pPr>
              <a:defRPr/>
            </a:lvl1pPr>
          </a:lstStyle>
          <a:p>
            <a:pPr>
              <a:defRPr/>
            </a:pPr>
            <a:fld id="{18C0A8E8-61E9-C64B-B41C-34A744AEA18F}" type="slidenum">
              <a:rPr lang="en-US" altLang="en-US"/>
              <a:pPr>
                <a:defRPr/>
              </a:pPr>
              <a:t>‹#›</a:t>
            </a:fld>
            <a:endParaRPr lang="en-US" altLang="en-US"/>
          </a:p>
        </p:txBody>
      </p:sp>
    </p:spTree>
    <p:extLst>
      <p:ext uri="{BB962C8B-B14F-4D97-AF65-F5344CB8AC3E}">
        <p14:creationId xmlns:p14="http://schemas.microsoft.com/office/powerpoint/2010/main" val="39643816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50CE77-7B3C-084B-A493-B0FC39EFF166}"/>
              </a:ext>
            </a:extLst>
          </p:cNvPr>
          <p:cNvSpPr>
            <a:spLocks noGrp="1"/>
          </p:cNvSpPr>
          <p:nvPr>
            <p:ph type="dt" sz="half" idx="10"/>
          </p:nvPr>
        </p:nvSpPr>
        <p:spPr/>
        <p:txBody>
          <a:bodyPr/>
          <a:lstStyle>
            <a:lvl1pPr>
              <a:defRPr/>
            </a:lvl1pPr>
          </a:lstStyle>
          <a:p>
            <a:pPr>
              <a:defRPr/>
            </a:pPr>
            <a:fld id="{5DA2293C-7434-7547-8B71-E5011C56268D}" type="datetimeFigureOut">
              <a:rPr lang="en-US" altLang="en-US"/>
              <a:pPr>
                <a:defRPr/>
              </a:pPr>
              <a:t>2/21/26</a:t>
            </a:fld>
            <a:endParaRPr lang="en-US" altLang="en-US"/>
          </a:p>
        </p:txBody>
      </p:sp>
      <p:sp>
        <p:nvSpPr>
          <p:cNvPr id="5" name="Footer Placeholder 4">
            <a:extLst>
              <a:ext uri="{FF2B5EF4-FFF2-40B4-BE49-F238E27FC236}">
                <a16:creationId xmlns:a16="http://schemas.microsoft.com/office/drawing/2014/main" id="{08B17C06-446E-4D46-A28F-9C7AEFA7092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FCAE20C-E2A3-DD41-821B-441C5EE7DD2A}"/>
              </a:ext>
            </a:extLst>
          </p:cNvPr>
          <p:cNvSpPr>
            <a:spLocks noGrp="1"/>
          </p:cNvSpPr>
          <p:nvPr>
            <p:ph type="sldNum" sz="quarter" idx="12"/>
          </p:nvPr>
        </p:nvSpPr>
        <p:spPr/>
        <p:txBody>
          <a:bodyPr/>
          <a:lstStyle>
            <a:lvl1pPr>
              <a:defRPr/>
            </a:lvl1pPr>
          </a:lstStyle>
          <a:p>
            <a:pPr>
              <a:defRPr/>
            </a:pPr>
            <a:fld id="{8B6264E2-4BB9-074C-BC8F-61521BC2BDCC}" type="slidenum">
              <a:rPr lang="en-US" altLang="en-US"/>
              <a:pPr>
                <a:defRPr/>
              </a:pPr>
              <a:t>‹#›</a:t>
            </a:fld>
            <a:endParaRPr lang="en-US" altLang="en-US"/>
          </a:p>
        </p:txBody>
      </p:sp>
    </p:spTree>
    <p:extLst>
      <p:ext uri="{BB962C8B-B14F-4D97-AF65-F5344CB8AC3E}">
        <p14:creationId xmlns:p14="http://schemas.microsoft.com/office/powerpoint/2010/main" val="349234353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FAE842E-4794-C142-A40C-ECD24B40D69D}"/>
              </a:ext>
            </a:extLst>
          </p:cNvPr>
          <p:cNvSpPr>
            <a:spLocks noGrp="1"/>
          </p:cNvSpPr>
          <p:nvPr>
            <p:ph type="dt" sz="half" idx="10"/>
          </p:nvPr>
        </p:nvSpPr>
        <p:spPr/>
        <p:txBody>
          <a:bodyPr/>
          <a:lstStyle>
            <a:lvl1pPr>
              <a:defRPr/>
            </a:lvl1pPr>
          </a:lstStyle>
          <a:p>
            <a:pPr>
              <a:defRPr/>
            </a:pPr>
            <a:fld id="{86BF5C50-4AE7-6A4A-B643-7A0A83D4AD1D}" type="datetimeFigureOut">
              <a:rPr lang="en-US" altLang="en-US"/>
              <a:pPr>
                <a:defRPr/>
              </a:pPr>
              <a:t>2/21/26</a:t>
            </a:fld>
            <a:endParaRPr lang="en-US" altLang="en-US"/>
          </a:p>
        </p:txBody>
      </p:sp>
      <p:sp>
        <p:nvSpPr>
          <p:cNvPr id="5" name="Footer Placeholder 4">
            <a:extLst>
              <a:ext uri="{FF2B5EF4-FFF2-40B4-BE49-F238E27FC236}">
                <a16:creationId xmlns:a16="http://schemas.microsoft.com/office/drawing/2014/main" id="{855D1995-2799-094F-9708-E2657EFA2DA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B41F63D-96EA-1A4A-A9A0-13372CFC7D02}"/>
              </a:ext>
            </a:extLst>
          </p:cNvPr>
          <p:cNvSpPr>
            <a:spLocks noGrp="1"/>
          </p:cNvSpPr>
          <p:nvPr>
            <p:ph type="sldNum" sz="quarter" idx="12"/>
          </p:nvPr>
        </p:nvSpPr>
        <p:spPr/>
        <p:txBody>
          <a:bodyPr/>
          <a:lstStyle>
            <a:lvl1pPr>
              <a:defRPr/>
            </a:lvl1pPr>
          </a:lstStyle>
          <a:p>
            <a:pPr>
              <a:defRPr/>
            </a:pPr>
            <a:fld id="{AE192AB6-DB55-1443-BE89-A336824DA4D2}" type="slidenum">
              <a:rPr lang="en-US" altLang="en-US"/>
              <a:pPr>
                <a:defRPr/>
              </a:pPr>
              <a:t>‹#›</a:t>
            </a:fld>
            <a:endParaRPr lang="en-US" altLang="en-US"/>
          </a:p>
        </p:txBody>
      </p:sp>
    </p:spTree>
    <p:extLst>
      <p:ext uri="{BB962C8B-B14F-4D97-AF65-F5344CB8AC3E}">
        <p14:creationId xmlns:p14="http://schemas.microsoft.com/office/powerpoint/2010/main" val="598576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C7F8003B-C64D-5947-8429-2CE4A584B25A}"/>
              </a:ext>
            </a:extLst>
          </p:cNvPr>
          <p:cNvSpPr>
            <a:spLocks noGrp="1"/>
          </p:cNvSpPr>
          <p:nvPr>
            <p:ph type="dt" sz="half" idx="10"/>
          </p:nvPr>
        </p:nvSpPr>
        <p:spPr/>
        <p:txBody>
          <a:bodyPr/>
          <a:lstStyle>
            <a:lvl1pPr>
              <a:defRPr/>
            </a:lvl1pPr>
          </a:lstStyle>
          <a:p>
            <a:pPr>
              <a:defRPr/>
            </a:pPr>
            <a:fld id="{CD82AFA9-9E3A-2F4F-A050-A98F0F7C7EF9}" type="datetimeFigureOut">
              <a:rPr lang="en-US" altLang="en-US"/>
              <a:pPr>
                <a:defRPr/>
              </a:pPr>
              <a:t>2/21/26</a:t>
            </a:fld>
            <a:endParaRPr lang="en-US" altLang="en-US"/>
          </a:p>
        </p:txBody>
      </p:sp>
      <p:sp>
        <p:nvSpPr>
          <p:cNvPr id="6" name="Footer Placeholder 4">
            <a:extLst>
              <a:ext uri="{FF2B5EF4-FFF2-40B4-BE49-F238E27FC236}">
                <a16:creationId xmlns:a16="http://schemas.microsoft.com/office/drawing/2014/main" id="{1501A955-F6DD-0745-9301-A6F44F135EC0}"/>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3ABBDF17-0C8D-B243-84DD-11A8C5D1FD44}"/>
              </a:ext>
            </a:extLst>
          </p:cNvPr>
          <p:cNvSpPr>
            <a:spLocks noGrp="1"/>
          </p:cNvSpPr>
          <p:nvPr>
            <p:ph type="sldNum" sz="quarter" idx="12"/>
          </p:nvPr>
        </p:nvSpPr>
        <p:spPr/>
        <p:txBody>
          <a:bodyPr/>
          <a:lstStyle>
            <a:lvl1pPr>
              <a:defRPr/>
            </a:lvl1pPr>
          </a:lstStyle>
          <a:p>
            <a:pPr>
              <a:defRPr/>
            </a:pPr>
            <a:fld id="{5DC76708-CFC3-D448-8936-FEF98C744676}" type="slidenum">
              <a:rPr lang="en-US" altLang="en-US"/>
              <a:pPr>
                <a:defRPr/>
              </a:pPr>
              <a:t>‹#›</a:t>
            </a:fld>
            <a:endParaRPr lang="en-US" altLang="en-US"/>
          </a:p>
        </p:txBody>
      </p:sp>
    </p:spTree>
    <p:extLst>
      <p:ext uri="{BB962C8B-B14F-4D97-AF65-F5344CB8AC3E}">
        <p14:creationId xmlns:p14="http://schemas.microsoft.com/office/powerpoint/2010/main" val="15101784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B97479C5-7569-1E41-AB1E-1F21757A48D4}"/>
              </a:ext>
            </a:extLst>
          </p:cNvPr>
          <p:cNvSpPr>
            <a:spLocks noGrp="1"/>
          </p:cNvSpPr>
          <p:nvPr>
            <p:ph type="dt" sz="half" idx="10"/>
          </p:nvPr>
        </p:nvSpPr>
        <p:spPr/>
        <p:txBody>
          <a:bodyPr/>
          <a:lstStyle>
            <a:lvl1pPr>
              <a:defRPr/>
            </a:lvl1pPr>
          </a:lstStyle>
          <a:p>
            <a:pPr>
              <a:defRPr/>
            </a:pPr>
            <a:fld id="{D7EE4538-1D07-4E44-9733-498F09126E78}" type="datetimeFigureOut">
              <a:rPr lang="en-US" altLang="en-US"/>
              <a:pPr>
                <a:defRPr/>
              </a:pPr>
              <a:t>2/21/26</a:t>
            </a:fld>
            <a:endParaRPr lang="en-US" altLang="en-US"/>
          </a:p>
        </p:txBody>
      </p:sp>
      <p:sp>
        <p:nvSpPr>
          <p:cNvPr id="8" name="Footer Placeholder 4">
            <a:extLst>
              <a:ext uri="{FF2B5EF4-FFF2-40B4-BE49-F238E27FC236}">
                <a16:creationId xmlns:a16="http://schemas.microsoft.com/office/drawing/2014/main" id="{C521DEAB-49E9-2F49-B7F2-B7B299555490}"/>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846A43AE-DF6D-AB4F-AAFD-909DB9BB5485}"/>
              </a:ext>
            </a:extLst>
          </p:cNvPr>
          <p:cNvSpPr>
            <a:spLocks noGrp="1"/>
          </p:cNvSpPr>
          <p:nvPr>
            <p:ph type="sldNum" sz="quarter" idx="12"/>
          </p:nvPr>
        </p:nvSpPr>
        <p:spPr/>
        <p:txBody>
          <a:bodyPr/>
          <a:lstStyle>
            <a:lvl1pPr>
              <a:defRPr/>
            </a:lvl1pPr>
          </a:lstStyle>
          <a:p>
            <a:pPr>
              <a:defRPr/>
            </a:pPr>
            <a:fld id="{97F38A36-19F8-B54A-991A-00D6E3A5CC8F}" type="slidenum">
              <a:rPr lang="en-US" altLang="en-US"/>
              <a:pPr>
                <a:defRPr/>
              </a:pPr>
              <a:t>‹#›</a:t>
            </a:fld>
            <a:endParaRPr lang="en-US" altLang="en-US"/>
          </a:p>
        </p:txBody>
      </p:sp>
    </p:spTree>
    <p:extLst>
      <p:ext uri="{BB962C8B-B14F-4D97-AF65-F5344CB8AC3E}">
        <p14:creationId xmlns:p14="http://schemas.microsoft.com/office/powerpoint/2010/main" val="39788101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ECAF7766-12D1-6C4C-9AC5-2D0DF4976A20}"/>
              </a:ext>
            </a:extLst>
          </p:cNvPr>
          <p:cNvSpPr>
            <a:spLocks noGrp="1"/>
          </p:cNvSpPr>
          <p:nvPr>
            <p:ph type="dt" sz="half" idx="10"/>
          </p:nvPr>
        </p:nvSpPr>
        <p:spPr/>
        <p:txBody>
          <a:bodyPr/>
          <a:lstStyle>
            <a:lvl1pPr>
              <a:defRPr/>
            </a:lvl1pPr>
          </a:lstStyle>
          <a:p>
            <a:pPr>
              <a:defRPr/>
            </a:pPr>
            <a:fld id="{A869647F-2735-BE48-974D-3022AC5397F7}" type="datetimeFigureOut">
              <a:rPr lang="en-US" altLang="en-US"/>
              <a:pPr>
                <a:defRPr/>
              </a:pPr>
              <a:t>2/21/26</a:t>
            </a:fld>
            <a:endParaRPr lang="en-US" altLang="en-US"/>
          </a:p>
        </p:txBody>
      </p:sp>
      <p:sp>
        <p:nvSpPr>
          <p:cNvPr id="4" name="Footer Placeholder 4">
            <a:extLst>
              <a:ext uri="{FF2B5EF4-FFF2-40B4-BE49-F238E27FC236}">
                <a16:creationId xmlns:a16="http://schemas.microsoft.com/office/drawing/2014/main" id="{5E9356F7-938A-054B-B843-507053563E67}"/>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79CFD857-040B-1344-A51B-B79C011A57F5}"/>
              </a:ext>
            </a:extLst>
          </p:cNvPr>
          <p:cNvSpPr>
            <a:spLocks noGrp="1"/>
          </p:cNvSpPr>
          <p:nvPr>
            <p:ph type="sldNum" sz="quarter" idx="12"/>
          </p:nvPr>
        </p:nvSpPr>
        <p:spPr/>
        <p:txBody>
          <a:bodyPr/>
          <a:lstStyle>
            <a:lvl1pPr>
              <a:defRPr/>
            </a:lvl1pPr>
          </a:lstStyle>
          <a:p>
            <a:pPr>
              <a:defRPr/>
            </a:pPr>
            <a:fld id="{8035BCC9-EBEF-A645-9391-8DA72A91B354}" type="slidenum">
              <a:rPr lang="en-US" altLang="en-US"/>
              <a:pPr>
                <a:defRPr/>
              </a:pPr>
              <a:t>‹#›</a:t>
            </a:fld>
            <a:endParaRPr lang="en-US" altLang="en-US"/>
          </a:p>
        </p:txBody>
      </p:sp>
    </p:spTree>
    <p:extLst>
      <p:ext uri="{BB962C8B-B14F-4D97-AF65-F5344CB8AC3E}">
        <p14:creationId xmlns:p14="http://schemas.microsoft.com/office/powerpoint/2010/main" val="406208488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D8D0112B-1F80-9A4F-860D-F446FE882DC7}"/>
              </a:ext>
            </a:extLst>
          </p:cNvPr>
          <p:cNvSpPr>
            <a:spLocks noGrp="1"/>
          </p:cNvSpPr>
          <p:nvPr>
            <p:ph type="dt" sz="half" idx="10"/>
          </p:nvPr>
        </p:nvSpPr>
        <p:spPr/>
        <p:txBody>
          <a:bodyPr/>
          <a:lstStyle>
            <a:lvl1pPr>
              <a:defRPr/>
            </a:lvl1pPr>
          </a:lstStyle>
          <a:p>
            <a:pPr>
              <a:defRPr/>
            </a:pPr>
            <a:fld id="{249110BE-D0DB-C048-9DFA-DD9B56BFE21A}" type="datetimeFigureOut">
              <a:rPr lang="en-US" altLang="en-US"/>
              <a:pPr>
                <a:defRPr/>
              </a:pPr>
              <a:t>2/21/26</a:t>
            </a:fld>
            <a:endParaRPr lang="en-US" altLang="en-US"/>
          </a:p>
        </p:txBody>
      </p:sp>
      <p:sp>
        <p:nvSpPr>
          <p:cNvPr id="3" name="Footer Placeholder 4">
            <a:extLst>
              <a:ext uri="{FF2B5EF4-FFF2-40B4-BE49-F238E27FC236}">
                <a16:creationId xmlns:a16="http://schemas.microsoft.com/office/drawing/2014/main" id="{4370E393-A3EE-7B4B-B0D9-D094F7F07419}"/>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38DD0A86-8957-E84A-B0D2-5B37F88F5CEA}"/>
              </a:ext>
            </a:extLst>
          </p:cNvPr>
          <p:cNvSpPr>
            <a:spLocks noGrp="1"/>
          </p:cNvSpPr>
          <p:nvPr>
            <p:ph type="sldNum" sz="quarter" idx="12"/>
          </p:nvPr>
        </p:nvSpPr>
        <p:spPr/>
        <p:txBody>
          <a:bodyPr/>
          <a:lstStyle>
            <a:lvl1pPr>
              <a:defRPr/>
            </a:lvl1pPr>
          </a:lstStyle>
          <a:p>
            <a:pPr>
              <a:defRPr/>
            </a:pPr>
            <a:fld id="{4570AB1C-E1B7-CA45-8C2F-931781CC5DD6}" type="slidenum">
              <a:rPr lang="en-US" altLang="en-US"/>
              <a:pPr>
                <a:defRPr/>
              </a:pPr>
              <a:t>‹#›</a:t>
            </a:fld>
            <a:endParaRPr lang="en-US" altLang="en-US"/>
          </a:p>
        </p:txBody>
      </p:sp>
    </p:spTree>
    <p:extLst>
      <p:ext uri="{BB962C8B-B14F-4D97-AF65-F5344CB8AC3E}">
        <p14:creationId xmlns:p14="http://schemas.microsoft.com/office/powerpoint/2010/main" val="37642014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AF71C15D-E161-6E4E-9898-2EBED7B12FE6}"/>
              </a:ext>
            </a:extLst>
          </p:cNvPr>
          <p:cNvSpPr>
            <a:spLocks noGrp="1"/>
          </p:cNvSpPr>
          <p:nvPr>
            <p:ph type="dt" sz="half" idx="10"/>
          </p:nvPr>
        </p:nvSpPr>
        <p:spPr/>
        <p:txBody>
          <a:bodyPr/>
          <a:lstStyle>
            <a:lvl1pPr>
              <a:defRPr/>
            </a:lvl1pPr>
          </a:lstStyle>
          <a:p>
            <a:pPr>
              <a:defRPr/>
            </a:pPr>
            <a:fld id="{9BA2FA67-EDB6-9F48-ACE3-DAC469371F8F}" type="datetimeFigureOut">
              <a:rPr lang="en-US" altLang="en-US"/>
              <a:pPr>
                <a:defRPr/>
              </a:pPr>
              <a:t>2/21/26</a:t>
            </a:fld>
            <a:endParaRPr lang="en-US" altLang="en-US"/>
          </a:p>
        </p:txBody>
      </p:sp>
      <p:sp>
        <p:nvSpPr>
          <p:cNvPr id="6" name="Footer Placeholder 4">
            <a:extLst>
              <a:ext uri="{FF2B5EF4-FFF2-40B4-BE49-F238E27FC236}">
                <a16:creationId xmlns:a16="http://schemas.microsoft.com/office/drawing/2014/main" id="{1886BE47-14B6-A749-B443-0553E292EDB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DF911A6D-F751-414C-B3F4-7F5FD5A23305}"/>
              </a:ext>
            </a:extLst>
          </p:cNvPr>
          <p:cNvSpPr>
            <a:spLocks noGrp="1"/>
          </p:cNvSpPr>
          <p:nvPr>
            <p:ph type="sldNum" sz="quarter" idx="12"/>
          </p:nvPr>
        </p:nvSpPr>
        <p:spPr/>
        <p:txBody>
          <a:bodyPr/>
          <a:lstStyle>
            <a:lvl1pPr>
              <a:defRPr/>
            </a:lvl1pPr>
          </a:lstStyle>
          <a:p>
            <a:pPr>
              <a:defRPr/>
            </a:pPr>
            <a:fld id="{F4A062B7-D259-9648-B647-87511CA8F9BD}" type="slidenum">
              <a:rPr lang="en-US" altLang="en-US"/>
              <a:pPr>
                <a:defRPr/>
              </a:pPr>
              <a:t>‹#›</a:t>
            </a:fld>
            <a:endParaRPr lang="en-US" altLang="en-US"/>
          </a:p>
        </p:txBody>
      </p:sp>
    </p:spTree>
    <p:extLst>
      <p:ext uri="{BB962C8B-B14F-4D97-AF65-F5344CB8AC3E}">
        <p14:creationId xmlns:p14="http://schemas.microsoft.com/office/powerpoint/2010/main" val="29045364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7CDCED9E-410B-1F48-9813-36FD258B3042}"/>
              </a:ext>
            </a:extLst>
          </p:cNvPr>
          <p:cNvSpPr>
            <a:spLocks noGrp="1"/>
          </p:cNvSpPr>
          <p:nvPr>
            <p:ph type="dt" sz="half" idx="10"/>
          </p:nvPr>
        </p:nvSpPr>
        <p:spPr/>
        <p:txBody>
          <a:bodyPr/>
          <a:lstStyle>
            <a:lvl1pPr>
              <a:defRPr/>
            </a:lvl1pPr>
          </a:lstStyle>
          <a:p>
            <a:pPr>
              <a:defRPr/>
            </a:pPr>
            <a:fld id="{A329681C-EFB2-9E45-AE4F-5267F42F4F06}" type="datetimeFigureOut">
              <a:rPr lang="en-US" altLang="en-US"/>
              <a:pPr>
                <a:defRPr/>
              </a:pPr>
              <a:t>2/21/26</a:t>
            </a:fld>
            <a:endParaRPr lang="en-US" altLang="en-US"/>
          </a:p>
        </p:txBody>
      </p:sp>
      <p:sp>
        <p:nvSpPr>
          <p:cNvPr id="6" name="Footer Placeholder 4">
            <a:extLst>
              <a:ext uri="{FF2B5EF4-FFF2-40B4-BE49-F238E27FC236}">
                <a16:creationId xmlns:a16="http://schemas.microsoft.com/office/drawing/2014/main" id="{78B6A6D4-743C-BC4E-BCB1-D57B13DA966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1D65AC6D-0B36-D943-B9A5-A09EAF5A71CA}"/>
              </a:ext>
            </a:extLst>
          </p:cNvPr>
          <p:cNvSpPr>
            <a:spLocks noGrp="1"/>
          </p:cNvSpPr>
          <p:nvPr>
            <p:ph type="sldNum" sz="quarter" idx="12"/>
          </p:nvPr>
        </p:nvSpPr>
        <p:spPr/>
        <p:txBody>
          <a:bodyPr/>
          <a:lstStyle>
            <a:lvl1pPr>
              <a:defRPr/>
            </a:lvl1pPr>
          </a:lstStyle>
          <a:p>
            <a:pPr>
              <a:defRPr/>
            </a:pPr>
            <a:fld id="{5C843200-82A4-6C49-9A4D-FEDBDAE5249A}" type="slidenum">
              <a:rPr lang="en-US" altLang="en-US"/>
              <a:pPr>
                <a:defRPr/>
              </a:pPr>
              <a:t>‹#›</a:t>
            </a:fld>
            <a:endParaRPr lang="en-US" altLang="en-US"/>
          </a:p>
        </p:txBody>
      </p:sp>
    </p:spTree>
    <p:extLst>
      <p:ext uri="{BB962C8B-B14F-4D97-AF65-F5344CB8AC3E}">
        <p14:creationId xmlns:p14="http://schemas.microsoft.com/office/powerpoint/2010/main" val="34843220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80FC9F-4B16-5344-B8F3-DD656459A346}"/>
              </a:ext>
            </a:extLst>
          </p:cNvPr>
          <p:cNvSpPr>
            <a:spLocks noGrp="1"/>
          </p:cNvSpPr>
          <p:nvPr>
            <p:ph type="dt" sz="half" idx="10"/>
          </p:nvPr>
        </p:nvSpPr>
        <p:spPr/>
        <p:txBody>
          <a:bodyPr/>
          <a:lstStyle>
            <a:lvl1pPr>
              <a:defRPr/>
            </a:lvl1pPr>
          </a:lstStyle>
          <a:p>
            <a:pPr>
              <a:defRPr/>
            </a:pPr>
            <a:fld id="{B2AEA663-0461-FB46-B88F-45F43F172FA7}" type="datetimeFigureOut">
              <a:rPr lang="en-US" altLang="en-US"/>
              <a:pPr>
                <a:defRPr/>
              </a:pPr>
              <a:t>2/21/26</a:t>
            </a:fld>
            <a:endParaRPr lang="en-US" altLang="en-US"/>
          </a:p>
        </p:txBody>
      </p:sp>
      <p:sp>
        <p:nvSpPr>
          <p:cNvPr id="5" name="Footer Placeholder 4">
            <a:extLst>
              <a:ext uri="{FF2B5EF4-FFF2-40B4-BE49-F238E27FC236}">
                <a16:creationId xmlns:a16="http://schemas.microsoft.com/office/drawing/2014/main" id="{86C2B70F-A6BE-4443-9877-5D65DE1372E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28C6316-050A-9D47-8698-90D9919EA687}"/>
              </a:ext>
            </a:extLst>
          </p:cNvPr>
          <p:cNvSpPr>
            <a:spLocks noGrp="1"/>
          </p:cNvSpPr>
          <p:nvPr>
            <p:ph type="sldNum" sz="quarter" idx="12"/>
          </p:nvPr>
        </p:nvSpPr>
        <p:spPr/>
        <p:txBody>
          <a:bodyPr/>
          <a:lstStyle>
            <a:lvl1pPr>
              <a:defRPr/>
            </a:lvl1pPr>
          </a:lstStyle>
          <a:p>
            <a:pPr>
              <a:defRPr/>
            </a:pPr>
            <a:fld id="{6D1609EA-02CA-974F-8AFC-855D2C0C6DE0}" type="slidenum">
              <a:rPr lang="en-US" altLang="en-US"/>
              <a:pPr>
                <a:defRPr/>
              </a:pPr>
              <a:t>‹#›</a:t>
            </a:fld>
            <a:endParaRPr lang="en-US" altLang="en-US"/>
          </a:p>
        </p:txBody>
      </p:sp>
    </p:spTree>
    <p:extLst>
      <p:ext uri="{BB962C8B-B14F-4D97-AF65-F5344CB8AC3E}">
        <p14:creationId xmlns:p14="http://schemas.microsoft.com/office/powerpoint/2010/main" val="266226238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09E23B-889A-3842-A2C7-4018D7393B09}"/>
              </a:ext>
            </a:extLst>
          </p:cNvPr>
          <p:cNvSpPr>
            <a:spLocks noGrp="1"/>
          </p:cNvSpPr>
          <p:nvPr>
            <p:ph type="dt" sz="half" idx="10"/>
          </p:nvPr>
        </p:nvSpPr>
        <p:spPr/>
        <p:txBody>
          <a:bodyPr/>
          <a:lstStyle>
            <a:lvl1pPr>
              <a:defRPr/>
            </a:lvl1pPr>
          </a:lstStyle>
          <a:p>
            <a:pPr>
              <a:defRPr/>
            </a:pPr>
            <a:fld id="{D44A6ED9-DCF7-B648-BAB2-C86A37B0D683}" type="datetimeFigureOut">
              <a:rPr lang="en-US" altLang="en-US"/>
              <a:pPr>
                <a:defRPr/>
              </a:pPr>
              <a:t>2/21/26</a:t>
            </a:fld>
            <a:endParaRPr lang="en-US" altLang="en-US"/>
          </a:p>
        </p:txBody>
      </p:sp>
      <p:sp>
        <p:nvSpPr>
          <p:cNvPr id="5" name="Footer Placeholder 4">
            <a:extLst>
              <a:ext uri="{FF2B5EF4-FFF2-40B4-BE49-F238E27FC236}">
                <a16:creationId xmlns:a16="http://schemas.microsoft.com/office/drawing/2014/main" id="{93F532B3-937D-A74D-9A6B-9BF4383DC2E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3EE2695-73A5-364D-8DB8-CB3522BD178A}"/>
              </a:ext>
            </a:extLst>
          </p:cNvPr>
          <p:cNvSpPr>
            <a:spLocks noGrp="1"/>
          </p:cNvSpPr>
          <p:nvPr>
            <p:ph type="sldNum" sz="quarter" idx="12"/>
          </p:nvPr>
        </p:nvSpPr>
        <p:spPr/>
        <p:txBody>
          <a:bodyPr/>
          <a:lstStyle>
            <a:lvl1pPr>
              <a:defRPr/>
            </a:lvl1pPr>
          </a:lstStyle>
          <a:p>
            <a:pPr>
              <a:defRPr/>
            </a:pPr>
            <a:fld id="{D762EDD1-0DEE-E149-9383-B31963BEFA12}" type="slidenum">
              <a:rPr lang="en-US" altLang="en-US"/>
              <a:pPr>
                <a:defRPr/>
              </a:pPr>
              <a:t>‹#›</a:t>
            </a:fld>
            <a:endParaRPr lang="en-US" altLang="en-US"/>
          </a:p>
        </p:txBody>
      </p:sp>
    </p:spTree>
    <p:extLst>
      <p:ext uri="{BB962C8B-B14F-4D97-AF65-F5344CB8AC3E}">
        <p14:creationId xmlns:p14="http://schemas.microsoft.com/office/powerpoint/2010/main" val="385931989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349285989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79956730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46462898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536633"/>
            <a:ext cx="3999900" cy="45552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536633"/>
            <a:ext cx="3999900" cy="45552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137484293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81291577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2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233446910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600200"/>
            <a:ext cx="6367800" cy="54544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2182749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8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101727644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373371741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0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4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360318837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146285033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29273392"/>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6A5A4479-FBBC-952E-98F8-AF2F86D22C94}"/>
              </a:ext>
            </a:extLst>
          </p:cNvPr>
          <p:cNvSpPr>
            <a:spLocks noGrp="1"/>
          </p:cNvSpPr>
          <p:nvPr>
            <p:ph type="dt" sz="half" idx="10"/>
          </p:nvPr>
        </p:nvSpPr>
        <p:spPr/>
        <p:txBody>
          <a:bodyPr/>
          <a:lstStyle>
            <a:lvl1pPr>
              <a:defRPr/>
            </a:lvl1pPr>
          </a:lstStyle>
          <a:p>
            <a:pPr>
              <a:defRPr/>
            </a:pPr>
            <a:fld id="{E5C67D12-B3AF-F242-BE7A-F69CBE06D79A}" type="datetimeFigureOut">
              <a:rPr lang="en-US" altLang="en-US"/>
              <a:pPr>
                <a:defRPr/>
              </a:pPr>
              <a:t>2/21/26</a:t>
            </a:fld>
            <a:endParaRPr lang="en-US" altLang="en-US"/>
          </a:p>
        </p:txBody>
      </p:sp>
      <p:sp>
        <p:nvSpPr>
          <p:cNvPr id="5" name="Footer Placeholder 4">
            <a:extLst>
              <a:ext uri="{FF2B5EF4-FFF2-40B4-BE49-F238E27FC236}">
                <a16:creationId xmlns:a16="http://schemas.microsoft.com/office/drawing/2014/main" id="{BB472D7C-0B57-58C6-85C1-387F1AD46D8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2F404A2-90D2-F142-9B06-44F87273D1C0}"/>
              </a:ext>
            </a:extLst>
          </p:cNvPr>
          <p:cNvSpPr>
            <a:spLocks noGrp="1"/>
          </p:cNvSpPr>
          <p:nvPr>
            <p:ph type="sldNum" sz="quarter" idx="12"/>
          </p:nvPr>
        </p:nvSpPr>
        <p:spPr/>
        <p:txBody>
          <a:bodyPr/>
          <a:lstStyle>
            <a:lvl1pPr>
              <a:defRPr/>
            </a:lvl1pPr>
          </a:lstStyle>
          <a:p>
            <a:pPr>
              <a:defRPr/>
            </a:pPr>
            <a:fld id="{318A2D3A-34CD-6C43-AD61-4CFE88987884}" type="slidenum">
              <a:rPr lang="en-US" altLang="en-US"/>
              <a:pPr>
                <a:defRPr/>
              </a:pPr>
              <a:t>‹#›</a:t>
            </a:fld>
            <a:endParaRPr lang="en-US" altLang="en-US"/>
          </a:p>
        </p:txBody>
      </p:sp>
    </p:spTree>
    <p:extLst>
      <p:ext uri="{BB962C8B-B14F-4D97-AF65-F5344CB8AC3E}">
        <p14:creationId xmlns:p14="http://schemas.microsoft.com/office/powerpoint/2010/main" val="156464559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09AB6-3E61-6F80-3BFB-1000B154F375}"/>
              </a:ext>
            </a:extLst>
          </p:cNvPr>
          <p:cNvSpPr>
            <a:spLocks noGrp="1"/>
          </p:cNvSpPr>
          <p:nvPr>
            <p:ph type="dt" sz="half" idx="10"/>
          </p:nvPr>
        </p:nvSpPr>
        <p:spPr/>
        <p:txBody>
          <a:bodyPr/>
          <a:lstStyle>
            <a:lvl1pPr>
              <a:defRPr/>
            </a:lvl1pPr>
          </a:lstStyle>
          <a:p>
            <a:pPr>
              <a:defRPr/>
            </a:pPr>
            <a:fld id="{8EEADC87-A87C-C940-959F-B9BD992A2314}" type="datetimeFigureOut">
              <a:rPr lang="en-US" altLang="en-US"/>
              <a:pPr>
                <a:defRPr/>
              </a:pPr>
              <a:t>2/21/26</a:t>
            </a:fld>
            <a:endParaRPr lang="en-US" altLang="en-US"/>
          </a:p>
        </p:txBody>
      </p:sp>
      <p:sp>
        <p:nvSpPr>
          <p:cNvPr id="5" name="Footer Placeholder 4">
            <a:extLst>
              <a:ext uri="{FF2B5EF4-FFF2-40B4-BE49-F238E27FC236}">
                <a16:creationId xmlns:a16="http://schemas.microsoft.com/office/drawing/2014/main" id="{C363AC3E-34C3-81E6-D3E9-120EAB63EA5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745746D-3B9E-4CCB-5F99-BA2D3CC094B6}"/>
              </a:ext>
            </a:extLst>
          </p:cNvPr>
          <p:cNvSpPr>
            <a:spLocks noGrp="1"/>
          </p:cNvSpPr>
          <p:nvPr>
            <p:ph type="sldNum" sz="quarter" idx="12"/>
          </p:nvPr>
        </p:nvSpPr>
        <p:spPr/>
        <p:txBody>
          <a:bodyPr/>
          <a:lstStyle>
            <a:lvl1pPr>
              <a:defRPr/>
            </a:lvl1pPr>
          </a:lstStyle>
          <a:p>
            <a:pPr>
              <a:defRPr/>
            </a:pPr>
            <a:fld id="{D54F4F63-618B-E14E-8D79-909EEC9922A4}" type="slidenum">
              <a:rPr lang="en-US" altLang="en-US"/>
              <a:pPr>
                <a:defRPr/>
              </a:pPr>
              <a:t>‹#›</a:t>
            </a:fld>
            <a:endParaRPr lang="en-US" altLang="en-US"/>
          </a:p>
        </p:txBody>
      </p:sp>
    </p:spTree>
    <p:extLst>
      <p:ext uri="{BB962C8B-B14F-4D97-AF65-F5344CB8AC3E}">
        <p14:creationId xmlns:p14="http://schemas.microsoft.com/office/powerpoint/2010/main" val="414715348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683395E-2B50-2BFF-B71A-9F87B5803ECD}"/>
              </a:ext>
            </a:extLst>
          </p:cNvPr>
          <p:cNvSpPr>
            <a:spLocks noGrp="1"/>
          </p:cNvSpPr>
          <p:nvPr>
            <p:ph type="dt" sz="half" idx="10"/>
          </p:nvPr>
        </p:nvSpPr>
        <p:spPr/>
        <p:txBody>
          <a:bodyPr/>
          <a:lstStyle>
            <a:lvl1pPr>
              <a:defRPr/>
            </a:lvl1pPr>
          </a:lstStyle>
          <a:p>
            <a:pPr>
              <a:defRPr/>
            </a:pPr>
            <a:fld id="{0D53013C-4326-6B4A-8B3D-F14692D2E640}" type="datetimeFigureOut">
              <a:rPr lang="en-US" altLang="en-US"/>
              <a:pPr>
                <a:defRPr/>
              </a:pPr>
              <a:t>2/21/26</a:t>
            </a:fld>
            <a:endParaRPr lang="en-US" altLang="en-US"/>
          </a:p>
        </p:txBody>
      </p:sp>
      <p:sp>
        <p:nvSpPr>
          <p:cNvPr id="5" name="Footer Placeholder 4">
            <a:extLst>
              <a:ext uri="{FF2B5EF4-FFF2-40B4-BE49-F238E27FC236}">
                <a16:creationId xmlns:a16="http://schemas.microsoft.com/office/drawing/2014/main" id="{AFFC7AF0-3208-931E-5DB5-E470A634943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123D949-D5C1-CB07-C54F-B129F2256C6F}"/>
              </a:ext>
            </a:extLst>
          </p:cNvPr>
          <p:cNvSpPr>
            <a:spLocks noGrp="1"/>
          </p:cNvSpPr>
          <p:nvPr>
            <p:ph type="sldNum" sz="quarter" idx="12"/>
          </p:nvPr>
        </p:nvSpPr>
        <p:spPr/>
        <p:txBody>
          <a:bodyPr/>
          <a:lstStyle>
            <a:lvl1pPr>
              <a:defRPr/>
            </a:lvl1pPr>
          </a:lstStyle>
          <a:p>
            <a:pPr>
              <a:defRPr/>
            </a:pPr>
            <a:fld id="{DF06F120-933C-D849-BED0-A8B73FFCD3F2}" type="slidenum">
              <a:rPr lang="en-US" altLang="en-US"/>
              <a:pPr>
                <a:defRPr/>
              </a:pPr>
              <a:t>‹#›</a:t>
            </a:fld>
            <a:endParaRPr lang="en-US" altLang="en-US"/>
          </a:p>
        </p:txBody>
      </p:sp>
    </p:spTree>
    <p:extLst>
      <p:ext uri="{BB962C8B-B14F-4D97-AF65-F5344CB8AC3E}">
        <p14:creationId xmlns:p14="http://schemas.microsoft.com/office/powerpoint/2010/main" val="154493133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920AD53C-40EB-C268-D0DB-E90496C7C744}"/>
              </a:ext>
            </a:extLst>
          </p:cNvPr>
          <p:cNvSpPr>
            <a:spLocks noGrp="1"/>
          </p:cNvSpPr>
          <p:nvPr>
            <p:ph type="dt" sz="half" idx="10"/>
          </p:nvPr>
        </p:nvSpPr>
        <p:spPr/>
        <p:txBody>
          <a:bodyPr/>
          <a:lstStyle>
            <a:lvl1pPr>
              <a:defRPr/>
            </a:lvl1pPr>
          </a:lstStyle>
          <a:p>
            <a:pPr>
              <a:defRPr/>
            </a:pPr>
            <a:fld id="{EAA4ABD8-9BA2-2A47-B4FC-F02E21170CD0}" type="datetimeFigureOut">
              <a:rPr lang="en-US" altLang="en-US"/>
              <a:pPr>
                <a:defRPr/>
              </a:pPr>
              <a:t>2/21/26</a:t>
            </a:fld>
            <a:endParaRPr lang="en-US" altLang="en-US"/>
          </a:p>
        </p:txBody>
      </p:sp>
      <p:sp>
        <p:nvSpPr>
          <p:cNvPr id="6" name="Footer Placeholder 4">
            <a:extLst>
              <a:ext uri="{FF2B5EF4-FFF2-40B4-BE49-F238E27FC236}">
                <a16:creationId xmlns:a16="http://schemas.microsoft.com/office/drawing/2014/main" id="{B1447C0E-E3F1-D4E9-113A-888B99CF047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898EFB26-55D3-E0F3-2883-049821E3F75D}"/>
              </a:ext>
            </a:extLst>
          </p:cNvPr>
          <p:cNvSpPr>
            <a:spLocks noGrp="1"/>
          </p:cNvSpPr>
          <p:nvPr>
            <p:ph type="sldNum" sz="quarter" idx="12"/>
          </p:nvPr>
        </p:nvSpPr>
        <p:spPr/>
        <p:txBody>
          <a:bodyPr/>
          <a:lstStyle>
            <a:lvl1pPr>
              <a:defRPr/>
            </a:lvl1pPr>
          </a:lstStyle>
          <a:p>
            <a:pPr>
              <a:defRPr/>
            </a:pPr>
            <a:fld id="{7F5D5C23-AAF4-EC40-B2D5-29F0CC631C58}" type="slidenum">
              <a:rPr lang="en-US" altLang="en-US"/>
              <a:pPr>
                <a:defRPr/>
              </a:pPr>
              <a:t>‹#›</a:t>
            </a:fld>
            <a:endParaRPr lang="en-US" altLang="en-US"/>
          </a:p>
        </p:txBody>
      </p:sp>
    </p:spTree>
    <p:extLst>
      <p:ext uri="{BB962C8B-B14F-4D97-AF65-F5344CB8AC3E}">
        <p14:creationId xmlns:p14="http://schemas.microsoft.com/office/powerpoint/2010/main" val="70277328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AF5BB95C-8271-A719-E98C-83A65ED88533}"/>
              </a:ext>
            </a:extLst>
          </p:cNvPr>
          <p:cNvSpPr>
            <a:spLocks noGrp="1"/>
          </p:cNvSpPr>
          <p:nvPr>
            <p:ph type="dt" sz="half" idx="10"/>
          </p:nvPr>
        </p:nvSpPr>
        <p:spPr/>
        <p:txBody>
          <a:bodyPr/>
          <a:lstStyle>
            <a:lvl1pPr>
              <a:defRPr/>
            </a:lvl1pPr>
          </a:lstStyle>
          <a:p>
            <a:pPr>
              <a:defRPr/>
            </a:pPr>
            <a:fld id="{EDD97CA2-42FB-E14D-ACF4-A9BCFB0182B6}" type="datetimeFigureOut">
              <a:rPr lang="en-US" altLang="en-US"/>
              <a:pPr>
                <a:defRPr/>
              </a:pPr>
              <a:t>2/21/26</a:t>
            </a:fld>
            <a:endParaRPr lang="en-US" altLang="en-US"/>
          </a:p>
        </p:txBody>
      </p:sp>
      <p:sp>
        <p:nvSpPr>
          <p:cNvPr id="8" name="Footer Placeholder 4">
            <a:extLst>
              <a:ext uri="{FF2B5EF4-FFF2-40B4-BE49-F238E27FC236}">
                <a16:creationId xmlns:a16="http://schemas.microsoft.com/office/drawing/2014/main" id="{A8E43CF5-AA78-162A-C485-48A5A08FDC40}"/>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843C7AC9-4099-6CCF-5F58-A692506CA37B}"/>
              </a:ext>
            </a:extLst>
          </p:cNvPr>
          <p:cNvSpPr>
            <a:spLocks noGrp="1"/>
          </p:cNvSpPr>
          <p:nvPr>
            <p:ph type="sldNum" sz="quarter" idx="12"/>
          </p:nvPr>
        </p:nvSpPr>
        <p:spPr/>
        <p:txBody>
          <a:bodyPr/>
          <a:lstStyle>
            <a:lvl1pPr>
              <a:defRPr/>
            </a:lvl1pPr>
          </a:lstStyle>
          <a:p>
            <a:pPr>
              <a:defRPr/>
            </a:pPr>
            <a:fld id="{C5218F39-0038-CD4B-B678-6634366BBBBB}" type="slidenum">
              <a:rPr lang="en-US" altLang="en-US"/>
              <a:pPr>
                <a:defRPr/>
              </a:pPr>
              <a:t>‹#›</a:t>
            </a:fld>
            <a:endParaRPr lang="en-US" altLang="en-US"/>
          </a:p>
        </p:txBody>
      </p:sp>
    </p:spTree>
    <p:extLst>
      <p:ext uri="{BB962C8B-B14F-4D97-AF65-F5344CB8AC3E}">
        <p14:creationId xmlns:p14="http://schemas.microsoft.com/office/powerpoint/2010/main" val="5355087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14BF72BA-0993-987F-1C89-7A6F2520AC83}"/>
              </a:ext>
            </a:extLst>
          </p:cNvPr>
          <p:cNvSpPr>
            <a:spLocks noGrp="1"/>
          </p:cNvSpPr>
          <p:nvPr>
            <p:ph type="dt" sz="half" idx="10"/>
          </p:nvPr>
        </p:nvSpPr>
        <p:spPr/>
        <p:txBody>
          <a:bodyPr/>
          <a:lstStyle>
            <a:lvl1pPr>
              <a:defRPr/>
            </a:lvl1pPr>
          </a:lstStyle>
          <a:p>
            <a:pPr>
              <a:defRPr/>
            </a:pPr>
            <a:fld id="{99274B6D-A8C3-5B43-BEC4-96A3DBA0D744}" type="datetimeFigureOut">
              <a:rPr lang="en-US" altLang="en-US"/>
              <a:pPr>
                <a:defRPr/>
              </a:pPr>
              <a:t>2/21/26</a:t>
            </a:fld>
            <a:endParaRPr lang="en-US" altLang="en-US"/>
          </a:p>
        </p:txBody>
      </p:sp>
      <p:sp>
        <p:nvSpPr>
          <p:cNvPr id="4" name="Footer Placeholder 4">
            <a:extLst>
              <a:ext uri="{FF2B5EF4-FFF2-40B4-BE49-F238E27FC236}">
                <a16:creationId xmlns:a16="http://schemas.microsoft.com/office/drawing/2014/main" id="{951793FB-0000-A67C-82EC-7586CE450FA7}"/>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D9263703-2883-5B07-5B2D-FD04ABDA13B4}"/>
              </a:ext>
            </a:extLst>
          </p:cNvPr>
          <p:cNvSpPr>
            <a:spLocks noGrp="1"/>
          </p:cNvSpPr>
          <p:nvPr>
            <p:ph type="sldNum" sz="quarter" idx="12"/>
          </p:nvPr>
        </p:nvSpPr>
        <p:spPr/>
        <p:txBody>
          <a:bodyPr/>
          <a:lstStyle>
            <a:lvl1pPr>
              <a:defRPr/>
            </a:lvl1pPr>
          </a:lstStyle>
          <a:p>
            <a:pPr>
              <a:defRPr/>
            </a:pPr>
            <a:fld id="{D6282B81-573A-E34D-998B-4DF46C732AFE}" type="slidenum">
              <a:rPr lang="en-US" altLang="en-US"/>
              <a:pPr>
                <a:defRPr/>
              </a:pPr>
              <a:t>‹#›</a:t>
            </a:fld>
            <a:endParaRPr lang="en-US" altLang="en-US"/>
          </a:p>
        </p:txBody>
      </p:sp>
    </p:spTree>
    <p:extLst>
      <p:ext uri="{BB962C8B-B14F-4D97-AF65-F5344CB8AC3E}">
        <p14:creationId xmlns:p14="http://schemas.microsoft.com/office/powerpoint/2010/main" val="60658870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DB69D4A7-327F-4901-604B-2CE88CABDCD6}"/>
              </a:ext>
            </a:extLst>
          </p:cNvPr>
          <p:cNvSpPr>
            <a:spLocks noGrp="1"/>
          </p:cNvSpPr>
          <p:nvPr>
            <p:ph type="dt" sz="half" idx="10"/>
          </p:nvPr>
        </p:nvSpPr>
        <p:spPr/>
        <p:txBody>
          <a:bodyPr/>
          <a:lstStyle>
            <a:lvl1pPr>
              <a:defRPr/>
            </a:lvl1pPr>
          </a:lstStyle>
          <a:p>
            <a:pPr>
              <a:defRPr/>
            </a:pPr>
            <a:fld id="{5F9988FD-5972-8740-9DD6-A60DF0F9ADFC}" type="datetimeFigureOut">
              <a:rPr lang="en-US" altLang="en-US"/>
              <a:pPr>
                <a:defRPr/>
              </a:pPr>
              <a:t>2/21/26</a:t>
            </a:fld>
            <a:endParaRPr lang="en-US" altLang="en-US"/>
          </a:p>
        </p:txBody>
      </p:sp>
      <p:sp>
        <p:nvSpPr>
          <p:cNvPr id="3" name="Footer Placeholder 4">
            <a:extLst>
              <a:ext uri="{FF2B5EF4-FFF2-40B4-BE49-F238E27FC236}">
                <a16:creationId xmlns:a16="http://schemas.microsoft.com/office/drawing/2014/main" id="{38307ED6-A631-8BB9-5A28-8CF5ED622B7A}"/>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569D982C-A5E2-3D25-5751-368BDD55B2DF}"/>
              </a:ext>
            </a:extLst>
          </p:cNvPr>
          <p:cNvSpPr>
            <a:spLocks noGrp="1"/>
          </p:cNvSpPr>
          <p:nvPr>
            <p:ph type="sldNum" sz="quarter" idx="12"/>
          </p:nvPr>
        </p:nvSpPr>
        <p:spPr/>
        <p:txBody>
          <a:bodyPr/>
          <a:lstStyle>
            <a:lvl1pPr>
              <a:defRPr/>
            </a:lvl1pPr>
          </a:lstStyle>
          <a:p>
            <a:pPr>
              <a:defRPr/>
            </a:pPr>
            <a:fld id="{01DC76FB-BE67-0E48-B22F-36522125D439}" type="slidenum">
              <a:rPr lang="en-US" altLang="en-US"/>
              <a:pPr>
                <a:defRPr/>
              </a:pPr>
              <a:t>‹#›</a:t>
            </a:fld>
            <a:endParaRPr lang="en-US" altLang="en-US"/>
          </a:p>
        </p:txBody>
      </p:sp>
    </p:spTree>
    <p:extLst>
      <p:ext uri="{BB962C8B-B14F-4D97-AF65-F5344CB8AC3E}">
        <p14:creationId xmlns:p14="http://schemas.microsoft.com/office/powerpoint/2010/main" val="385302092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1CA4555A-D908-F759-5085-DA8BE98D5A8F}"/>
              </a:ext>
            </a:extLst>
          </p:cNvPr>
          <p:cNvSpPr>
            <a:spLocks noGrp="1"/>
          </p:cNvSpPr>
          <p:nvPr>
            <p:ph type="dt" sz="half" idx="10"/>
          </p:nvPr>
        </p:nvSpPr>
        <p:spPr/>
        <p:txBody>
          <a:bodyPr/>
          <a:lstStyle>
            <a:lvl1pPr>
              <a:defRPr/>
            </a:lvl1pPr>
          </a:lstStyle>
          <a:p>
            <a:pPr>
              <a:defRPr/>
            </a:pPr>
            <a:fld id="{541F35D2-0023-9849-B786-20CBF4E6753E}" type="datetimeFigureOut">
              <a:rPr lang="en-US" altLang="en-US"/>
              <a:pPr>
                <a:defRPr/>
              </a:pPr>
              <a:t>2/21/26</a:t>
            </a:fld>
            <a:endParaRPr lang="en-US" altLang="en-US"/>
          </a:p>
        </p:txBody>
      </p:sp>
      <p:sp>
        <p:nvSpPr>
          <p:cNvPr id="6" name="Footer Placeholder 4">
            <a:extLst>
              <a:ext uri="{FF2B5EF4-FFF2-40B4-BE49-F238E27FC236}">
                <a16:creationId xmlns:a16="http://schemas.microsoft.com/office/drawing/2014/main" id="{F0961C18-9D57-96BF-07EE-B31DAA6365ED}"/>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3C0F9A37-728C-BFC5-5373-2ACDEF8F2FA6}"/>
              </a:ext>
            </a:extLst>
          </p:cNvPr>
          <p:cNvSpPr>
            <a:spLocks noGrp="1"/>
          </p:cNvSpPr>
          <p:nvPr>
            <p:ph type="sldNum" sz="quarter" idx="12"/>
          </p:nvPr>
        </p:nvSpPr>
        <p:spPr/>
        <p:txBody>
          <a:bodyPr/>
          <a:lstStyle>
            <a:lvl1pPr>
              <a:defRPr/>
            </a:lvl1pPr>
          </a:lstStyle>
          <a:p>
            <a:pPr>
              <a:defRPr/>
            </a:pPr>
            <a:fld id="{6F5B337D-15B9-AB4B-B811-0162211AE3E5}" type="slidenum">
              <a:rPr lang="en-US" altLang="en-US"/>
              <a:pPr>
                <a:defRPr/>
              </a:pPr>
              <a:t>‹#›</a:t>
            </a:fld>
            <a:endParaRPr lang="en-US" altLang="en-US"/>
          </a:p>
        </p:txBody>
      </p:sp>
    </p:spTree>
    <p:extLst>
      <p:ext uri="{BB962C8B-B14F-4D97-AF65-F5344CB8AC3E}">
        <p14:creationId xmlns:p14="http://schemas.microsoft.com/office/powerpoint/2010/main" val="382693159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BB937BB1-A74D-C4BA-E4AC-735A6ABD5014}"/>
              </a:ext>
            </a:extLst>
          </p:cNvPr>
          <p:cNvSpPr>
            <a:spLocks noGrp="1"/>
          </p:cNvSpPr>
          <p:nvPr>
            <p:ph type="dt" sz="half" idx="10"/>
          </p:nvPr>
        </p:nvSpPr>
        <p:spPr/>
        <p:txBody>
          <a:bodyPr/>
          <a:lstStyle>
            <a:lvl1pPr>
              <a:defRPr/>
            </a:lvl1pPr>
          </a:lstStyle>
          <a:p>
            <a:pPr>
              <a:defRPr/>
            </a:pPr>
            <a:fld id="{0AE44A20-BBE6-5F4A-B66D-1FC7BECB4E32}" type="datetimeFigureOut">
              <a:rPr lang="en-US" altLang="en-US"/>
              <a:pPr>
                <a:defRPr/>
              </a:pPr>
              <a:t>2/21/26</a:t>
            </a:fld>
            <a:endParaRPr lang="en-US" altLang="en-US"/>
          </a:p>
        </p:txBody>
      </p:sp>
      <p:sp>
        <p:nvSpPr>
          <p:cNvPr id="6" name="Footer Placeholder 4">
            <a:extLst>
              <a:ext uri="{FF2B5EF4-FFF2-40B4-BE49-F238E27FC236}">
                <a16:creationId xmlns:a16="http://schemas.microsoft.com/office/drawing/2014/main" id="{1CF3F287-C0AA-5B6F-C77D-A5489CB6EC0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8961136A-BE33-3B6F-A2B2-C2D54A114567}"/>
              </a:ext>
            </a:extLst>
          </p:cNvPr>
          <p:cNvSpPr>
            <a:spLocks noGrp="1"/>
          </p:cNvSpPr>
          <p:nvPr>
            <p:ph type="sldNum" sz="quarter" idx="12"/>
          </p:nvPr>
        </p:nvSpPr>
        <p:spPr/>
        <p:txBody>
          <a:bodyPr/>
          <a:lstStyle>
            <a:lvl1pPr>
              <a:defRPr/>
            </a:lvl1pPr>
          </a:lstStyle>
          <a:p>
            <a:pPr>
              <a:defRPr/>
            </a:pPr>
            <a:fld id="{701711D6-F1DC-AC4E-B17B-C425C8199EFC}" type="slidenum">
              <a:rPr lang="en-US" altLang="en-US"/>
              <a:pPr>
                <a:defRPr/>
              </a:pPr>
              <a:t>‹#›</a:t>
            </a:fld>
            <a:endParaRPr lang="en-US" altLang="en-US"/>
          </a:p>
        </p:txBody>
      </p:sp>
    </p:spTree>
    <p:extLst>
      <p:ext uri="{BB962C8B-B14F-4D97-AF65-F5344CB8AC3E}">
        <p14:creationId xmlns:p14="http://schemas.microsoft.com/office/powerpoint/2010/main" val="135495672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B0C00E-8A2C-6DCF-D06A-A614C2432689}"/>
              </a:ext>
            </a:extLst>
          </p:cNvPr>
          <p:cNvSpPr>
            <a:spLocks noGrp="1"/>
          </p:cNvSpPr>
          <p:nvPr>
            <p:ph type="dt" sz="half" idx="10"/>
          </p:nvPr>
        </p:nvSpPr>
        <p:spPr/>
        <p:txBody>
          <a:bodyPr/>
          <a:lstStyle>
            <a:lvl1pPr>
              <a:defRPr/>
            </a:lvl1pPr>
          </a:lstStyle>
          <a:p>
            <a:pPr>
              <a:defRPr/>
            </a:pPr>
            <a:fld id="{6B067470-528E-1643-96EB-A1A5340705C0}" type="datetimeFigureOut">
              <a:rPr lang="en-US" altLang="en-US"/>
              <a:pPr>
                <a:defRPr/>
              </a:pPr>
              <a:t>2/21/26</a:t>
            </a:fld>
            <a:endParaRPr lang="en-US" altLang="en-US"/>
          </a:p>
        </p:txBody>
      </p:sp>
      <p:sp>
        <p:nvSpPr>
          <p:cNvPr id="5" name="Footer Placeholder 4">
            <a:extLst>
              <a:ext uri="{FF2B5EF4-FFF2-40B4-BE49-F238E27FC236}">
                <a16:creationId xmlns:a16="http://schemas.microsoft.com/office/drawing/2014/main" id="{7C6383A8-2EAB-0CED-7F86-ADF303D11A3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2ABF030-E3E9-7286-4DA9-D1BCBAF9638D}"/>
              </a:ext>
            </a:extLst>
          </p:cNvPr>
          <p:cNvSpPr>
            <a:spLocks noGrp="1"/>
          </p:cNvSpPr>
          <p:nvPr>
            <p:ph type="sldNum" sz="quarter" idx="12"/>
          </p:nvPr>
        </p:nvSpPr>
        <p:spPr/>
        <p:txBody>
          <a:bodyPr/>
          <a:lstStyle>
            <a:lvl1pPr>
              <a:defRPr/>
            </a:lvl1pPr>
          </a:lstStyle>
          <a:p>
            <a:pPr>
              <a:defRPr/>
            </a:pPr>
            <a:fld id="{6C7CFF56-9A0A-7A4C-B6B9-DA4176CACF40}" type="slidenum">
              <a:rPr lang="en-US" altLang="en-US"/>
              <a:pPr>
                <a:defRPr/>
              </a:pPr>
              <a:t>‹#›</a:t>
            </a:fld>
            <a:endParaRPr lang="en-US" altLang="en-US"/>
          </a:p>
        </p:txBody>
      </p:sp>
    </p:spTree>
    <p:extLst>
      <p:ext uri="{BB962C8B-B14F-4D97-AF65-F5344CB8AC3E}">
        <p14:creationId xmlns:p14="http://schemas.microsoft.com/office/powerpoint/2010/main" val="297504376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CCF477-90DD-3B2F-4FB6-1095462C0418}"/>
              </a:ext>
            </a:extLst>
          </p:cNvPr>
          <p:cNvSpPr>
            <a:spLocks noGrp="1"/>
          </p:cNvSpPr>
          <p:nvPr>
            <p:ph type="dt" sz="half" idx="10"/>
          </p:nvPr>
        </p:nvSpPr>
        <p:spPr/>
        <p:txBody>
          <a:bodyPr/>
          <a:lstStyle>
            <a:lvl1pPr>
              <a:defRPr/>
            </a:lvl1pPr>
          </a:lstStyle>
          <a:p>
            <a:pPr>
              <a:defRPr/>
            </a:pPr>
            <a:fld id="{B8549D1F-2E73-F74C-ABFF-760B7E14582A}" type="datetimeFigureOut">
              <a:rPr lang="en-US" altLang="en-US"/>
              <a:pPr>
                <a:defRPr/>
              </a:pPr>
              <a:t>2/21/26</a:t>
            </a:fld>
            <a:endParaRPr lang="en-US" altLang="en-US"/>
          </a:p>
        </p:txBody>
      </p:sp>
      <p:sp>
        <p:nvSpPr>
          <p:cNvPr id="5" name="Footer Placeholder 4">
            <a:extLst>
              <a:ext uri="{FF2B5EF4-FFF2-40B4-BE49-F238E27FC236}">
                <a16:creationId xmlns:a16="http://schemas.microsoft.com/office/drawing/2014/main" id="{E08B2C5B-655C-41D1-E563-D4766B65FD5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1B90D5C-1D96-9061-F4A6-59F9BF988FF6}"/>
              </a:ext>
            </a:extLst>
          </p:cNvPr>
          <p:cNvSpPr>
            <a:spLocks noGrp="1"/>
          </p:cNvSpPr>
          <p:nvPr>
            <p:ph type="sldNum" sz="quarter" idx="12"/>
          </p:nvPr>
        </p:nvSpPr>
        <p:spPr/>
        <p:txBody>
          <a:bodyPr/>
          <a:lstStyle>
            <a:lvl1pPr>
              <a:defRPr/>
            </a:lvl1pPr>
          </a:lstStyle>
          <a:p>
            <a:pPr>
              <a:defRPr/>
            </a:pPr>
            <a:fld id="{BEB20C73-2476-D34C-A67F-73176405E567}" type="slidenum">
              <a:rPr lang="en-US" altLang="en-US"/>
              <a:pPr>
                <a:defRPr/>
              </a:pPr>
              <a:t>‹#›</a:t>
            </a:fld>
            <a:endParaRPr lang="en-US" altLang="en-US"/>
          </a:p>
        </p:txBody>
      </p:sp>
    </p:spTree>
    <p:extLst>
      <p:ext uri="{BB962C8B-B14F-4D97-AF65-F5344CB8AC3E}">
        <p14:creationId xmlns:p14="http://schemas.microsoft.com/office/powerpoint/2010/main" val="397580038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488C4D3E-8B68-98AE-FE9F-634ABDD6C269}"/>
              </a:ext>
            </a:extLst>
          </p:cNvPr>
          <p:cNvSpPr>
            <a:spLocks noGrp="1"/>
          </p:cNvSpPr>
          <p:nvPr>
            <p:ph type="dt" sz="half" idx="10"/>
          </p:nvPr>
        </p:nvSpPr>
        <p:spPr/>
        <p:txBody>
          <a:bodyPr/>
          <a:lstStyle>
            <a:lvl1pPr>
              <a:defRPr/>
            </a:lvl1pPr>
          </a:lstStyle>
          <a:p>
            <a:pPr>
              <a:defRPr/>
            </a:pPr>
            <a:fld id="{9189CFA1-5C5C-9249-97BE-29E3E6E1C43B}" type="datetimeFigureOut">
              <a:rPr lang="en-US" altLang="en-US"/>
              <a:pPr>
                <a:defRPr/>
              </a:pPr>
              <a:t>2/21/26</a:t>
            </a:fld>
            <a:endParaRPr lang="en-US" altLang="en-US"/>
          </a:p>
        </p:txBody>
      </p:sp>
      <p:sp>
        <p:nvSpPr>
          <p:cNvPr id="5" name="Footer Placeholder 4">
            <a:extLst>
              <a:ext uri="{FF2B5EF4-FFF2-40B4-BE49-F238E27FC236}">
                <a16:creationId xmlns:a16="http://schemas.microsoft.com/office/drawing/2014/main" id="{5FC65A08-5B9D-F7D8-2E1B-252CAC45FAB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F48AD6C-5AFD-8C8D-95D3-FEF3F6F54FB8}"/>
              </a:ext>
            </a:extLst>
          </p:cNvPr>
          <p:cNvSpPr>
            <a:spLocks noGrp="1"/>
          </p:cNvSpPr>
          <p:nvPr>
            <p:ph type="sldNum" sz="quarter" idx="12"/>
          </p:nvPr>
        </p:nvSpPr>
        <p:spPr/>
        <p:txBody>
          <a:bodyPr/>
          <a:lstStyle>
            <a:lvl1pPr>
              <a:defRPr/>
            </a:lvl1pPr>
          </a:lstStyle>
          <a:p>
            <a:pPr>
              <a:defRPr/>
            </a:pPr>
            <a:fld id="{AF3ECD98-A926-C342-80BD-7AEBB5B65039}" type="slidenum">
              <a:rPr lang="en-US" altLang="en-US"/>
              <a:pPr>
                <a:defRPr/>
              </a:pPr>
              <a:t>‹#›</a:t>
            </a:fld>
            <a:endParaRPr lang="en-US" altLang="en-US"/>
          </a:p>
        </p:txBody>
      </p:sp>
    </p:spTree>
    <p:extLst>
      <p:ext uri="{BB962C8B-B14F-4D97-AF65-F5344CB8AC3E}">
        <p14:creationId xmlns:p14="http://schemas.microsoft.com/office/powerpoint/2010/main" val="312442066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A5B2E7-B387-97BB-7DD4-6068BCBF19D0}"/>
              </a:ext>
            </a:extLst>
          </p:cNvPr>
          <p:cNvSpPr>
            <a:spLocks noGrp="1"/>
          </p:cNvSpPr>
          <p:nvPr>
            <p:ph type="dt" sz="half" idx="10"/>
          </p:nvPr>
        </p:nvSpPr>
        <p:spPr/>
        <p:txBody>
          <a:bodyPr/>
          <a:lstStyle>
            <a:lvl1pPr>
              <a:defRPr/>
            </a:lvl1pPr>
          </a:lstStyle>
          <a:p>
            <a:pPr>
              <a:defRPr/>
            </a:pPr>
            <a:fld id="{1640BE74-0712-BB49-ABF3-A4AD6971EC98}" type="datetimeFigureOut">
              <a:rPr lang="en-US" altLang="en-US"/>
              <a:pPr>
                <a:defRPr/>
              </a:pPr>
              <a:t>2/21/26</a:t>
            </a:fld>
            <a:endParaRPr lang="en-US" altLang="en-US"/>
          </a:p>
        </p:txBody>
      </p:sp>
      <p:sp>
        <p:nvSpPr>
          <p:cNvPr id="5" name="Footer Placeholder 4">
            <a:extLst>
              <a:ext uri="{FF2B5EF4-FFF2-40B4-BE49-F238E27FC236}">
                <a16:creationId xmlns:a16="http://schemas.microsoft.com/office/drawing/2014/main" id="{3C8F0D56-4778-1FC1-7AD6-DE7B1E2BD5D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9E50D27-50CA-1BAC-7409-82D064DE974E}"/>
              </a:ext>
            </a:extLst>
          </p:cNvPr>
          <p:cNvSpPr>
            <a:spLocks noGrp="1"/>
          </p:cNvSpPr>
          <p:nvPr>
            <p:ph type="sldNum" sz="quarter" idx="12"/>
          </p:nvPr>
        </p:nvSpPr>
        <p:spPr/>
        <p:txBody>
          <a:bodyPr/>
          <a:lstStyle>
            <a:lvl1pPr>
              <a:defRPr/>
            </a:lvl1pPr>
          </a:lstStyle>
          <a:p>
            <a:pPr>
              <a:defRPr/>
            </a:pPr>
            <a:fld id="{887233A4-552D-7545-9BB4-7C0753F37F38}" type="slidenum">
              <a:rPr lang="en-US" altLang="en-US"/>
              <a:pPr>
                <a:defRPr/>
              </a:pPr>
              <a:t>‹#›</a:t>
            </a:fld>
            <a:endParaRPr lang="en-US" altLang="en-US"/>
          </a:p>
        </p:txBody>
      </p:sp>
    </p:spTree>
    <p:extLst>
      <p:ext uri="{BB962C8B-B14F-4D97-AF65-F5344CB8AC3E}">
        <p14:creationId xmlns:p14="http://schemas.microsoft.com/office/powerpoint/2010/main" val="396433469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2A3C1BD-6922-7783-C24B-EB353EC8C841}"/>
              </a:ext>
            </a:extLst>
          </p:cNvPr>
          <p:cNvSpPr>
            <a:spLocks noGrp="1"/>
          </p:cNvSpPr>
          <p:nvPr>
            <p:ph type="dt" sz="half" idx="10"/>
          </p:nvPr>
        </p:nvSpPr>
        <p:spPr/>
        <p:txBody>
          <a:bodyPr/>
          <a:lstStyle>
            <a:lvl1pPr>
              <a:defRPr/>
            </a:lvl1pPr>
          </a:lstStyle>
          <a:p>
            <a:pPr>
              <a:defRPr/>
            </a:pPr>
            <a:fld id="{A8971B03-6239-C741-969E-D4CDF3A4E3C0}" type="datetimeFigureOut">
              <a:rPr lang="en-US" altLang="en-US"/>
              <a:pPr>
                <a:defRPr/>
              </a:pPr>
              <a:t>2/21/26</a:t>
            </a:fld>
            <a:endParaRPr lang="en-US" altLang="en-US"/>
          </a:p>
        </p:txBody>
      </p:sp>
      <p:sp>
        <p:nvSpPr>
          <p:cNvPr id="5" name="Footer Placeholder 4">
            <a:extLst>
              <a:ext uri="{FF2B5EF4-FFF2-40B4-BE49-F238E27FC236}">
                <a16:creationId xmlns:a16="http://schemas.microsoft.com/office/drawing/2014/main" id="{E0453346-4AD0-6AFC-DF10-83B5933C629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17E426B-D227-3B55-315C-74FAFCE80757}"/>
              </a:ext>
            </a:extLst>
          </p:cNvPr>
          <p:cNvSpPr>
            <a:spLocks noGrp="1"/>
          </p:cNvSpPr>
          <p:nvPr>
            <p:ph type="sldNum" sz="quarter" idx="12"/>
          </p:nvPr>
        </p:nvSpPr>
        <p:spPr/>
        <p:txBody>
          <a:bodyPr/>
          <a:lstStyle>
            <a:lvl1pPr>
              <a:defRPr/>
            </a:lvl1pPr>
          </a:lstStyle>
          <a:p>
            <a:pPr>
              <a:defRPr/>
            </a:pPr>
            <a:fld id="{BA92D771-A592-BC4E-B611-3DD1D9F64DC4}" type="slidenum">
              <a:rPr lang="en-US" altLang="en-US"/>
              <a:pPr>
                <a:defRPr/>
              </a:pPr>
              <a:t>‹#›</a:t>
            </a:fld>
            <a:endParaRPr lang="en-US" altLang="en-US"/>
          </a:p>
        </p:txBody>
      </p:sp>
    </p:spTree>
    <p:extLst>
      <p:ext uri="{BB962C8B-B14F-4D97-AF65-F5344CB8AC3E}">
        <p14:creationId xmlns:p14="http://schemas.microsoft.com/office/powerpoint/2010/main" val="4529984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61F2B7DB-E3BD-2F61-7BD6-96EDB8670A04}"/>
              </a:ext>
            </a:extLst>
          </p:cNvPr>
          <p:cNvSpPr>
            <a:spLocks noGrp="1"/>
          </p:cNvSpPr>
          <p:nvPr>
            <p:ph type="dt" sz="half" idx="10"/>
          </p:nvPr>
        </p:nvSpPr>
        <p:spPr/>
        <p:txBody>
          <a:bodyPr/>
          <a:lstStyle>
            <a:lvl1pPr>
              <a:defRPr/>
            </a:lvl1pPr>
          </a:lstStyle>
          <a:p>
            <a:pPr>
              <a:defRPr/>
            </a:pPr>
            <a:fld id="{DCD55B74-AA7A-FE4A-9909-8F2768A106C1}" type="datetimeFigureOut">
              <a:rPr lang="en-US" altLang="en-US"/>
              <a:pPr>
                <a:defRPr/>
              </a:pPr>
              <a:t>2/21/26</a:t>
            </a:fld>
            <a:endParaRPr lang="en-US" altLang="en-US"/>
          </a:p>
        </p:txBody>
      </p:sp>
      <p:sp>
        <p:nvSpPr>
          <p:cNvPr id="6" name="Footer Placeholder 4">
            <a:extLst>
              <a:ext uri="{FF2B5EF4-FFF2-40B4-BE49-F238E27FC236}">
                <a16:creationId xmlns:a16="http://schemas.microsoft.com/office/drawing/2014/main" id="{815DEB7E-D3DE-BEC1-F369-65055F29F6E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7DFA73F7-CC7D-6BC7-54A5-2E8DE725A2B7}"/>
              </a:ext>
            </a:extLst>
          </p:cNvPr>
          <p:cNvSpPr>
            <a:spLocks noGrp="1"/>
          </p:cNvSpPr>
          <p:nvPr>
            <p:ph type="sldNum" sz="quarter" idx="12"/>
          </p:nvPr>
        </p:nvSpPr>
        <p:spPr/>
        <p:txBody>
          <a:bodyPr/>
          <a:lstStyle>
            <a:lvl1pPr>
              <a:defRPr/>
            </a:lvl1pPr>
          </a:lstStyle>
          <a:p>
            <a:pPr>
              <a:defRPr/>
            </a:pPr>
            <a:fld id="{CF37AAE8-462D-5D4A-9F85-83C530B555D3}" type="slidenum">
              <a:rPr lang="en-US" altLang="en-US"/>
              <a:pPr>
                <a:defRPr/>
              </a:pPr>
              <a:t>‹#›</a:t>
            </a:fld>
            <a:endParaRPr lang="en-US" altLang="en-US"/>
          </a:p>
        </p:txBody>
      </p:sp>
    </p:spTree>
    <p:extLst>
      <p:ext uri="{BB962C8B-B14F-4D97-AF65-F5344CB8AC3E}">
        <p14:creationId xmlns:p14="http://schemas.microsoft.com/office/powerpoint/2010/main" val="170884819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2F12C62D-6105-23BB-01E6-919C726A4CE3}"/>
              </a:ext>
            </a:extLst>
          </p:cNvPr>
          <p:cNvSpPr>
            <a:spLocks noGrp="1"/>
          </p:cNvSpPr>
          <p:nvPr>
            <p:ph type="dt" sz="half" idx="10"/>
          </p:nvPr>
        </p:nvSpPr>
        <p:spPr/>
        <p:txBody>
          <a:bodyPr/>
          <a:lstStyle>
            <a:lvl1pPr>
              <a:defRPr/>
            </a:lvl1pPr>
          </a:lstStyle>
          <a:p>
            <a:pPr>
              <a:defRPr/>
            </a:pPr>
            <a:fld id="{43A416CD-5DED-C34D-B606-9E92FFB6D43F}" type="datetimeFigureOut">
              <a:rPr lang="en-US" altLang="en-US"/>
              <a:pPr>
                <a:defRPr/>
              </a:pPr>
              <a:t>2/21/26</a:t>
            </a:fld>
            <a:endParaRPr lang="en-US" altLang="en-US"/>
          </a:p>
        </p:txBody>
      </p:sp>
      <p:sp>
        <p:nvSpPr>
          <p:cNvPr id="8" name="Footer Placeholder 4">
            <a:extLst>
              <a:ext uri="{FF2B5EF4-FFF2-40B4-BE49-F238E27FC236}">
                <a16:creationId xmlns:a16="http://schemas.microsoft.com/office/drawing/2014/main" id="{336432CB-CAFE-D831-2A73-EE7A75CD44FF}"/>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745A9D6D-08F0-133F-F431-593BB9FE52E3}"/>
              </a:ext>
            </a:extLst>
          </p:cNvPr>
          <p:cNvSpPr>
            <a:spLocks noGrp="1"/>
          </p:cNvSpPr>
          <p:nvPr>
            <p:ph type="sldNum" sz="quarter" idx="12"/>
          </p:nvPr>
        </p:nvSpPr>
        <p:spPr/>
        <p:txBody>
          <a:bodyPr/>
          <a:lstStyle>
            <a:lvl1pPr>
              <a:defRPr/>
            </a:lvl1pPr>
          </a:lstStyle>
          <a:p>
            <a:pPr>
              <a:defRPr/>
            </a:pPr>
            <a:fld id="{25897E9E-FBC4-9745-9B36-BA52CF2F4F5C}" type="slidenum">
              <a:rPr lang="en-US" altLang="en-US"/>
              <a:pPr>
                <a:defRPr/>
              </a:pPr>
              <a:t>‹#›</a:t>
            </a:fld>
            <a:endParaRPr lang="en-US" altLang="en-US"/>
          </a:p>
        </p:txBody>
      </p:sp>
    </p:spTree>
    <p:extLst>
      <p:ext uri="{BB962C8B-B14F-4D97-AF65-F5344CB8AC3E}">
        <p14:creationId xmlns:p14="http://schemas.microsoft.com/office/powerpoint/2010/main" val="367598360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1E29884A-3EF9-DDEB-DF37-A6A6DB5D7B63}"/>
              </a:ext>
            </a:extLst>
          </p:cNvPr>
          <p:cNvSpPr>
            <a:spLocks noGrp="1"/>
          </p:cNvSpPr>
          <p:nvPr>
            <p:ph type="dt" sz="half" idx="10"/>
          </p:nvPr>
        </p:nvSpPr>
        <p:spPr/>
        <p:txBody>
          <a:bodyPr/>
          <a:lstStyle>
            <a:lvl1pPr>
              <a:defRPr/>
            </a:lvl1pPr>
          </a:lstStyle>
          <a:p>
            <a:pPr>
              <a:defRPr/>
            </a:pPr>
            <a:fld id="{4C5A125D-13CF-964F-AB9D-2BE36339F22F}" type="datetimeFigureOut">
              <a:rPr lang="en-US" altLang="en-US"/>
              <a:pPr>
                <a:defRPr/>
              </a:pPr>
              <a:t>2/21/26</a:t>
            </a:fld>
            <a:endParaRPr lang="en-US" altLang="en-US"/>
          </a:p>
        </p:txBody>
      </p:sp>
      <p:sp>
        <p:nvSpPr>
          <p:cNvPr id="4" name="Footer Placeholder 4">
            <a:extLst>
              <a:ext uri="{FF2B5EF4-FFF2-40B4-BE49-F238E27FC236}">
                <a16:creationId xmlns:a16="http://schemas.microsoft.com/office/drawing/2014/main" id="{75BF6C6B-C181-EE21-26BE-B6EC1108540F}"/>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0597AEB2-F83D-FB12-12F3-4FAAFD02FEF6}"/>
              </a:ext>
            </a:extLst>
          </p:cNvPr>
          <p:cNvSpPr>
            <a:spLocks noGrp="1"/>
          </p:cNvSpPr>
          <p:nvPr>
            <p:ph type="sldNum" sz="quarter" idx="12"/>
          </p:nvPr>
        </p:nvSpPr>
        <p:spPr/>
        <p:txBody>
          <a:bodyPr/>
          <a:lstStyle>
            <a:lvl1pPr>
              <a:defRPr/>
            </a:lvl1pPr>
          </a:lstStyle>
          <a:p>
            <a:pPr>
              <a:defRPr/>
            </a:pPr>
            <a:fld id="{82143103-8DDE-F349-AC7A-7C7659959978}" type="slidenum">
              <a:rPr lang="en-US" altLang="en-US"/>
              <a:pPr>
                <a:defRPr/>
              </a:pPr>
              <a:t>‹#›</a:t>
            </a:fld>
            <a:endParaRPr lang="en-US" altLang="en-US"/>
          </a:p>
        </p:txBody>
      </p:sp>
    </p:spTree>
    <p:extLst>
      <p:ext uri="{BB962C8B-B14F-4D97-AF65-F5344CB8AC3E}">
        <p14:creationId xmlns:p14="http://schemas.microsoft.com/office/powerpoint/2010/main" val="226722477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00727F6C-2F72-C9B6-1CF9-4B4BB7545A9E}"/>
              </a:ext>
            </a:extLst>
          </p:cNvPr>
          <p:cNvSpPr>
            <a:spLocks noGrp="1"/>
          </p:cNvSpPr>
          <p:nvPr>
            <p:ph type="dt" sz="half" idx="10"/>
          </p:nvPr>
        </p:nvSpPr>
        <p:spPr/>
        <p:txBody>
          <a:bodyPr/>
          <a:lstStyle>
            <a:lvl1pPr>
              <a:defRPr/>
            </a:lvl1pPr>
          </a:lstStyle>
          <a:p>
            <a:pPr>
              <a:defRPr/>
            </a:pPr>
            <a:fld id="{F393901C-133A-BB49-85DF-956857C824A0}" type="datetimeFigureOut">
              <a:rPr lang="en-US" altLang="en-US"/>
              <a:pPr>
                <a:defRPr/>
              </a:pPr>
              <a:t>2/21/26</a:t>
            </a:fld>
            <a:endParaRPr lang="en-US" altLang="en-US"/>
          </a:p>
        </p:txBody>
      </p:sp>
      <p:sp>
        <p:nvSpPr>
          <p:cNvPr id="3" name="Footer Placeholder 4">
            <a:extLst>
              <a:ext uri="{FF2B5EF4-FFF2-40B4-BE49-F238E27FC236}">
                <a16:creationId xmlns:a16="http://schemas.microsoft.com/office/drawing/2014/main" id="{04B3BA6B-152C-E9F2-6CCA-2C0A5C2E0ADC}"/>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780315B0-E68E-BD14-639E-1EF49C8AAED1}"/>
              </a:ext>
            </a:extLst>
          </p:cNvPr>
          <p:cNvSpPr>
            <a:spLocks noGrp="1"/>
          </p:cNvSpPr>
          <p:nvPr>
            <p:ph type="sldNum" sz="quarter" idx="12"/>
          </p:nvPr>
        </p:nvSpPr>
        <p:spPr/>
        <p:txBody>
          <a:bodyPr/>
          <a:lstStyle>
            <a:lvl1pPr>
              <a:defRPr/>
            </a:lvl1pPr>
          </a:lstStyle>
          <a:p>
            <a:pPr>
              <a:defRPr/>
            </a:pPr>
            <a:fld id="{1559CCDE-1D23-B64C-B334-8801A8E23080}" type="slidenum">
              <a:rPr lang="en-US" altLang="en-US"/>
              <a:pPr>
                <a:defRPr/>
              </a:pPr>
              <a:t>‹#›</a:t>
            </a:fld>
            <a:endParaRPr lang="en-US" altLang="en-US"/>
          </a:p>
        </p:txBody>
      </p:sp>
    </p:spTree>
    <p:extLst>
      <p:ext uri="{BB962C8B-B14F-4D97-AF65-F5344CB8AC3E}">
        <p14:creationId xmlns:p14="http://schemas.microsoft.com/office/powerpoint/2010/main" val="380459200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9B9F3FD5-844C-7E20-2D75-245FEBD415FA}"/>
              </a:ext>
            </a:extLst>
          </p:cNvPr>
          <p:cNvSpPr>
            <a:spLocks noGrp="1"/>
          </p:cNvSpPr>
          <p:nvPr>
            <p:ph type="dt" sz="half" idx="10"/>
          </p:nvPr>
        </p:nvSpPr>
        <p:spPr/>
        <p:txBody>
          <a:bodyPr/>
          <a:lstStyle>
            <a:lvl1pPr>
              <a:defRPr/>
            </a:lvl1pPr>
          </a:lstStyle>
          <a:p>
            <a:pPr>
              <a:defRPr/>
            </a:pPr>
            <a:fld id="{87D60EB8-E20E-5C4C-B314-7A106B9407EF}" type="datetimeFigureOut">
              <a:rPr lang="en-US" altLang="en-US"/>
              <a:pPr>
                <a:defRPr/>
              </a:pPr>
              <a:t>2/21/26</a:t>
            </a:fld>
            <a:endParaRPr lang="en-US" altLang="en-US"/>
          </a:p>
        </p:txBody>
      </p:sp>
      <p:sp>
        <p:nvSpPr>
          <p:cNvPr id="6" name="Footer Placeholder 4">
            <a:extLst>
              <a:ext uri="{FF2B5EF4-FFF2-40B4-BE49-F238E27FC236}">
                <a16:creationId xmlns:a16="http://schemas.microsoft.com/office/drawing/2014/main" id="{916BF372-683E-0634-68EA-326E4A93FAF0}"/>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0E7DF86-C9F5-A1FF-55C4-6FDB9482A48B}"/>
              </a:ext>
            </a:extLst>
          </p:cNvPr>
          <p:cNvSpPr>
            <a:spLocks noGrp="1"/>
          </p:cNvSpPr>
          <p:nvPr>
            <p:ph type="sldNum" sz="quarter" idx="12"/>
          </p:nvPr>
        </p:nvSpPr>
        <p:spPr/>
        <p:txBody>
          <a:bodyPr/>
          <a:lstStyle>
            <a:lvl1pPr>
              <a:defRPr/>
            </a:lvl1pPr>
          </a:lstStyle>
          <a:p>
            <a:pPr>
              <a:defRPr/>
            </a:pPr>
            <a:fld id="{B7FE7595-95A7-F646-90E6-EDE4EF6D3D31}" type="slidenum">
              <a:rPr lang="en-US" altLang="en-US"/>
              <a:pPr>
                <a:defRPr/>
              </a:pPr>
              <a:t>‹#›</a:t>
            </a:fld>
            <a:endParaRPr lang="en-US" altLang="en-US"/>
          </a:p>
        </p:txBody>
      </p:sp>
    </p:spTree>
    <p:extLst>
      <p:ext uri="{BB962C8B-B14F-4D97-AF65-F5344CB8AC3E}">
        <p14:creationId xmlns:p14="http://schemas.microsoft.com/office/powerpoint/2010/main" val="272986675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5050251E-EE3B-3EF4-0848-CD713EDDDFCD}"/>
              </a:ext>
            </a:extLst>
          </p:cNvPr>
          <p:cNvSpPr>
            <a:spLocks noGrp="1"/>
          </p:cNvSpPr>
          <p:nvPr>
            <p:ph type="dt" sz="half" idx="10"/>
          </p:nvPr>
        </p:nvSpPr>
        <p:spPr/>
        <p:txBody>
          <a:bodyPr/>
          <a:lstStyle>
            <a:lvl1pPr>
              <a:defRPr/>
            </a:lvl1pPr>
          </a:lstStyle>
          <a:p>
            <a:pPr>
              <a:defRPr/>
            </a:pPr>
            <a:fld id="{7BBB376D-8BF5-514D-A7F8-7DE6782A5236}" type="datetimeFigureOut">
              <a:rPr lang="en-US" altLang="en-US"/>
              <a:pPr>
                <a:defRPr/>
              </a:pPr>
              <a:t>2/21/26</a:t>
            </a:fld>
            <a:endParaRPr lang="en-US" altLang="en-US"/>
          </a:p>
        </p:txBody>
      </p:sp>
      <p:sp>
        <p:nvSpPr>
          <p:cNvPr id="6" name="Footer Placeholder 4">
            <a:extLst>
              <a:ext uri="{FF2B5EF4-FFF2-40B4-BE49-F238E27FC236}">
                <a16:creationId xmlns:a16="http://schemas.microsoft.com/office/drawing/2014/main" id="{38D10750-B97D-7154-E116-BE301FE9E3C0}"/>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AF4DB723-9683-58EB-7768-DF65A5CCC2D8}"/>
              </a:ext>
            </a:extLst>
          </p:cNvPr>
          <p:cNvSpPr>
            <a:spLocks noGrp="1"/>
          </p:cNvSpPr>
          <p:nvPr>
            <p:ph type="sldNum" sz="quarter" idx="12"/>
          </p:nvPr>
        </p:nvSpPr>
        <p:spPr/>
        <p:txBody>
          <a:bodyPr/>
          <a:lstStyle>
            <a:lvl1pPr>
              <a:defRPr/>
            </a:lvl1pPr>
          </a:lstStyle>
          <a:p>
            <a:pPr>
              <a:defRPr/>
            </a:pPr>
            <a:fld id="{0A3CAD3F-3026-8849-A171-2895CAC3D8F5}" type="slidenum">
              <a:rPr lang="en-US" altLang="en-US"/>
              <a:pPr>
                <a:defRPr/>
              </a:pPr>
              <a:t>‹#›</a:t>
            </a:fld>
            <a:endParaRPr lang="en-US" altLang="en-US"/>
          </a:p>
        </p:txBody>
      </p:sp>
    </p:spTree>
    <p:extLst>
      <p:ext uri="{BB962C8B-B14F-4D97-AF65-F5344CB8AC3E}">
        <p14:creationId xmlns:p14="http://schemas.microsoft.com/office/powerpoint/2010/main" val="176661055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F69259-DF96-95A7-DF54-4E2D64D1F749}"/>
              </a:ext>
            </a:extLst>
          </p:cNvPr>
          <p:cNvSpPr>
            <a:spLocks noGrp="1"/>
          </p:cNvSpPr>
          <p:nvPr>
            <p:ph type="dt" sz="half" idx="10"/>
          </p:nvPr>
        </p:nvSpPr>
        <p:spPr/>
        <p:txBody>
          <a:bodyPr/>
          <a:lstStyle>
            <a:lvl1pPr>
              <a:defRPr/>
            </a:lvl1pPr>
          </a:lstStyle>
          <a:p>
            <a:pPr>
              <a:defRPr/>
            </a:pPr>
            <a:fld id="{01C61874-3F27-254E-9A1A-74A4D6A0845A}" type="datetimeFigureOut">
              <a:rPr lang="en-US" altLang="en-US"/>
              <a:pPr>
                <a:defRPr/>
              </a:pPr>
              <a:t>2/21/26</a:t>
            </a:fld>
            <a:endParaRPr lang="en-US" altLang="en-US"/>
          </a:p>
        </p:txBody>
      </p:sp>
      <p:sp>
        <p:nvSpPr>
          <p:cNvPr id="5" name="Footer Placeholder 4">
            <a:extLst>
              <a:ext uri="{FF2B5EF4-FFF2-40B4-BE49-F238E27FC236}">
                <a16:creationId xmlns:a16="http://schemas.microsoft.com/office/drawing/2014/main" id="{D8684A40-63E1-FD68-3CC2-DE617DC4A5E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D829C27-0DEA-2C52-38F9-CD990DE5B79C}"/>
              </a:ext>
            </a:extLst>
          </p:cNvPr>
          <p:cNvSpPr>
            <a:spLocks noGrp="1"/>
          </p:cNvSpPr>
          <p:nvPr>
            <p:ph type="sldNum" sz="quarter" idx="12"/>
          </p:nvPr>
        </p:nvSpPr>
        <p:spPr/>
        <p:txBody>
          <a:bodyPr/>
          <a:lstStyle>
            <a:lvl1pPr>
              <a:defRPr/>
            </a:lvl1pPr>
          </a:lstStyle>
          <a:p>
            <a:pPr>
              <a:defRPr/>
            </a:pPr>
            <a:fld id="{35AFE5AF-A01D-D141-B8DE-14AD4E3C6D83}" type="slidenum">
              <a:rPr lang="en-US" altLang="en-US"/>
              <a:pPr>
                <a:defRPr/>
              </a:pPr>
              <a:t>‹#›</a:t>
            </a:fld>
            <a:endParaRPr lang="en-US" altLang="en-US"/>
          </a:p>
        </p:txBody>
      </p:sp>
    </p:spTree>
    <p:extLst>
      <p:ext uri="{BB962C8B-B14F-4D97-AF65-F5344CB8AC3E}">
        <p14:creationId xmlns:p14="http://schemas.microsoft.com/office/powerpoint/2010/main" val="170548154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1621F4-FEBB-C73E-7A77-2B1D0E4F9B94}"/>
              </a:ext>
            </a:extLst>
          </p:cNvPr>
          <p:cNvSpPr>
            <a:spLocks noGrp="1"/>
          </p:cNvSpPr>
          <p:nvPr>
            <p:ph type="dt" sz="half" idx="10"/>
          </p:nvPr>
        </p:nvSpPr>
        <p:spPr/>
        <p:txBody>
          <a:bodyPr/>
          <a:lstStyle>
            <a:lvl1pPr>
              <a:defRPr/>
            </a:lvl1pPr>
          </a:lstStyle>
          <a:p>
            <a:pPr>
              <a:defRPr/>
            </a:pPr>
            <a:fld id="{DAB4836A-DC8E-FA45-93CE-5A1728D0D2FC}" type="datetimeFigureOut">
              <a:rPr lang="en-US" altLang="en-US"/>
              <a:pPr>
                <a:defRPr/>
              </a:pPr>
              <a:t>2/21/26</a:t>
            </a:fld>
            <a:endParaRPr lang="en-US" altLang="en-US"/>
          </a:p>
        </p:txBody>
      </p:sp>
      <p:sp>
        <p:nvSpPr>
          <p:cNvPr id="5" name="Footer Placeholder 4">
            <a:extLst>
              <a:ext uri="{FF2B5EF4-FFF2-40B4-BE49-F238E27FC236}">
                <a16:creationId xmlns:a16="http://schemas.microsoft.com/office/drawing/2014/main" id="{2A4668E8-314B-D2D4-686B-350E0D4AAA8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3DCF88D-2BBC-F2D1-6404-6568D33EE49E}"/>
              </a:ext>
            </a:extLst>
          </p:cNvPr>
          <p:cNvSpPr>
            <a:spLocks noGrp="1"/>
          </p:cNvSpPr>
          <p:nvPr>
            <p:ph type="sldNum" sz="quarter" idx="12"/>
          </p:nvPr>
        </p:nvSpPr>
        <p:spPr/>
        <p:txBody>
          <a:bodyPr/>
          <a:lstStyle>
            <a:lvl1pPr>
              <a:defRPr/>
            </a:lvl1pPr>
          </a:lstStyle>
          <a:p>
            <a:pPr>
              <a:defRPr/>
            </a:pPr>
            <a:fld id="{0DF6272A-3106-1B41-848A-BD2F6992FD66}" type="slidenum">
              <a:rPr lang="en-US" altLang="en-US"/>
              <a:pPr>
                <a:defRPr/>
              </a:pPr>
              <a:t>‹#›</a:t>
            </a:fld>
            <a:endParaRPr lang="en-US" altLang="en-US"/>
          </a:p>
        </p:txBody>
      </p:sp>
    </p:spTree>
    <p:extLst>
      <p:ext uri="{BB962C8B-B14F-4D97-AF65-F5344CB8AC3E}">
        <p14:creationId xmlns:p14="http://schemas.microsoft.com/office/powerpoint/2010/main" val="3579210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3" Type="http://schemas.openxmlformats.org/officeDocument/2006/relationships/tags" Target="../tags/tag1.xml"/><Relationship Id="rId2" Type="http://schemas.openxmlformats.org/officeDocument/2006/relationships/theme" Target="../theme/theme5.xml"/><Relationship Id="rId1" Type="http://schemas.openxmlformats.org/officeDocument/2006/relationships/slideLayout" Target="../slideLayouts/slideLayout46.xml"/><Relationship Id="rId5" Type="http://schemas.openxmlformats.org/officeDocument/2006/relationships/tags" Target="../tags/tag3.xml"/><Relationship Id="rId4" Type="http://schemas.openxmlformats.org/officeDocument/2006/relationships/tags" Target="../tags/tag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6.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5.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theme" Target="../theme/theme7.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916ED78B-12EE-CB4B-92F4-0DE896FB5343}"/>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107308D8-BA18-914C-B630-1F2F1F1A6F34}"/>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1E7BA46D-EA79-AD44-BDC8-D105105A1D50}"/>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charset="0"/>
                <a:ea typeface="ＭＳ Ｐゴシック" charset="-128"/>
              </a:defRPr>
            </a:lvl1pPr>
          </a:lstStyle>
          <a:p>
            <a:pPr>
              <a:defRPr/>
            </a:pPr>
            <a:fld id="{F8E33625-B28E-4247-A7BE-21BB672AE4A9}" type="datetimeFigureOut">
              <a:rPr lang="en-US" altLang="en-US"/>
              <a:pPr>
                <a:defRPr/>
              </a:pPr>
              <a:t>2/21/26</a:t>
            </a:fld>
            <a:endParaRPr lang="en-US" altLang="en-US"/>
          </a:p>
        </p:txBody>
      </p:sp>
      <p:sp>
        <p:nvSpPr>
          <p:cNvPr id="5" name="Footer Placeholder 4">
            <a:extLst>
              <a:ext uri="{FF2B5EF4-FFF2-40B4-BE49-F238E27FC236}">
                <a16:creationId xmlns:a16="http://schemas.microsoft.com/office/drawing/2014/main" id="{6CB39912-2624-B24A-A76F-57114E95059C}"/>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a:extLst>
              <a:ext uri="{FF2B5EF4-FFF2-40B4-BE49-F238E27FC236}">
                <a16:creationId xmlns:a16="http://schemas.microsoft.com/office/drawing/2014/main" id="{46743CF1-434D-C440-82F0-1273090F7DF7}"/>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charset="0"/>
                <a:ea typeface="ＭＳ Ｐゴシック" charset="-128"/>
              </a:defRPr>
            </a:lvl1pPr>
          </a:lstStyle>
          <a:p>
            <a:pPr>
              <a:defRPr/>
            </a:pPr>
            <a:fld id="{EFE43681-D3B5-BF41-893E-33DB400948C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4370" r:id="rId1"/>
    <p:sldLayoutId id="2147484371" r:id="rId2"/>
    <p:sldLayoutId id="2147484372" r:id="rId3"/>
    <p:sldLayoutId id="2147484373" r:id="rId4"/>
    <p:sldLayoutId id="2147484374" r:id="rId5"/>
    <p:sldLayoutId id="2147484375" r:id="rId6"/>
    <p:sldLayoutId id="2147484376" r:id="rId7"/>
    <p:sldLayoutId id="2147484377" r:id="rId8"/>
    <p:sldLayoutId id="2147484378" r:id="rId9"/>
    <p:sldLayoutId id="2147484379" r:id="rId10"/>
    <p:sldLayoutId id="2147484380"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8BF0ADB8-E090-7744-8539-1305FFCA69AB}"/>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66" tIns="46033" rIns="92066" bIns="46033" numCol="1" anchor="ctr" anchorCtr="0" compatLnSpc="1">
            <a:prstTxWarp prst="textNoShape">
              <a:avLst/>
            </a:prstTxWarp>
          </a:bodyPr>
          <a:lstStyle/>
          <a:p>
            <a:pPr lvl="0"/>
            <a:r>
              <a:rPr lang="en-US" altLang="en-US"/>
              <a:t>Click to edit Master title style</a:t>
            </a:r>
          </a:p>
        </p:txBody>
      </p:sp>
      <p:sp>
        <p:nvSpPr>
          <p:cNvPr id="14339" name="Rectangle 3">
            <a:extLst>
              <a:ext uri="{FF2B5EF4-FFF2-40B4-BE49-F238E27FC236}">
                <a16:creationId xmlns:a16="http://schemas.microsoft.com/office/drawing/2014/main" id="{56B87025-0E6D-E047-A76E-5764B4838F1B}"/>
              </a:ext>
            </a:extLst>
          </p:cNvPr>
          <p:cNvSpPr>
            <a:spLocks noGrp="1" noChangeArrowheads="1"/>
          </p:cNvSpPr>
          <p:nvPr>
            <p:ph type="body" idx="1"/>
          </p:nvPr>
        </p:nvSpPr>
        <p:spPr bwMode="auto">
          <a:xfrm>
            <a:off x="685800" y="1981200"/>
            <a:ext cx="7772400" cy="463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66" tIns="46033" rIns="92066" bIns="4603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340" name="Rectangle 5">
            <a:extLst>
              <a:ext uri="{FF2B5EF4-FFF2-40B4-BE49-F238E27FC236}">
                <a16:creationId xmlns:a16="http://schemas.microsoft.com/office/drawing/2014/main" id="{980400EB-9FCF-3240-912B-ED5213ADF1B9}"/>
              </a:ext>
            </a:extLst>
          </p:cNvPr>
          <p:cNvSpPr>
            <a:spLocks noChangeArrowheads="1"/>
          </p:cNvSpPr>
          <p:nvPr/>
        </p:nvSpPr>
        <p:spPr bwMode="auto">
          <a:xfrm>
            <a:off x="7215188" y="6673850"/>
            <a:ext cx="1695450" cy="184150"/>
          </a:xfrm>
          <a:prstGeom prst="rect">
            <a:avLst/>
          </a:prstGeom>
          <a:noFill/>
          <a:ln>
            <a:noFill/>
          </a:ln>
        </p:spPr>
        <p:txBody>
          <a:bodyPr lIns="92066" tIns="46033" rIns="92066" bIns="46033"/>
          <a:lstStyle>
            <a:lvl1pPr defTabSz="912813" eaLnBrk="0" hangingPunct="0">
              <a:defRPr sz="2400">
                <a:solidFill>
                  <a:schemeClr val="tx1"/>
                </a:solidFill>
                <a:latin typeface="Calibri" charset="0"/>
                <a:ea typeface="ＭＳ Ｐゴシック" charset="-128"/>
              </a:defRPr>
            </a:lvl1pPr>
            <a:lvl2pPr marL="742950" indent="-285750" defTabSz="912813" eaLnBrk="0" hangingPunct="0">
              <a:defRPr sz="2400">
                <a:solidFill>
                  <a:schemeClr val="tx1"/>
                </a:solidFill>
                <a:latin typeface="Calibri" charset="0"/>
                <a:ea typeface="ＭＳ Ｐゴシック" charset="-128"/>
              </a:defRPr>
            </a:lvl2pPr>
            <a:lvl3pPr marL="1143000" indent="-228600" defTabSz="912813" eaLnBrk="0" hangingPunct="0">
              <a:defRPr sz="2400">
                <a:solidFill>
                  <a:schemeClr val="tx1"/>
                </a:solidFill>
                <a:latin typeface="Calibri" charset="0"/>
                <a:ea typeface="ＭＳ Ｐゴシック" charset="-128"/>
              </a:defRPr>
            </a:lvl3pPr>
            <a:lvl4pPr marL="1600200" indent="-228600" defTabSz="912813" eaLnBrk="0" hangingPunct="0">
              <a:defRPr sz="2400">
                <a:solidFill>
                  <a:schemeClr val="tx1"/>
                </a:solidFill>
                <a:latin typeface="Calibri" charset="0"/>
                <a:ea typeface="ＭＳ Ｐゴシック" charset="-128"/>
              </a:defRPr>
            </a:lvl4pPr>
            <a:lvl5pPr marL="2057400" indent="-228600" defTabSz="912813" eaLnBrk="0" hangingPunct="0">
              <a:defRPr sz="2400">
                <a:solidFill>
                  <a:schemeClr val="tx1"/>
                </a:solidFill>
                <a:latin typeface="Calibri"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Calibri" charset="0"/>
                <a:ea typeface="ＭＳ Ｐゴシック" charset="-128"/>
              </a:defRPr>
            </a:lvl9pPr>
          </a:lstStyle>
          <a:p>
            <a:pPr algn="ctr">
              <a:defRPr/>
            </a:pPr>
            <a:r>
              <a:rPr lang="en-US" altLang="en-US" sz="700">
                <a:solidFill>
                  <a:srgbClr val="FFFFFF"/>
                </a:solidFill>
                <a:latin typeface="Arial" charset="0"/>
              </a:rPr>
              <a:t>Do not reproduce without permission</a:t>
            </a:r>
          </a:p>
        </p:txBody>
      </p:sp>
      <p:sp>
        <p:nvSpPr>
          <p:cNvPr id="4802566" name="Rectangle 6">
            <a:extLst>
              <a:ext uri="{FF2B5EF4-FFF2-40B4-BE49-F238E27FC236}">
                <a16:creationId xmlns:a16="http://schemas.microsoft.com/office/drawing/2014/main" id="{40F7A863-0613-EC4A-BB6C-2E2831E4C6D2}"/>
              </a:ext>
            </a:extLst>
          </p:cNvPr>
          <p:cNvSpPr>
            <a:spLocks noChangeArrowheads="1"/>
          </p:cNvSpPr>
          <p:nvPr/>
        </p:nvSpPr>
        <p:spPr bwMode="auto">
          <a:xfrm rot="16200000">
            <a:off x="7411245" y="5253831"/>
            <a:ext cx="3078162" cy="263525"/>
          </a:xfrm>
          <a:prstGeom prst="rect">
            <a:avLst/>
          </a:prstGeom>
          <a:noFill/>
          <a:ln w="9525">
            <a:noFill/>
            <a:miter lim="800000"/>
            <a:headEnd/>
            <a:tailEnd/>
          </a:ln>
          <a:effectLst/>
        </p:spPr>
        <p:txBody>
          <a:bodyPr lIns="92066" tIns="46033" rIns="92066" bIns="46033"/>
          <a:lstStyle>
            <a:lvl1pPr defTabSz="912813" eaLnBrk="0" hangingPunct="0">
              <a:defRPr sz="2400">
                <a:solidFill>
                  <a:schemeClr val="tx1"/>
                </a:solidFill>
                <a:latin typeface="Calibri" charset="0"/>
                <a:ea typeface="ＭＳ Ｐゴシック" charset="-128"/>
              </a:defRPr>
            </a:lvl1pPr>
            <a:lvl2pPr marL="742950" indent="-285750" defTabSz="912813" eaLnBrk="0" hangingPunct="0">
              <a:defRPr sz="2400">
                <a:solidFill>
                  <a:schemeClr val="tx1"/>
                </a:solidFill>
                <a:latin typeface="Calibri" charset="0"/>
                <a:ea typeface="ＭＳ Ｐゴシック" charset="-128"/>
              </a:defRPr>
            </a:lvl2pPr>
            <a:lvl3pPr marL="1143000" indent="-228600" defTabSz="912813" eaLnBrk="0" hangingPunct="0">
              <a:defRPr sz="2400">
                <a:solidFill>
                  <a:schemeClr val="tx1"/>
                </a:solidFill>
                <a:latin typeface="Calibri" charset="0"/>
                <a:ea typeface="ＭＳ Ｐゴシック" charset="-128"/>
              </a:defRPr>
            </a:lvl3pPr>
            <a:lvl4pPr marL="1600200" indent="-228600" defTabSz="912813" eaLnBrk="0" hangingPunct="0">
              <a:defRPr sz="2400">
                <a:solidFill>
                  <a:schemeClr val="tx1"/>
                </a:solidFill>
                <a:latin typeface="Calibri" charset="0"/>
                <a:ea typeface="ＭＳ Ｐゴシック" charset="-128"/>
              </a:defRPr>
            </a:lvl4pPr>
            <a:lvl5pPr marL="2057400" indent="-228600" defTabSz="912813" eaLnBrk="0" hangingPunct="0">
              <a:defRPr sz="2400">
                <a:solidFill>
                  <a:schemeClr val="tx1"/>
                </a:solidFill>
                <a:latin typeface="Calibri"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Calibri" charset="0"/>
                <a:ea typeface="ＭＳ Ｐゴシック" charset="-128"/>
              </a:defRPr>
            </a:lvl9pPr>
          </a:lstStyle>
          <a:p>
            <a:pPr>
              <a:defRPr/>
            </a:pPr>
            <a:fld id="{369DFEA4-047C-EA4C-8824-E4C9F7A4D08D}" type="slidenum">
              <a:rPr lang="en-US" altLang="en-US" sz="1600" b="1" i="1" smtClean="0">
                <a:solidFill>
                  <a:srgbClr val="000000"/>
                </a:solidFill>
                <a:effectLst>
                  <a:outerShdw blurRad="38100" dist="38100" dir="2700000" algn="tl">
                    <a:srgbClr val="C0C0C0"/>
                  </a:outerShdw>
                </a:effectLst>
                <a:latin typeface="Courier New" charset="0"/>
              </a:rPr>
              <a:pPr>
                <a:defRPr/>
              </a:pPr>
              <a:t>‹#›</a:t>
            </a:fld>
            <a:r>
              <a:rPr lang="en-US" altLang="en-US" sz="1800" b="1">
                <a:solidFill>
                  <a:srgbClr val="808080"/>
                </a:solidFill>
                <a:latin typeface="Arial" charset="0"/>
              </a:rPr>
              <a:t> - </a:t>
            </a:r>
            <a:r>
              <a:rPr lang="en-US" altLang="en-US" sz="1000" b="1">
                <a:solidFill>
                  <a:srgbClr val="969696"/>
                </a:solidFill>
                <a:latin typeface="Arial" charset="0"/>
              </a:rPr>
              <a:t>Lectures.GersteinLab.org</a:t>
            </a:r>
            <a:r>
              <a:rPr lang="en-US" altLang="en-US" sz="400">
                <a:solidFill>
                  <a:srgbClr val="808080"/>
                </a:solidFill>
                <a:latin typeface="Arial" charset="0"/>
              </a:rPr>
              <a:t> </a:t>
            </a:r>
            <a:r>
              <a:rPr lang="en-US" altLang="en-US" sz="300">
                <a:solidFill>
                  <a:srgbClr val="000000"/>
                </a:solidFill>
                <a:latin typeface="Arial" charset="0"/>
              </a:rPr>
              <a:t>(c) '09</a:t>
            </a:r>
          </a:p>
        </p:txBody>
      </p:sp>
    </p:spTree>
  </p:cSld>
  <p:clrMap bg1="lt1" tx1="dk1" bg2="lt2" tx2="dk2" accent1="accent1" accent2="accent2" accent3="accent3" accent4="accent4" accent5="accent5" accent6="accent6" hlink="hlink" folHlink="folHlink"/>
  <p:sldLayoutIdLst>
    <p:sldLayoutId id="2147484381" r:id="rId1"/>
    <p:sldLayoutId id="2147484382" r:id="rId2"/>
    <p:sldLayoutId id="2147484383" r:id="rId3"/>
    <p:sldLayoutId id="2147484384" r:id="rId4"/>
    <p:sldLayoutId id="2147484385" r:id="rId5"/>
    <p:sldLayoutId id="2147484386" r:id="rId6"/>
    <p:sldLayoutId id="2147484387" r:id="rId7"/>
    <p:sldLayoutId id="2147484388" r:id="rId8"/>
    <p:sldLayoutId id="2147484389" r:id="rId9"/>
    <p:sldLayoutId id="2147484390" r:id="rId10"/>
    <p:sldLayoutId id="2147484391" r:id="rId11"/>
    <p:sldLayoutId id="2147484392" r:id="rId12"/>
  </p:sldLayoutIdLst>
  <p:transition/>
  <p:hf hdr="0" ftr="0" dt="0"/>
  <p:txStyles>
    <p:titleStyle>
      <a:lvl1pPr algn="ctr" defTabSz="912813"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2813"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2813"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2813"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2813"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7200" algn="ctr" defTabSz="912813" rtl="0" fontAlgn="base">
        <a:spcBef>
          <a:spcPct val="0"/>
        </a:spcBef>
        <a:spcAft>
          <a:spcPct val="0"/>
        </a:spcAft>
        <a:defRPr sz="3600" b="1" u="sng">
          <a:solidFill>
            <a:srgbClr val="000099"/>
          </a:solidFill>
          <a:latin typeface="Arial" pitchFamily="-65" charset="0"/>
        </a:defRPr>
      </a:lvl6pPr>
      <a:lvl7pPr marL="914400" algn="ctr" defTabSz="912813" rtl="0" fontAlgn="base">
        <a:spcBef>
          <a:spcPct val="0"/>
        </a:spcBef>
        <a:spcAft>
          <a:spcPct val="0"/>
        </a:spcAft>
        <a:defRPr sz="3600" b="1" u="sng">
          <a:solidFill>
            <a:srgbClr val="000099"/>
          </a:solidFill>
          <a:latin typeface="Arial" pitchFamily="-65" charset="0"/>
        </a:defRPr>
      </a:lvl7pPr>
      <a:lvl8pPr marL="1371600" algn="ctr" defTabSz="912813" rtl="0" fontAlgn="base">
        <a:spcBef>
          <a:spcPct val="0"/>
        </a:spcBef>
        <a:spcAft>
          <a:spcPct val="0"/>
        </a:spcAft>
        <a:defRPr sz="3600" b="1" u="sng">
          <a:solidFill>
            <a:srgbClr val="000099"/>
          </a:solidFill>
          <a:latin typeface="Arial" pitchFamily="-65" charset="0"/>
        </a:defRPr>
      </a:lvl8pPr>
      <a:lvl9pPr marL="1828800" algn="ctr" defTabSz="912813" rtl="0" fontAlgn="base">
        <a:spcBef>
          <a:spcPct val="0"/>
        </a:spcBef>
        <a:spcAft>
          <a:spcPct val="0"/>
        </a:spcAft>
        <a:defRPr sz="3600" b="1" u="sng">
          <a:solidFill>
            <a:srgbClr val="000099"/>
          </a:solidFill>
          <a:latin typeface="Arial" pitchFamily="-65" charset="0"/>
        </a:defRPr>
      </a:lvl9pPr>
    </p:titleStyle>
    <p:bodyStyle>
      <a:lvl1pPr marL="228600" indent="-228600" algn="l" defTabSz="912813"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71500" indent="-228600" algn="l" defTabSz="912813" rtl="0" eaLnBrk="0" fontAlgn="base" hangingPunct="0">
        <a:spcBef>
          <a:spcPct val="20000"/>
        </a:spcBef>
        <a:spcAft>
          <a:spcPct val="0"/>
        </a:spcAft>
        <a:buFont typeface="Lucida Grande" panose="020B0600040502020204" pitchFamily="34" charset="0"/>
        <a:buChar char="-"/>
        <a:defRPr sz="2400">
          <a:solidFill>
            <a:schemeClr val="tx1"/>
          </a:solidFill>
          <a:latin typeface="+mn-lt"/>
          <a:ea typeface="ＭＳ Ｐゴシック" pitchFamily="-65" charset="-128"/>
        </a:defRPr>
      </a:lvl2pPr>
      <a:lvl3pPr marL="912813" indent="-227013" algn="l" defTabSz="912813"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6363" indent="-228600" algn="l" defTabSz="912813"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7213" indent="-228600" algn="l" defTabSz="912813" rtl="0" eaLnBrk="0" fontAlgn="base" hangingPunct="0">
        <a:spcBef>
          <a:spcPct val="20000"/>
        </a:spcBef>
        <a:spcAft>
          <a:spcPct val="0"/>
        </a:spcAft>
        <a:buFont typeface="Lucida Grande" panose="020B0600040502020204" pitchFamily="34" charset="0"/>
        <a:buChar char="*"/>
        <a:defRPr sz="2000">
          <a:solidFill>
            <a:schemeClr val="tx1"/>
          </a:solidFill>
          <a:latin typeface="+mn-lt"/>
          <a:ea typeface="ＭＳ Ｐゴシック" pitchFamily="-65" charset="-128"/>
        </a:defRPr>
      </a:lvl5pPr>
      <a:lvl6pPr marL="2514600" indent="-228600" algn="l" defTabSz="912813" rtl="0" fontAlgn="base">
        <a:spcBef>
          <a:spcPct val="20000"/>
        </a:spcBef>
        <a:spcAft>
          <a:spcPct val="0"/>
        </a:spcAft>
        <a:buChar char="»"/>
        <a:defRPr sz="2000">
          <a:solidFill>
            <a:schemeClr val="tx1"/>
          </a:solidFill>
          <a:latin typeface="+mn-lt"/>
          <a:ea typeface="ＭＳ Ｐゴシック" pitchFamily="-65" charset="-128"/>
        </a:defRPr>
      </a:lvl6pPr>
      <a:lvl7pPr marL="2971800" indent="-228600" algn="l" defTabSz="912813" rtl="0" fontAlgn="base">
        <a:spcBef>
          <a:spcPct val="20000"/>
        </a:spcBef>
        <a:spcAft>
          <a:spcPct val="0"/>
        </a:spcAft>
        <a:buChar char="»"/>
        <a:defRPr sz="2000">
          <a:solidFill>
            <a:schemeClr val="tx1"/>
          </a:solidFill>
          <a:latin typeface="+mn-lt"/>
          <a:ea typeface="ＭＳ Ｐゴシック" pitchFamily="-65" charset="-128"/>
        </a:defRPr>
      </a:lvl7pPr>
      <a:lvl8pPr marL="3429000" indent="-228600" algn="l" defTabSz="912813" rtl="0" fontAlgn="base">
        <a:spcBef>
          <a:spcPct val="20000"/>
        </a:spcBef>
        <a:spcAft>
          <a:spcPct val="0"/>
        </a:spcAft>
        <a:buChar char="»"/>
        <a:defRPr sz="2000">
          <a:solidFill>
            <a:schemeClr val="tx1"/>
          </a:solidFill>
          <a:latin typeface="+mn-lt"/>
          <a:ea typeface="ＭＳ Ｐゴシック" pitchFamily="-65" charset="-128"/>
        </a:defRPr>
      </a:lvl8pPr>
      <a:lvl9pPr marL="3886200" indent="-228600" algn="l" defTabSz="912813" rtl="0" fontAlgn="base">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Title Placeholder 1">
            <a:extLst>
              <a:ext uri="{FF2B5EF4-FFF2-40B4-BE49-F238E27FC236}">
                <a16:creationId xmlns:a16="http://schemas.microsoft.com/office/drawing/2014/main" id="{7DC853E6-195B-794E-84A3-35FD36DD93C5}"/>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5363" name="Text Placeholder 2">
            <a:extLst>
              <a:ext uri="{FF2B5EF4-FFF2-40B4-BE49-F238E27FC236}">
                <a16:creationId xmlns:a16="http://schemas.microsoft.com/office/drawing/2014/main" id="{37282549-823D-0648-950C-68E30AB753F4}"/>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38622F9C-FB12-B54D-8B07-0C31989A3054}"/>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FFFFFF"/>
                </a:solidFill>
                <a:latin typeface="Calibri" charset="0"/>
                <a:ea typeface="ＭＳ Ｐゴシック" charset="-128"/>
              </a:defRPr>
            </a:lvl1pPr>
          </a:lstStyle>
          <a:p>
            <a:pPr>
              <a:defRPr/>
            </a:pPr>
            <a:fld id="{EF8B94F5-4938-E647-920D-9709F5ACA184}" type="datetimeFigureOut">
              <a:rPr lang="en-US" altLang="en-US"/>
              <a:pPr>
                <a:defRPr/>
              </a:pPr>
              <a:t>2/21/26</a:t>
            </a:fld>
            <a:endParaRPr lang="en-US" altLang="en-US"/>
          </a:p>
        </p:txBody>
      </p:sp>
      <p:sp>
        <p:nvSpPr>
          <p:cNvPr id="5" name="Footer Placeholder 4">
            <a:extLst>
              <a:ext uri="{FF2B5EF4-FFF2-40B4-BE49-F238E27FC236}">
                <a16:creationId xmlns:a16="http://schemas.microsoft.com/office/drawing/2014/main" id="{D3980656-8771-854B-912C-22EBE8BD9D92}"/>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hangingPunct="1">
              <a:defRPr sz="1200">
                <a:solidFill>
                  <a:schemeClr val="tx1">
                    <a:tint val="75000"/>
                  </a:schemeClr>
                </a:solidFill>
                <a:latin typeface="Calibri" charset="0"/>
                <a:ea typeface="ＭＳ Ｐゴシック" charset="0"/>
                <a:cs typeface="ＭＳ Ｐゴシック" charset="0"/>
              </a:defRPr>
            </a:lvl1pPr>
          </a:lstStyle>
          <a:p>
            <a:pPr>
              <a:defRPr/>
            </a:pPr>
            <a:endParaRPr lang="en-US"/>
          </a:p>
        </p:txBody>
      </p:sp>
      <p:sp>
        <p:nvSpPr>
          <p:cNvPr id="6" name="Slide Number Placeholder 5">
            <a:extLst>
              <a:ext uri="{FF2B5EF4-FFF2-40B4-BE49-F238E27FC236}">
                <a16:creationId xmlns:a16="http://schemas.microsoft.com/office/drawing/2014/main" id="{4C8795B2-3F43-9C45-A9AF-559E94790352}"/>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FFFFFF"/>
                </a:solidFill>
                <a:latin typeface="Calibri" charset="0"/>
                <a:ea typeface="ＭＳ Ｐゴシック" charset="-128"/>
              </a:defRPr>
            </a:lvl1pPr>
          </a:lstStyle>
          <a:p>
            <a:pPr>
              <a:defRPr/>
            </a:pPr>
            <a:fld id="{9402D139-7CDA-344A-BCC7-03EA6C417194}" type="slidenum">
              <a:rPr lang="en-US" altLang="en-US"/>
              <a:pPr>
                <a:defRPr/>
              </a:pPr>
              <a:t>‹#›</a:t>
            </a:fld>
            <a:endParaRPr lang="en-US" altLang="en-US"/>
          </a:p>
        </p:txBody>
      </p:sp>
    </p:spTree>
  </p:cSld>
  <p:clrMap bg1="dk1" tx1="lt1" bg2="dk2" tx2="lt2" accent1="accent1" accent2="accent2" accent3="accent3" accent4="accent4" accent5="accent5" accent6="accent6" hlink="hlink" folHlink="folHlink"/>
  <p:sldLayoutIdLst>
    <p:sldLayoutId id="2147484393" r:id="rId1"/>
    <p:sldLayoutId id="2147484394" r:id="rId2"/>
    <p:sldLayoutId id="2147484395" r:id="rId3"/>
    <p:sldLayoutId id="2147484396" r:id="rId4"/>
    <p:sldLayoutId id="2147484397" r:id="rId5"/>
    <p:sldLayoutId id="2147484398" r:id="rId6"/>
    <p:sldLayoutId id="2147484399" r:id="rId7"/>
    <p:sldLayoutId id="2147484400" r:id="rId8"/>
    <p:sldLayoutId id="2147484401" r:id="rId9"/>
    <p:sldLayoutId id="2147484402" r:id="rId10"/>
    <p:sldLayoutId id="2147484403" r:id="rId11"/>
  </p:sldLayoutIdLst>
  <p:txStyles>
    <p:titleStyle>
      <a:lvl1pPr algn="ctr"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526338115"/>
      </p:ext>
    </p:extLst>
  </p:cSld>
  <p:clrMap bg1="lt1" tx1="dk1" bg2="dk2" tx2="lt2" accent1="accent1" accent2="accent2" accent3="accent3" accent4="accent4" accent5="accent5" accent6="accent6" hlink="hlink" folHlink="folHlink"/>
  <p:sldLayoutIdLst>
    <p:sldLayoutId id="2147484405" r:id="rId1"/>
    <p:sldLayoutId id="2147484406" r:id="rId2"/>
    <p:sldLayoutId id="2147484407" r:id="rId3"/>
    <p:sldLayoutId id="2147484408" r:id="rId4"/>
    <p:sldLayoutId id="2147484409" r:id="rId5"/>
    <p:sldLayoutId id="2147484410" r:id="rId6"/>
    <p:sldLayoutId id="2147484411" r:id="rId7"/>
    <p:sldLayoutId id="2147484412" r:id="rId8"/>
    <p:sldLayoutId id="2147484413" r:id="rId9"/>
    <p:sldLayoutId id="2147484414" r:id="rId10"/>
    <p:sldLayoutId id="2147484415"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8B56815E-61CA-0241-9B27-76AC39B9EE7B}"/>
              </a:ext>
            </a:extLst>
          </p:cNvPr>
          <p:cNvSpPr>
            <a:spLocks noGrp="1" noChangeArrowheads="1"/>
          </p:cNvSpPr>
          <p:nvPr>
            <p:ph type="title"/>
            <p:custDataLst>
              <p:tags r:id="rId3"/>
            </p:custDataLst>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935" tIns="45969" rIns="91935" bIns="45969" numCol="1" anchor="ctr" anchorCtr="0" compatLnSpc="1">
            <a:prstTxWarp prst="textNoShape">
              <a:avLst/>
            </a:prstTxWarp>
          </a:bodyPr>
          <a:lstStyle/>
          <a:p>
            <a:pPr lvl="0"/>
            <a:r>
              <a:rPr lang="en-US" altLang="en-US"/>
              <a:t>Click to edit Master title style</a:t>
            </a:r>
          </a:p>
        </p:txBody>
      </p:sp>
      <p:sp>
        <p:nvSpPr>
          <p:cNvPr id="2051" name="Rectangle 3">
            <a:extLst>
              <a:ext uri="{FF2B5EF4-FFF2-40B4-BE49-F238E27FC236}">
                <a16:creationId xmlns:a16="http://schemas.microsoft.com/office/drawing/2014/main" id="{54B0E96E-541F-F049-A283-475BE9F7B13F}"/>
              </a:ext>
            </a:extLst>
          </p:cNvPr>
          <p:cNvSpPr>
            <a:spLocks noGrp="1" noChangeArrowheads="1"/>
          </p:cNvSpPr>
          <p:nvPr>
            <p:ph type="body" idx="1"/>
            <p:custDataLst>
              <p:tags r:id="rId4"/>
            </p:custDataLst>
          </p:nvPr>
        </p:nvSpPr>
        <p:spPr bwMode="auto">
          <a:xfrm>
            <a:off x="685800" y="1981200"/>
            <a:ext cx="7772400" cy="463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935" tIns="45969" rIns="91935" bIns="4596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a:extLst>
              <a:ext uri="{FF2B5EF4-FFF2-40B4-BE49-F238E27FC236}">
                <a16:creationId xmlns:a16="http://schemas.microsoft.com/office/drawing/2014/main" id="{734B1B15-0575-DF4B-A5B7-4F439F43C1D3}"/>
              </a:ext>
            </a:extLst>
          </p:cNvPr>
          <p:cNvSpPr>
            <a:spLocks noChangeArrowheads="1"/>
          </p:cNvSpPr>
          <p:nvPr>
            <p:custDataLst>
              <p:tags r:id="rId5"/>
            </p:custDataLst>
          </p:nvPr>
        </p:nvSpPr>
        <p:spPr bwMode="auto">
          <a:xfrm rot="16200000">
            <a:off x="7411245" y="5253831"/>
            <a:ext cx="3078162" cy="263525"/>
          </a:xfrm>
          <a:prstGeom prst="rect">
            <a:avLst/>
          </a:prstGeom>
          <a:noFill/>
          <a:ln w="9525">
            <a:noFill/>
            <a:miter lim="800000"/>
            <a:headEnd/>
            <a:tailEnd/>
          </a:ln>
          <a:effectLst/>
        </p:spPr>
        <p:txBody>
          <a:bodyPr lIns="91935" tIns="45969" rIns="91935" bIns="45969"/>
          <a:lstStyle>
            <a:lvl1pPr defTabSz="909638">
              <a:defRPr sz="2400">
                <a:solidFill>
                  <a:schemeClr val="tx1"/>
                </a:solidFill>
                <a:latin typeface="Calibri" charset="0"/>
                <a:ea typeface="ＭＳ Ｐゴシック" charset="-128"/>
              </a:defRPr>
            </a:lvl1pPr>
            <a:lvl2pPr marL="742950" indent="-285750" defTabSz="909638">
              <a:defRPr sz="2400">
                <a:solidFill>
                  <a:schemeClr val="tx1"/>
                </a:solidFill>
                <a:latin typeface="Calibri" charset="0"/>
                <a:ea typeface="ＭＳ Ｐゴシック" charset="-128"/>
              </a:defRPr>
            </a:lvl2pPr>
            <a:lvl3pPr marL="1143000" indent="-228600" defTabSz="909638">
              <a:defRPr sz="2400">
                <a:solidFill>
                  <a:schemeClr val="tx1"/>
                </a:solidFill>
                <a:latin typeface="Calibri" charset="0"/>
                <a:ea typeface="ＭＳ Ｐゴシック" charset="-128"/>
              </a:defRPr>
            </a:lvl3pPr>
            <a:lvl4pPr marL="1600200" indent="-228600" defTabSz="909638">
              <a:defRPr sz="2400">
                <a:solidFill>
                  <a:schemeClr val="tx1"/>
                </a:solidFill>
                <a:latin typeface="Calibri" charset="0"/>
                <a:ea typeface="ＭＳ Ｐゴシック" charset="-128"/>
              </a:defRPr>
            </a:lvl4pPr>
            <a:lvl5pPr marL="2057400" indent="-228600" defTabSz="909638">
              <a:defRPr sz="2400">
                <a:solidFill>
                  <a:schemeClr val="tx1"/>
                </a:solidFill>
                <a:latin typeface="Calibri" charset="0"/>
                <a:ea typeface="ＭＳ Ｐゴシック" charset="-128"/>
              </a:defRPr>
            </a:lvl5pPr>
            <a:lvl6pPr marL="2514600" indent="-228600" defTabSz="909638"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909638"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909638"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909638" eaLnBrk="0" fontAlgn="base" hangingPunct="0">
              <a:spcBef>
                <a:spcPct val="0"/>
              </a:spcBef>
              <a:spcAft>
                <a:spcPct val="0"/>
              </a:spcAft>
              <a:defRPr sz="2400">
                <a:solidFill>
                  <a:schemeClr val="tx1"/>
                </a:solidFill>
                <a:latin typeface="Calibri" charset="0"/>
                <a:ea typeface="ＭＳ Ｐゴシック" charset="-128"/>
              </a:defRPr>
            </a:lvl9pPr>
          </a:lstStyle>
          <a:p>
            <a:pPr>
              <a:defRPr/>
            </a:pPr>
            <a:fld id="{B29183F3-869A-2C4A-882D-BCF89F3B96B9}" type="slidenum">
              <a:rPr lang="en-US" altLang="x-none" sz="1600" b="1" i="1" smtClean="0">
                <a:solidFill>
                  <a:srgbClr val="000000"/>
                </a:solidFill>
                <a:effectLst>
                  <a:outerShdw blurRad="38100" dist="38100" dir="2700000" algn="tl">
                    <a:srgbClr val="C0C0C0"/>
                  </a:outerShdw>
                </a:effectLst>
                <a:latin typeface="Courier New" charset="0"/>
              </a:rPr>
              <a:pPr>
                <a:defRPr/>
              </a:pPr>
              <a:t>‹#›</a:t>
            </a:fld>
            <a:r>
              <a:rPr lang="en-US" altLang="x-none" sz="1800" b="1">
                <a:solidFill>
                  <a:srgbClr val="808080"/>
                </a:solidFill>
                <a:latin typeface="Arial" charset="0"/>
              </a:rPr>
              <a:t> - </a:t>
            </a:r>
            <a:r>
              <a:rPr lang="en-US" altLang="x-none" sz="1000" b="1">
                <a:solidFill>
                  <a:srgbClr val="969696"/>
                </a:solidFill>
                <a:latin typeface="Arial" charset="0"/>
              </a:rPr>
              <a:t>Lectures.GersteinLab.org</a:t>
            </a:r>
            <a:endParaRPr lang="en-US" altLang="x-none" sz="300">
              <a:solidFill>
                <a:srgbClr val="000000"/>
              </a:solidFill>
              <a:latin typeface="Arial" charset="0"/>
            </a:endParaRPr>
          </a:p>
        </p:txBody>
      </p:sp>
    </p:spTree>
    <p:extLst>
      <p:ext uri="{BB962C8B-B14F-4D97-AF65-F5344CB8AC3E}">
        <p14:creationId xmlns:p14="http://schemas.microsoft.com/office/powerpoint/2010/main" val="2171249291"/>
      </p:ext>
    </p:extLst>
  </p:cSld>
  <p:clrMap bg1="lt1" tx1="dk1" bg2="lt2" tx2="dk2" accent1="accent1" accent2="accent2" accent3="accent3" accent4="accent4" accent5="accent5" accent6="accent6" hlink="hlink" folHlink="folHlink"/>
  <p:sldLayoutIdLst>
    <p:sldLayoutId id="2147484417" r:id="rId1"/>
  </p:sldLayoutIdLst>
  <p:transition/>
  <p:hf hdr="0" ftr="0" dt="0"/>
  <p:txStyles>
    <p:titleStyle>
      <a:lvl1pPr algn="ctr" defTabSz="906463" rtl="0" eaLnBrk="0" fontAlgn="base" hangingPunct="0">
        <a:spcBef>
          <a:spcPct val="0"/>
        </a:spcBef>
        <a:spcAft>
          <a:spcPct val="0"/>
        </a:spcAft>
        <a:defRPr sz="2400" b="1">
          <a:solidFill>
            <a:srgbClr val="22228B"/>
          </a:solidFill>
          <a:latin typeface="+mj-lt"/>
          <a:ea typeface="ＭＳ Ｐゴシック" pitchFamily="-65" charset="-128"/>
          <a:cs typeface="ＭＳ Ｐゴシック" pitchFamily="-65" charset="-128"/>
        </a:defRPr>
      </a:lvl1pPr>
      <a:lvl2pPr algn="ctr" defTabSz="906463"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2pPr>
      <a:lvl3pPr algn="ctr" defTabSz="906463"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3pPr>
      <a:lvl4pPr algn="ctr" defTabSz="906463"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4pPr>
      <a:lvl5pPr algn="ctr" defTabSz="906463"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5pPr>
      <a:lvl6pPr marL="456554" algn="ctr" defTabSz="911534" rtl="0" eaLnBrk="1" fontAlgn="base" hangingPunct="1">
        <a:spcBef>
          <a:spcPct val="0"/>
        </a:spcBef>
        <a:spcAft>
          <a:spcPct val="0"/>
        </a:spcAft>
        <a:defRPr sz="3600" b="1" u="sng">
          <a:solidFill>
            <a:srgbClr val="000099"/>
          </a:solidFill>
          <a:latin typeface="Arial" pitchFamily="-65" charset="0"/>
        </a:defRPr>
      </a:lvl6pPr>
      <a:lvl7pPr marL="913120" algn="ctr" defTabSz="911534" rtl="0" eaLnBrk="1" fontAlgn="base" hangingPunct="1">
        <a:spcBef>
          <a:spcPct val="0"/>
        </a:spcBef>
        <a:spcAft>
          <a:spcPct val="0"/>
        </a:spcAft>
        <a:defRPr sz="3600" b="1" u="sng">
          <a:solidFill>
            <a:srgbClr val="000099"/>
          </a:solidFill>
          <a:latin typeface="Arial" pitchFamily="-65" charset="0"/>
        </a:defRPr>
      </a:lvl7pPr>
      <a:lvl8pPr marL="1369684" algn="ctr" defTabSz="911534" rtl="0" eaLnBrk="1" fontAlgn="base" hangingPunct="1">
        <a:spcBef>
          <a:spcPct val="0"/>
        </a:spcBef>
        <a:spcAft>
          <a:spcPct val="0"/>
        </a:spcAft>
        <a:defRPr sz="3600" b="1" u="sng">
          <a:solidFill>
            <a:srgbClr val="000099"/>
          </a:solidFill>
          <a:latin typeface="Arial" pitchFamily="-65" charset="0"/>
        </a:defRPr>
      </a:lvl8pPr>
      <a:lvl9pPr marL="1826242" algn="ctr" defTabSz="911534" rtl="0" eaLnBrk="1" fontAlgn="base" hangingPunct="1">
        <a:spcBef>
          <a:spcPct val="0"/>
        </a:spcBef>
        <a:spcAft>
          <a:spcPct val="0"/>
        </a:spcAft>
        <a:defRPr sz="3600" b="1" u="sng">
          <a:solidFill>
            <a:srgbClr val="000099"/>
          </a:solidFill>
          <a:latin typeface="Arial" pitchFamily="-65" charset="0"/>
        </a:defRPr>
      </a:lvl9pPr>
    </p:titleStyle>
    <p:bodyStyle>
      <a:lvl1pPr marL="222250" indent="-222250" algn="l" defTabSz="906463"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5150" indent="-222250" algn="l" defTabSz="906463" rtl="0" eaLnBrk="0" fontAlgn="base" hangingPunct="0">
        <a:spcBef>
          <a:spcPct val="20000"/>
        </a:spcBef>
        <a:spcAft>
          <a:spcPct val="0"/>
        </a:spcAft>
        <a:buFont typeface="Lucida Grande" panose="020B0600040502020204" pitchFamily="34" charset="0"/>
        <a:buChar char="-"/>
        <a:defRPr sz="2400">
          <a:solidFill>
            <a:schemeClr val="tx1"/>
          </a:solidFill>
          <a:latin typeface="+mn-lt"/>
          <a:ea typeface="ＭＳ Ｐゴシック" pitchFamily="-65" charset="-128"/>
        </a:defRPr>
      </a:lvl2pPr>
      <a:lvl3pPr marL="906463" indent="-220663" algn="l" defTabSz="906463"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0013" indent="-222250" algn="l" defTabSz="906463"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0863" indent="-222250" algn="l" defTabSz="906463" rtl="0" eaLnBrk="0" fontAlgn="base" hangingPunct="0">
        <a:spcBef>
          <a:spcPct val="20000"/>
        </a:spcBef>
        <a:spcAft>
          <a:spcPct val="0"/>
        </a:spcAft>
        <a:buFont typeface="Lucida Grande" panose="020B0600040502020204" pitchFamily="34" charset="0"/>
        <a:buChar char="*"/>
        <a:defRPr sz="2000">
          <a:solidFill>
            <a:schemeClr val="tx1"/>
          </a:solidFill>
          <a:latin typeface="+mn-lt"/>
          <a:ea typeface="ＭＳ Ｐゴシック" pitchFamily="-65" charset="-128"/>
        </a:defRPr>
      </a:lvl5pPr>
      <a:lvl6pPr marL="2511086" indent="-228278" algn="l" defTabSz="911534"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7643" indent="-228278" algn="l" defTabSz="911534"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205" indent="-228278" algn="l" defTabSz="911534"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0760" indent="-228278" algn="l" defTabSz="911534"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554" rtl="0" eaLnBrk="1" latinLnBrk="0" hangingPunct="1">
        <a:defRPr sz="1800" kern="1200">
          <a:solidFill>
            <a:schemeClr val="tx1"/>
          </a:solidFill>
          <a:latin typeface="+mn-lt"/>
          <a:ea typeface="+mn-ea"/>
          <a:cs typeface="+mn-cs"/>
        </a:defRPr>
      </a:lvl1pPr>
      <a:lvl2pPr marL="456554" algn="l" defTabSz="456554" rtl="0" eaLnBrk="1" latinLnBrk="0" hangingPunct="1">
        <a:defRPr sz="1800" kern="1200">
          <a:solidFill>
            <a:schemeClr val="tx1"/>
          </a:solidFill>
          <a:latin typeface="+mn-lt"/>
          <a:ea typeface="+mn-ea"/>
          <a:cs typeface="+mn-cs"/>
        </a:defRPr>
      </a:lvl2pPr>
      <a:lvl3pPr marL="913120" algn="l" defTabSz="456554" rtl="0" eaLnBrk="1" latinLnBrk="0" hangingPunct="1">
        <a:defRPr sz="1800" kern="1200">
          <a:solidFill>
            <a:schemeClr val="tx1"/>
          </a:solidFill>
          <a:latin typeface="+mn-lt"/>
          <a:ea typeface="+mn-ea"/>
          <a:cs typeface="+mn-cs"/>
        </a:defRPr>
      </a:lvl3pPr>
      <a:lvl4pPr marL="1369684" algn="l" defTabSz="456554" rtl="0" eaLnBrk="1" latinLnBrk="0" hangingPunct="1">
        <a:defRPr sz="1800" kern="1200">
          <a:solidFill>
            <a:schemeClr val="tx1"/>
          </a:solidFill>
          <a:latin typeface="+mn-lt"/>
          <a:ea typeface="+mn-ea"/>
          <a:cs typeface="+mn-cs"/>
        </a:defRPr>
      </a:lvl4pPr>
      <a:lvl5pPr marL="1826242" algn="l" defTabSz="456554" rtl="0" eaLnBrk="1" latinLnBrk="0" hangingPunct="1">
        <a:defRPr sz="1800" kern="1200">
          <a:solidFill>
            <a:schemeClr val="tx1"/>
          </a:solidFill>
          <a:latin typeface="+mn-lt"/>
          <a:ea typeface="+mn-ea"/>
          <a:cs typeface="+mn-cs"/>
        </a:defRPr>
      </a:lvl5pPr>
      <a:lvl6pPr marL="2282802" algn="l" defTabSz="456554" rtl="0" eaLnBrk="1" latinLnBrk="0" hangingPunct="1">
        <a:defRPr sz="1800" kern="1200">
          <a:solidFill>
            <a:schemeClr val="tx1"/>
          </a:solidFill>
          <a:latin typeface="+mn-lt"/>
          <a:ea typeface="+mn-ea"/>
          <a:cs typeface="+mn-cs"/>
        </a:defRPr>
      </a:lvl6pPr>
      <a:lvl7pPr marL="2739364" algn="l" defTabSz="456554" rtl="0" eaLnBrk="1" latinLnBrk="0" hangingPunct="1">
        <a:defRPr sz="1800" kern="1200">
          <a:solidFill>
            <a:schemeClr val="tx1"/>
          </a:solidFill>
          <a:latin typeface="+mn-lt"/>
          <a:ea typeface="+mn-ea"/>
          <a:cs typeface="+mn-cs"/>
        </a:defRPr>
      </a:lvl7pPr>
      <a:lvl8pPr marL="3195926" algn="l" defTabSz="456554" rtl="0" eaLnBrk="1" latinLnBrk="0" hangingPunct="1">
        <a:defRPr sz="1800" kern="1200">
          <a:solidFill>
            <a:schemeClr val="tx1"/>
          </a:solidFill>
          <a:latin typeface="+mn-lt"/>
          <a:ea typeface="+mn-ea"/>
          <a:cs typeface="+mn-cs"/>
        </a:defRPr>
      </a:lvl8pPr>
      <a:lvl9pPr marL="3652484" algn="l" defTabSz="456554"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Title Placeholder 1">
            <a:extLst>
              <a:ext uri="{FF2B5EF4-FFF2-40B4-BE49-F238E27FC236}">
                <a16:creationId xmlns:a16="http://schemas.microsoft.com/office/drawing/2014/main" id="{4DF80FA3-4B18-9CB9-B20F-5B840F29F07F}"/>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5363" name="Text Placeholder 2">
            <a:extLst>
              <a:ext uri="{FF2B5EF4-FFF2-40B4-BE49-F238E27FC236}">
                <a16:creationId xmlns:a16="http://schemas.microsoft.com/office/drawing/2014/main" id="{52FD8E2F-3567-F9A1-DC66-7307419E0612}"/>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88A0D2AF-0AFA-765C-E8AA-B266C791E1BC}"/>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FFFFFF"/>
                </a:solidFill>
                <a:latin typeface="Calibri" charset="0"/>
                <a:ea typeface="ＭＳ Ｐゴシック" charset="-128"/>
              </a:defRPr>
            </a:lvl1pPr>
          </a:lstStyle>
          <a:p>
            <a:pPr>
              <a:defRPr/>
            </a:pPr>
            <a:fld id="{16A8FF28-E57C-014B-A348-E40FC9A76BB0}" type="datetimeFigureOut">
              <a:rPr lang="en-US" altLang="en-US"/>
              <a:pPr>
                <a:defRPr/>
              </a:pPr>
              <a:t>2/21/26</a:t>
            </a:fld>
            <a:endParaRPr lang="en-US" altLang="en-US"/>
          </a:p>
        </p:txBody>
      </p:sp>
      <p:sp>
        <p:nvSpPr>
          <p:cNvPr id="5" name="Footer Placeholder 4">
            <a:extLst>
              <a:ext uri="{FF2B5EF4-FFF2-40B4-BE49-F238E27FC236}">
                <a16:creationId xmlns:a16="http://schemas.microsoft.com/office/drawing/2014/main" id="{898FD1EF-6C34-15C8-36FE-A4D80DB7C499}"/>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hangingPunct="1">
              <a:defRPr sz="1200">
                <a:solidFill>
                  <a:schemeClr val="tx1">
                    <a:tint val="75000"/>
                  </a:schemeClr>
                </a:solidFill>
                <a:latin typeface="Calibri" charset="0"/>
                <a:ea typeface="ＭＳ Ｐゴシック" charset="0"/>
                <a:cs typeface="ＭＳ Ｐゴシック" charset="0"/>
              </a:defRPr>
            </a:lvl1pPr>
          </a:lstStyle>
          <a:p>
            <a:pPr>
              <a:defRPr/>
            </a:pPr>
            <a:endParaRPr lang="en-US"/>
          </a:p>
        </p:txBody>
      </p:sp>
      <p:sp>
        <p:nvSpPr>
          <p:cNvPr id="6" name="Slide Number Placeholder 5">
            <a:extLst>
              <a:ext uri="{FF2B5EF4-FFF2-40B4-BE49-F238E27FC236}">
                <a16:creationId xmlns:a16="http://schemas.microsoft.com/office/drawing/2014/main" id="{65AA30CE-1124-C489-81DF-EA8D2A29A5D2}"/>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FFFFFF"/>
                </a:solidFill>
              </a:defRPr>
            </a:lvl1pPr>
          </a:lstStyle>
          <a:p>
            <a:pPr>
              <a:defRPr/>
            </a:pPr>
            <a:fld id="{D8947810-0876-8640-A1F2-0B341B56779A}" type="slidenum">
              <a:rPr lang="en-US" altLang="en-US"/>
              <a:pPr>
                <a:defRPr/>
              </a:pPr>
              <a:t>‹#›</a:t>
            </a:fld>
            <a:endParaRPr lang="en-US" altLang="en-US"/>
          </a:p>
        </p:txBody>
      </p:sp>
    </p:spTree>
    <p:extLst>
      <p:ext uri="{BB962C8B-B14F-4D97-AF65-F5344CB8AC3E}">
        <p14:creationId xmlns:p14="http://schemas.microsoft.com/office/powerpoint/2010/main" val="3454180603"/>
      </p:ext>
    </p:extLst>
  </p:cSld>
  <p:clrMap bg1="dk1" tx1="lt1" bg2="dk2" tx2="lt2" accent1="accent1" accent2="accent2" accent3="accent3" accent4="accent4" accent5="accent5" accent6="accent6" hlink="hlink" folHlink="folHlink"/>
  <p:sldLayoutIdLst>
    <p:sldLayoutId id="2147484419" r:id="rId1"/>
    <p:sldLayoutId id="2147484420" r:id="rId2"/>
    <p:sldLayoutId id="2147484421" r:id="rId3"/>
    <p:sldLayoutId id="2147484422" r:id="rId4"/>
    <p:sldLayoutId id="2147484423" r:id="rId5"/>
    <p:sldLayoutId id="2147484424" r:id="rId6"/>
    <p:sldLayoutId id="2147484425" r:id="rId7"/>
    <p:sldLayoutId id="2147484426" r:id="rId8"/>
    <p:sldLayoutId id="2147484427" r:id="rId9"/>
    <p:sldLayoutId id="2147484428" r:id="rId10"/>
    <p:sldLayoutId id="2147484429" r:id="rId11"/>
  </p:sldLayoutIdLst>
  <p:txStyles>
    <p:titleStyle>
      <a:lvl1pPr algn="ctr"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D7AE06DD-DCB7-A003-9DCF-696A0BA50560}"/>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80BD3C38-41C1-C73D-1984-1E8D6E7E1820}"/>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FBC3F8BE-B642-D087-5735-E0D74A2C2FB9}"/>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pPr>
              <a:defRPr/>
            </a:pPr>
            <a:fld id="{BEF3641A-2640-D642-A32D-11E3D597394C}" type="datetimeFigureOut">
              <a:rPr lang="en-US" altLang="en-US"/>
              <a:pPr>
                <a:defRPr/>
              </a:pPr>
              <a:t>2/21/26</a:t>
            </a:fld>
            <a:endParaRPr lang="en-US" altLang="en-US"/>
          </a:p>
        </p:txBody>
      </p:sp>
      <p:sp>
        <p:nvSpPr>
          <p:cNvPr id="5" name="Footer Placeholder 4">
            <a:extLst>
              <a:ext uri="{FF2B5EF4-FFF2-40B4-BE49-F238E27FC236}">
                <a16:creationId xmlns:a16="http://schemas.microsoft.com/office/drawing/2014/main" id="{B375EAD7-9216-E5C5-5DE3-678565B07536}"/>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a:extLst>
              <a:ext uri="{FF2B5EF4-FFF2-40B4-BE49-F238E27FC236}">
                <a16:creationId xmlns:a16="http://schemas.microsoft.com/office/drawing/2014/main" id="{BC8D3833-18E7-EA11-9965-1CEB71A6CEC6}"/>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8FBC57AD-C3D7-344D-821E-F118C011AAB1}" type="slidenum">
              <a:rPr lang="en-US" altLang="en-US"/>
              <a:pPr>
                <a:defRPr/>
              </a:pPr>
              <a:t>‹#›</a:t>
            </a:fld>
            <a:endParaRPr lang="en-US" altLang="en-US"/>
          </a:p>
        </p:txBody>
      </p:sp>
    </p:spTree>
    <p:extLst>
      <p:ext uri="{BB962C8B-B14F-4D97-AF65-F5344CB8AC3E}">
        <p14:creationId xmlns:p14="http://schemas.microsoft.com/office/powerpoint/2010/main" val="3934536657"/>
      </p:ext>
    </p:extLst>
  </p:cSld>
  <p:clrMap bg1="lt1" tx1="dk1" bg2="lt2" tx2="dk2" accent1="accent1" accent2="accent2" accent3="accent3" accent4="accent4" accent5="accent5" accent6="accent6" hlink="hlink" folHlink="folHlink"/>
  <p:sldLayoutIdLst>
    <p:sldLayoutId id="2147484431" r:id="rId1"/>
    <p:sldLayoutId id="2147484432" r:id="rId2"/>
    <p:sldLayoutId id="2147484433" r:id="rId3"/>
    <p:sldLayoutId id="2147484434" r:id="rId4"/>
    <p:sldLayoutId id="2147484435" r:id="rId5"/>
    <p:sldLayoutId id="2147484436" r:id="rId6"/>
    <p:sldLayoutId id="2147484437" r:id="rId7"/>
    <p:sldLayoutId id="2147484438" r:id="rId8"/>
    <p:sldLayoutId id="2147484439" r:id="rId9"/>
    <p:sldLayoutId id="2147484440" r:id="rId10"/>
    <p:sldLayoutId id="2147484441"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oleObject" Target="../embeddings/oleObject2.bin"/><Relationship Id="rId5" Type="http://schemas.openxmlformats.org/officeDocument/2006/relationships/image" Target="../media/image6.emf"/><Relationship Id="rId4"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oleObject" Target="../embeddings/oleObject4.bin"/><Relationship Id="rId5" Type="http://schemas.openxmlformats.org/officeDocument/2006/relationships/image" Target="../media/image8.emf"/><Relationship Id="rId4" Type="http://schemas.openxmlformats.org/officeDocument/2006/relationships/oleObject" Target="../embeddings/oleObject3.bin"/></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oleObject" Target="../embeddings/oleObject6.bin"/><Relationship Id="rId5" Type="http://schemas.openxmlformats.org/officeDocument/2006/relationships/image" Target="../media/image9.emf"/><Relationship Id="rId4" Type="http://schemas.openxmlformats.org/officeDocument/2006/relationships/oleObject" Target="../embeddings/oleObject5.bin"/></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oleObject" Target="../embeddings/oleObject8.bin"/><Relationship Id="rId5" Type="http://schemas.openxmlformats.org/officeDocument/2006/relationships/image" Target="../media/image10.emf"/><Relationship Id="rId4" Type="http://schemas.openxmlformats.org/officeDocument/2006/relationships/oleObject" Target="../embeddings/oleObject7.bin"/></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37.xml"/><Relationship Id="rId4" Type="http://schemas.openxmlformats.org/officeDocument/2006/relationships/hyperlink" Target="https://upload.wikimedia.org/wikipedia/commons/thumb/5/54/Euclidean_Voronoi_diagram.svg/1200px-Euclidean_Voronoi_diagram.svg.png"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37.xml"/><Relationship Id="rId4" Type="http://schemas.openxmlformats.org/officeDocument/2006/relationships/hyperlink" Target="https://towardsdatascience.com/gaussian-mixture-models-d13a5e915c8e"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37.xml"/><Relationship Id="rId6" Type="http://schemas.openxmlformats.org/officeDocument/2006/relationships/hyperlink" Target="https://microbenotes.com/how-to-construct-a-phylogenetic-tree/" TargetMode="External"/><Relationship Id="rId5" Type="http://schemas.openxmlformats.org/officeDocument/2006/relationships/hyperlink" Target="https://46gyn61z4i0t1u1pnq2bbk2e-wpengine.netdna-ssl.com/wp-content/uploads/2018/03/Screen-Shot-2018-03-28-at-11.48.48-am.png" TargetMode="External"/><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37.xml"/><Relationship Id="rId4" Type="http://schemas.openxmlformats.org/officeDocument/2006/relationships/hyperlink" Target="https://upload.wikimedia.org/wikipedia/commons/thumb/0/05/DBSCAN-density-data.svg/440px-DBSCAN-density-data.svg.png"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9.xml"/></Relationships>
</file>

<file path=ppt/slides/_rels/slide24.xml.rels><?xml version="1.0" encoding="UTF-8" standalone="yes"?>
<Relationships xmlns="http://schemas.openxmlformats.org/package/2006/relationships"><Relationship Id="rId3" Type="http://schemas.openxmlformats.org/officeDocument/2006/relationships/hyperlink" Target="https://www.statlearning.com/" TargetMode="External"/><Relationship Id="rId2" Type="http://schemas.openxmlformats.org/officeDocument/2006/relationships/hyperlink" Target="https://www.amazon.com/Introduction-Statistical-Learning-Applications-Statistics/dp/1071614177/" TargetMode="External"/><Relationship Id="rId1" Type="http://schemas.openxmlformats.org/officeDocument/2006/relationships/slideLayout" Target="../slideLayouts/slideLayout59.xml"/><Relationship Id="rId4" Type="http://schemas.openxmlformats.org/officeDocument/2006/relationships/hyperlink" Target="https://towardsdatascience.com/the-complete-guide-to-unsupervised-learning-ecf8b676f2a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4"/>
          <p:cNvSpPr>
            <a:spLocks noGrp="1" noChangeArrowheads="1"/>
          </p:cNvSpPr>
          <p:nvPr>
            <p:ph type="subTitle" idx="1"/>
          </p:nvPr>
        </p:nvSpPr>
        <p:spPr>
          <a:xfrm>
            <a:off x="283464" y="6168037"/>
            <a:ext cx="1464965" cy="487509"/>
          </a:xfrm>
        </p:spPr>
        <p:txBody>
          <a:bodyPr/>
          <a:lstStyle/>
          <a:p>
            <a:pPr algn="l" eaLnBrk="1" hangingPunct="1"/>
            <a:r>
              <a:rPr lang="en-US" altLang="x-none" sz="1600" dirty="0">
                <a:solidFill>
                  <a:schemeClr val="tx1">
                    <a:lumMod val="50000"/>
                    <a:lumOff val="50000"/>
                  </a:schemeClr>
                </a:solidFill>
                <a:ea typeface="ＭＳ Ｐゴシック" charset="-128"/>
              </a:rPr>
              <a:t>Mark Gerstein</a:t>
            </a:r>
            <a:br>
              <a:rPr lang="en-US" altLang="x-none" sz="1600" dirty="0">
                <a:solidFill>
                  <a:schemeClr val="tx1">
                    <a:lumMod val="50000"/>
                    <a:lumOff val="50000"/>
                  </a:schemeClr>
                </a:solidFill>
                <a:ea typeface="ＭＳ Ｐゴシック" charset="-128"/>
              </a:rPr>
            </a:br>
            <a:r>
              <a:rPr lang="en-US" altLang="x-none" sz="1600" dirty="0">
                <a:solidFill>
                  <a:schemeClr val="tx1">
                    <a:lumMod val="50000"/>
                    <a:lumOff val="50000"/>
                  </a:schemeClr>
                </a:solidFill>
                <a:ea typeface="ＭＳ Ｐゴシック" charset="-128"/>
              </a:rPr>
              <a:t>Yale U.</a:t>
            </a:r>
          </a:p>
        </p:txBody>
      </p:sp>
      <p:sp>
        <p:nvSpPr>
          <p:cNvPr id="5124" name="Rectangle 5"/>
          <p:cNvSpPr>
            <a:spLocks noChangeArrowheads="1"/>
          </p:cNvSpPr>
          <p:nvPr/>
        </p:nvSpPr>
        <p:spPr bwMode="auto">
          <a:xfrm>
            <a:off x="8556625" y="0"/>
            <a:ext cx="587375" cy="6858000"/>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spcBef>
                <a:spcPct val="20000"/>
              </a:spcBef>
              <a:buChar char="•"/>
              <a:defRPr sz="2400">
                <a:solidFill>
                  <a:schemeClr val="tx1"/>
                </a:solidFill>
                <a:latin typeface="Arial" charset="0"/>
                <a:ea typeface="ＭＳ Ｐゴシック" charset="-128"/>
              </a:defRPr>
            </a:lvl1pPr>
            <a:lvl2pPr marL="742950" indent="-285750">
              <a:spcBef>
                <a:spcPct val="20000"/>
              </a:spcBef>
              <a:buFont typeface="Symbol" charset="2"/>
              <a:buChar char="à"/>
              <a:defRPr>
                <a:solidFill>
                  <a:schemeClr val="tx1"/>
                </a:solidFill>
                <a:latin typeface="Arial" charset="0"/>
                <a:ea typeface="ＭＳ Ｐゴシック" charset="-128"/>
              </a:defRPr>
            </a:lvl2pPr>
            <a:lvl3pPr marL="1143000" indent="-228600">
              <a:spcBef>
                <a:spcPct val="20000"/>
              </a:spcBef>
              <a:buChar char="•"/>
              <a:defRPr>
                <a:solidFill>
                  <a:schemeClr val="tx1"/>
                </a:solidFill>
                <a:latin typeface="Arial" charset="0"/>
                <a:ea typeface="ＭＳ Ｐゴシック" charset="-128"/>
              </a:defRPr>
            </a:lvl3pPr>
            <a:lvl4pPr marL="1600200" indent="-228600">
              <a:spcBef>
                <a:spcPct val="20000"/>
              </a:spcBef>
              <a:buChar char="–"/>
              <a:defRPr>
                <a:solidFill>
                  <a:schemeClr val="tx1"/>
                </a:solidFill>
                <a:latin typeface="Arial" charset="0"/>
                <a:ea typeface="ＭＳ Ｐゴシック" charset="-128"/>
              </a:defRPr>
            </a:lvl4pPr>
            <a:lvl5pPr marL="2057400" indent="-228600">
              <a:spcBef>
                <a:spcPct val="20000"/>
              </a:spcBef>
              <a:buChar char="»"/>
              <a:defRPr>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a:solidFill>
                  <a:schemeClr val="tx1"/>
                </a:solidFill>
                <a:latin typeface="Arial" charset="0"/>
                <a:ea typeface="ＭＳ Ｐゴシック" charset="-128"/>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endParaRPr kumimoji="0" lang="x-none" altLang="x-none" sz="3600" b="1" i="0" u="none" strike="noStrike" kern="1200" cap="none" spc="0" normalizeH="0" baseline="0" noProof="0">
              <a:ln>
                <a:noFill/>
              </a:ln>
              <a:solidFill>
                <a:srgbClr val="FFFFFF"/>
              </a:solidFill>
              <a:effectLst/>
              <a:uLnTx/>
              <a:uFillTx/>
              <a:latin typeface="Arial" charset="0"/>
              <a:ea typeface="ＭＳ Ｐゴシック" charset="-128"/>
              <a:cs typeface=""/>
            </a:endParaRPr>
          </a:p>
        </p:txBody>
      </p:sp>
      <p:pic>
        <p:nvPicPr>
          <p:cNvPr id="4" name="Picture 3">
            <a:extLst>
              <a:ext uri="{FF2B5EF4-FFF2-40B4-BE49-F238E27FC236}">
                <a16:creationId xmlns:a16="http://schemas.microsoft.com/office/drawing/2014/main" id="{D7BCC422-BA08-6284-A4AE-2840DDD837FE}"/>
              </a:ext>
            </a:extLst>
          </p:cNvPr>
          <p:cNvPicPr>
            <a:picLocks noChangeAspect="1"/>
          </p:cNvPicPr>
          <p:nvPr/>
        </p:nvPicPr>
        <p:blipFill>
          <a:blip r:embed="rId3"/>
          <a:stretch>
            <a:fillRect/>
          </a:stretch>
        </p:blipFill>
        <p:spPr>
          <a:xfrm>
            <a:off x="1762997" y="1476573"/>
            <a:ext cx="5618006" cy="4314627"/>
          </a:xfrm>
          <a:prstGeom prst="rect">
            <a:avLst/>
          </a:prstGeom>
        </p:spPr>
      </p:pic>
      <p:sp>
        <p:nvSpPr>
          <p:cNvPr id="2" name="Rectangle 4">
            <a:extLst>
              <a:ext uri="{FF2B5EF4-FFF2-40B4-BE49-F238E27FC236}">
                <a16:creationId xmlns:a16="http://schemas.microsoft.com/office/drawing/2014/main" id="{E7A36139-0478-44C0-C73E-8E1A0189F010}"/>
              </a:ext>
            </a:extLst>
          </p:cNvPr>
          <p:cNvSpPr txBox="1">
            <a:spLocks noChangeArrowheads="1"/>
          </p:cNvSpPr>
          <p:nvPr/>
        </p:nvSpPr>
        <p:spPr bwMode="auto">
          <a:xfrm>
            <a:off x="283464" y="259932"/>
            <a:ext cx="8577072" cy="934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None/>
              <a:defRPr sz="2400">
                <a:solidFill>
                  <a:schemeClr val="tx1"/>
                </a:solidFill>
                <a:latin typeface="+mn-lt"/>
                <a:ea typeface="ＭＳ Ｐゴシック" pitchFamily="-111" charset="-128"/>
                <a:cs typeface="ＭＳ Ｐゴシック" pitchFamily="-111" charset="-128"/>
              </a:defRPr>
            </a:lvl1pPr>
            <a:lvl2pPr marL="457200" indent="0" algn="ctr" rtl="0" eaLnBrk="0" fontAlgn="base" hangingPunct="0">
              <a:spcBef>
                <a:spcPct val="20000"/>
              </a:spcBef>
              <a:spcAft>
                <a:spcPct val="0"/>
              </a:spcAft>
              <a:buFont typeface="Symbol" charset="2"/>
              <a:buNone/>
              <a:defRPr>
                <a:solidFill>
                  <a:schemeClr val="tx1"/>
                </a:solidFill>
                <a:latin typeface="+mn-lt"/>
                <a:ea typeface="ＭＳ Ｐゴシック" charset="-128"/>
              </a:defRPr>
            </a:lvl2pPr>
            <a:lvl3pPr marL="914400" indent="0" algn="ctr" rtl="0" eaLnBrk="0" fontAlgn="base" hangingPunct="0">
              <a:spcBef>
                <a:spcPct val="20000"/>
              </a:spcBef>
              <a:spcAft>
                <a:spcPct val="0"/>
              </a:spcAft>
              <a:buNone/>
              <a:defRPr>
                <a:solidFill>
                  <a:schemeClr val="tx1"/>
                </a:solidFill>
                <a:latin typeface="+mn-lt"/>
                <a:ea typeface="ＭＳ Ｐゴシック" charset="-128"/>
              </a:defRPr>
            </a:lvl3pPr>
            <a:lvl4pPr marL="1371600" indent="0" algn="ctr" rtl="0" eaLnBrk="0" fontAlgn="base" hangingPunct="0">
              <a:spcBef>
                <a:spcPct val="20000"/>
              </a:spcBef>
              <a:spcAft>
                <a:spcPct val="0"/>
              </a:spcAft>
              <a:buNone/>
              <a:defRPr>
                <a:solidFill>
                  <a:schemeClr val="tx1"/>
                </a:solidFill>
                <a:latin typeface="+mn-lt"/>
                <a:ea typeface="ＭＳ Ｐゴシック" charset="-128"/>
              </a:defRPr>
            </a:lvl4pPr>
            <a:lvl5pPr marL="1828800" indent="0" algn="ctr" rtl="0" eaLnBrk="0" fontAlgn="base" hangingPunct="0">
              <a:spcBef>
                <a:spcPct val="20000"/>
              </a:spcBef>
              <a:spcAft>
                <a:spcPct val="0"/>
              </a:spcAft>
              <a:buNone/>
              <a:defRPr>
                <a:solidFill>
                  <a:schemeClr val="tx1"/>
                </a:solidFill>
                <a:latin typeface="+mn-lt"/>
                <a:ea typeface="ＭＳ Ｐゴシック" charset="-128"/>
              </a:defRPr>
            </a:lvl5pPr>
            <a:lvl6pPr marL="2286000" indent="0" algn="ctr" rtl="0" fontAlgn="base">
              <a:spcBef>
                <a:spcPct val="20000"/>
              </a:spcBef>
              <a:spcAft>
                <a:spcPct val="0"/>
              </a:spcAft>
              <a:buNone/>
              <a:defRPr>
                <a:solidFill>
                  <a:schemeClr val="tx1"/>
                </a:solidFill>
                <a:latin typeface="+mn-lt"/>
                <a:ea typeface="ＭＳ Ｐゴシック" charset="-128"/>
              </a:defRPr>
            </a:lvl6pPr>
            <a:lvl7pPr marL="2743200" indent="0" algn="ctr" rtl="0" fontAlgn="base">
              <a:spcBef>
                <a:spcPct val="20000"/>
              </a:spcBef>
              <a:spcAft>
                <a:spcPct val="0"/>
              </a:spcAft>
              <a:buNone/>
              <a:defRPr>
                <a:solidFill>
                  <a:schemeClr val="tx1"/>
                </a:solidFill>
                <a:latin typeface="+mn-lt"/>
                <a:ea typeface="ＭＳ Ｐゴシック" charset="-128"/>
              </a:defRPr>
            </a:lvl7pPr>
            <a:lvl8pPr marL="3200400" indent="0" algn="ctr" rtl="0" fontAlgn="base">
              <a:spcBef>
                <a:spcPct val="20000"/>
              </a:spcBef>
              <a:spcAft>
                <a:spcPct val="0"/>
              </a:spcAft>
              <a:buNone/>
              <a:defRPr>
                <a:solidFill>
                  <a:schemeClr val="tx1"/>
                </a:solidFill>
                <a:latin typeface="+mn-lt"/>
                <a:ea typeface="ＭＳ Ｐゴシック" charset="-128"/>
              </a:defRPr>
            </a:lvl8pPr>
            <a:lvl9pPr marL="3657600" indent="0" algn="ctr" rtl="0" fontAlgn="base">
              <a:spcBef>
                <a:spcPct val="20000"/>
              </a:spcBef>
              <a:spcAft>
                <a:spcPct val="0"/>
              </a:spcAft>
              <a:buNone/>
              <a:defRPr>
                <a:solidFill>
                  <a:schemeClr val="tx1"/>
                </a:solidFill>
                <a:latin typeface="+mn-lt"/>
                <a:ea typeface="ＭＳ Ｐゴシック" charset="-128"/>
              </a:defRPr>
            </a:lvl9pPr>
          </a:lstStyle>
          <a:p>
            <a:pPr marL="0" marR="0" lvl="0" indent="0" algn="ctr" defTabSz="914400" rtl="0" eaLnBrk="1" fontAlgn="base" latinLnBrk="0" hangingPunct="1">
              <a:lnSpc>
                <a:spcPct val="80000"/>
              </a:lnSpc>
              <a:spcBef>
                <a:spcPct val="20000"/>
              </a:spcBef>
              <a:spcAft>
                <a:spcPct val="0"/>
              </a:spcAft>
              <a:buClrTx/>
              <a:buSzTx/>
              <a:buFontTx/>
              <a:buNone/>
              <a:tabLst/>
              <a:defRPr/>
            </a:pPr>
            <a:r>
              <a:rPr kumimoji="0" lang="en-US" altLang="x-none" sz="2800" b="1" i="0" u="none" strike="noStrike" kern="0" cap="none" spc="0" normalizeH="0" baseline="0" noProof="0" dirty="0">
                <a:ln>
                  <a:noFill/>
                </a:ln>
                <a:solidFill>
                  <a:srgbClr val="000000"/>
                </a:solidFill>
                <a:effectLst/>
                <a:uLnTx/>
                <a:uFillTx/>
                <a:latin typeface="Arial"/>
                <a:ea typeface="ＭＳ Ｐゴシック" charset="-128"/>
              </a:rPr>
              <a:t>Biomedical Data Science</a:t>
            </a:r>
            <a:r>
              <a:rPr kumimoji="0" lang="en-US" altLang="x-none" sz="2000" b="1" i="0" u="none" strike="noStrike" kern="0" cap="none" spc="0" normalizeH="0" baseline="0" noProof="0" dirty="0">
                <a:ln>
                  <a:noFill/>
                </a:ln>
                <a:solidFill>
                  <a:srgbClr val="000000"/>
                </a:solidFill>
                <a:effectLst/>
                <a:uLnTx/>
                <a:uFillTx/>
                <a:latin typeface="Arial"/>
                <a:ea typeface="ＭＳ Ｐゴシック" charset="-128"/>
              </a:rPr>
              <a:t> </a:t>
            </a:r>
            <a:r>
              <a:rPr kumimoji="0" lang="en-US" altLang="x-none" sz="1600" b="0" i="0" u="none" strike="noStrike" kern="0" cap="none" spc="0" normalizeH="0" baseline="0" noProof="0" dirty="0">
                <a:ln>
                  <a:noFill/>
                </a:ln>
                <a:solidFill>
                  <a:srgbClr val="000000"/>
                </a:solidFill>
                <a:effectLst/>
                <a:uLnTx/>
                <a:uFillTx/>
                <a:latin typeface="Arial"/>
                <a:ea typeface="ＭＳ Ｐゴシック" charset="-128"/>
              </a:rPr>
              <a:t>(</a:t>
            </a:r>
            <a:r>
              <a:rPr kumimoji="0" lang="en-US" altLang="x-none" sz="1600" b="0" i="0" u="none" strike="noStrike" kern="1200" cap="none" spc="0" normalizeH="0" baseline="0" noProof="0" dirty="0" err="1">
                <a:ln>
                  <a:noFill/>
                </a:ln>
                <a:solidFill>
                  <a:srgbClr val="000000"/>
                </a:solidFill>
                <a:effectLst/>
                <a:uLnTx/>
                <a:uFillTx/>
                <a:latin typeface="Arial"/>
                <a:ea typeface="ＭＳ Ｐゴシック" charset="-128"/>
              </a:rPr>
              <a:t>GersteinLab.org</a:t>
            </a:r>
            <a:r>
              <a:rPr kumimoji="0" lang="en-US" altLang="x-none" sz="1600" b="0" i="0" u="none" strike="noStrike" kern="1200" cap="none" spc="0" normalizeH="0" baseline="0" noProof="0" dirty="0">
                <a:ln>
                  <a:noFill/>
                </a:ln>
                <a:solidFill>
                  <a:srgbClr val="000000"/>
                </a:solidFill>
                <a:effectLst/>
                <a:uLnTx/>
                <a:uFillTx/>
                <a:latin typeface="Arial"/>
                <a:ea typeface="ＭＳ Ｐゴシック" charset="-128"/>
              </a:rPr>
              <a:t>/courses/3520)</a:t>
            </a:r>
          </a:p>
          <a:p>
            <a:pPr lvl="0" eaLnBrk="1" hangingPunct="1">
              <a:lnSpc>
                <a:spcPct val="80000"/>
              </a:lnSpc>
              <a:defRPr/>
            </a:pPr>
            <a:r>
              <a:rPr lang="en-US" altLang="en-US" dirty="0">
                <a:ea typeface="ＭＳ Ｐゴシック" panose="020B0600070205080204" pitchFamily="34" charset="-128"/>
              </a:rPr>
              <a:t>Unsupervised Mining – General Clustering </a:t>
            </a:r>
            <a:r>
              <a:rPr kumimoji="0" lang="en-US" altLang="x-none" sz="1600" b="0" i="0" u="none" strike="noStrike" kern="1200" cap="none" spc="0" normalizeH="0" baseline="0" noProof="0" dirty="0">
                <a:ln>
                  <a:noFill/>
                </a:ln>
                <a:solidFill>
                  <a:srgbClr val="000000"/>
                </a:solidFill>
                <a:effectLst/>
                <a:uLnTx/>
                <a:uFillTx/>
                <a:latin typeface="Arial"/>
                <a:ea typeface="ＭＳ Ｐゴシック" charset="-128"/>
              </a:rPr>
              <a:t>(26m9a)</a:t>
            </a:r>
          </a:p>
          <a:p>
            <a:pPr marL="0" marR="0" lvl="0" indent="0" algn="ctr" defTabSz="914400" rtl="0" eaLnBrk="1" fontAlgn="base" latinLnBrk="0" hangingPunct="1">
              <a:lnSpc>
                <a:spcPct val="80000"/>
              </a:lnSpc>
              <a:spcBef>
                <a:spcPct val="20000"/>
              </a:spcBef>
              <a:spcAft>
                <a:spcPct val="0"/>
              </a:spcAft>
              <a:buClrTx/>
              <a:buSzTx/>
              <a:buFontTx/>
              <a:buNone/>
              <a:tabLst/>
              <a:defRPr/>
            </a:pPr>
            <a:r>
              <a:rPr kumimoji="0" lang="en-US" altLang="x-none" sz="2000" b="1" i="0" u="none" strike="noStrike" kern="1200" cap="none" spc="0" normalizeH="0" baseline="0" noProof="0" dirty="0">
                <a:ln>
                  <a:noFill/>
                </a:ln>
                <a:solidFill>
                  <a:srgbClr val="000000"/>
                </a:solidFill>
                <a:effectLst/>
                <a:uLnTx/>
                <a:uFillTx/>
                <a:latin typeface="Arial"/>
                <a:ea typeface="ＭＳ Ｐゴシック" charset="-128"/>
              </a:rPr>
              <a:t> </a:t>
            </a:r>
          </a:p>
          <a:p>
            <a:pPr marL="0" marR="0" lvl="0" indent="0" algn="ctr" defTabSz="914400" rtl="0" eaLnBrk="1" fontAlgn="base" latinLnBrk="0" hangingPunct="1">
              <a:lnSpc>
                <a:spcPct val="80000"/>
              </a:lnSpc>
              <a:spcBef>
                <a:spcPct val="20000"/>
              </a:spcBef>
              <a:spcAft>
                <a:spcPct val="0"/>
              </a:spcAft>
              <a:buClrTx/>
              <a:buSzTx/>
              <a:buFontTx/>
              <a:buNone/>
              <a:tabLst/>
              <a:defRPr/>
            </a:pPr>
            <a:endParaRPr kumimoji="0" lang="en-US" altLang="x-none" sz="2000" b="1" i="0" u="none" strike="noStrike" kern="0" cap="none" spc="0" normalizeH="0" baseline="0" noProof="0" dirty="0">
              <a:ln>
                <a:noFill/>
              </a:ln>
              <a:solidFill>
                <a:srgbClr val="000000"/>
              </a:solidFill>
              <a:effectLst/>
              <a:uLnTx/>
              <a:uFillTx/>
              <a:latin typeface="Arial"/>
              <a:ea typeface="ＭＳ Ｐゴシック" charset="-128"/>
            </a:endParaRPr>
          </a:p>
        </p:txBody>
      </p:sp>
      <p:sp>
        <p:nvSpPr>
          <p:cNvPr id="6" name="Rectangle 4">
            <a:extLst>
              <a:ext uri="{FF2B5EF4-FFF2-40B4-BE49-F238E27FC236}">
                <a16:creationId xmlns:a16="http://schemas.microsoft.com/office/drawing/2014/main" id="{FD1F2A44-489F-A451-BEA1-689BEA6115DC}"/>
              </a:ext>
            </a:extLst>
          </p:cNvPr>
          <p:cNvSpPr txBox="1">
            <a:spLocks noChangeArrowheads="1"/>
          </p:cNvSpPr>
          <p:nvPr/>
        </p:nvSpPr>
        <p:spPr bwMode="auto">
          <a:xfrm>
            <a:off x="5675376" y="5860048"/>
            <a:ext cx="3333389" cy="700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None/>
              <a:defRPr sz="2400">
                <a:solidFill>
                  <a:schemeClr val="tx1"/>
                </a:solidFill>
                <a:latin typeface="+mn-lt"/>
                <a:ea typeface="ＭＳ Ｐゴシック" pitchFamily="-111" charset="-128"/>
                <a:cs typeface="ＭＳ Ｐゴシック" pitchFamily="-111" charset="-128"/>
              </a:defRPr>
            </a:lvl1pPr>
            <a:lvl2pPr marL="457200" indent="0" algn="ctr" rtl="0" eaLnBrk="0" fontAlgn="base" hangingPunct="0">
              <a:spcBef>
                <a:spcPct val="20000"/>
              </a:spcBef>
              <a:spcAft>
                <a:spcPct val="0"/>
              </a:spcAft>
              <a:buFont typeface="Symbol" pitchFamily="2" charset="2"/>
              <a:buNone/>
              <a:defRPr>
                <a:solidFill>
                  <a:schemeClr val="tx1"/>
                </a:solidFill>
                <a:latin typeface="+mn-lt"/>
                <a:ea typeface="ＭＳ Ｐゴシック" charset="-128"/>
              </a:defRPr>
            </a:lvl2pPr>
            <a:lvl3pPr marL="914400" indent="0" algn="ctr" rtl="0" eaLnBrk="0" fontAlgn="base" hangingPunct="0">
              <a:spcBef>
                <a:spcPct val="20000"/>
              </a:spcBef>
              <a:spcAft>
                <a:spcPct val="0"/>
              </a:spcAft>
              <a:buNone/>
              <a:defRPr>
                <a:solidFill>
                  <a:schemeClr val="tx1"/>
                </a:solidFill>
                <a:latin typeface="+mn-lt"/>
                <a:ea typeface="ＭＳ Ｐゴシック" charset="-128"/>
              </a:defRPr>
            </a:lvl3pPr>
            <a:lvl4pPr marL="1371600" indent="0" algn="ctr" rtl="0" eaLnBrk="0" fontAlgn="base" hangingPunct="0">
              <a:spcBef>
                <a:spcPct val="20000"/>
              </a:spcBef>
              <a:spcAft>
                <a:spcPct val="0"/>
              </a:spcAft>
              <a:buNone/>
              <a:defRPr>
                <a:solidFill>
                  <a:schemeClr val="tx1"/>
                </a:solidFill>
                <a:latin typeface="+mn-lt"/>
                <a:ea typeface="ＭＳ Ｐゴシック" charset="-128"/>
              </a:defRPr>
            </a:lvl4pPr>
            <a:lvl5pPr marL="1828800" indent="0" algn="ctr" rtl="0" eaLnBrk="0" fontAlgn="base" hangingPunct="0">
              <a:spcBef>
                <a:spcPct val="20000"/>
              </a:spcBef>
              <a:spcAft>
                <a:spcPct val="0"/>
              </a:spcAft>
              <a:buNone/>
              <a:defRPr>
                <a:solidFill>
                  <a:schemeClr val="tx1"/>
                </a:solidFill>
                <a:latin typeface="+mn-lt"/>
                <a:ea typeface="ＭＳ Ｐゴシック" charset="-128"/>
              </a:defRPr>
            </a:lvl5pPr>
            <a:lvl6pPr marL="2286000" indent="0" algn="ctr" rtl="0" fontAlgn="base">
              <a:spcBef>
                <a:spcPct val="20000"/>
              </a:spcBef>
              <a:spcAft>
                <a:spcPct val="0"/>
              </a:spcAft>
              <a:buNone/>
              <a:defRPr>
                <a:solidFill>
                  <a:schemeClr val="tx1"/>
                </a:solidFill>
                <a:latin typeface="+mn-lt"/>
                <a:ea typeface="ＭＳ Ｐゴシック" charset="-128"/>
              </a:defRPr>
            </a:lvl6pPr>
            <a:lvl7pPr marL="2743200" indent="0" algn="ctr" rtl="0" fontAlgn="base">
              <a:spcBef>
                <a:spcPct val="20000"/>
              </a:spcBef>
              <a:spcAft>
                <a:spcPct val="0"/>
              </a:spcAft>
              <a:buNone/>
              <a:defRPr>
                <a:solidFill>
                  <a:schemeClr val="tx1"/>
                </a:solidFill>
                <a:latin typeface="+mn-lt"/>
                <a:ea typeface="ＭＳ Ｐゴシック" charset="-128"/>
              </a:defRPr>
            </a:lvl7pPr>
            <a:lvl8pPr marL="3200400" indent="0" algn="ctr" rtl="0" fontAlgn="base">
              <a:spcBef>
                <a:spcPct val="20000"/>
              </a:spcBef>
              <a:spcAft>
                <a:spcPct val="0"/>
              </a:spcAft>
              <a:buNone/>
              <a:defRPr>
                <a:solidFill>
                  <a:schemeClr val="tx1"/>
                </a:solidFill>
                <a:latin typeface="+mn-lt"/>
                <a:ea typeface="ＭＳ Ｐゴシック" charset="-128"/>
              </a:defRPr>
            </a:lvl8pPr>
            <a:lvl9pPr marL="3657600" indent="0" algn="ctr" rtl="0" fontAlgn="base">
              <a:spcBef>
                <a:spcPct val="20000"/>
              </a:spcBef>
              <a:spcAft>
                <a:spcPct val="0"/>
              </a:spcAft>
              <a:buNone/>
              <a:defRPr>
                <a:solidFill>
                  <a:schemeClr val="tx1"/>
                </a:solidFill>
                <a:latin typeface="+mn-lt"/>
                <a:ea typeface="ＭＳ Ｐゴシック" charset="-128"/>
              </a:defRPr>
            </a:lvl9pPr>
          </a:lstStyle>
          <a:p>
            <a:pPr lvl="0" algn="r" eaLnBrk="1" hangingPunct="1">
              <a:defRPr/>
            </a:pPr>
            <a:r>
              <a:rPr kumimoji="0" lang="en-US" altLang="en-US" sz="1400" b="0" i="0" u="none" strike="noStrike" kern="1200" cap="none" spc="0" normalizeH="0" baseline="0" noProof="0" dirty="0">
                <a:ln>
                  <a:noFill/>
                </a:ln>
                <a:solidFill>
                  <a:schemeClr val="tx1">
                    <a:lumMod val="50000"/>
                    <a:lumOff val="50000"/>
                  </a:schemeClr>
                </a:solidFill>
                <a:effectLst/>
                <a:uLnTx/>
                <a:uFillTx/>
                <a:latin typeface="Arial"/>
                <a:ea typeface="ＭＳ Ｐゴシック" panose="020B0600070205080204" pitchFamily="34" charset="-128"/>
              </a:rPr>
              <a:t>Last edit in spring ’</a:t>
            </a:r>
            <a:r>
              <a:rPr kumimoji="0" lang="en-US" altLang="ja-JP" sz="1400" b="0" i="0" u="none" strike="noStrike" kern="1200" cap="none" spc="0" normalizeH="0" baseline="0" noProof="0" dirty="0">
                <a:ln>
                  <a:noFill/>
                </a:ln>
                <a:solidFill>
                  <a:schemeClr val="tx1">
                    <a:lumMod val="50000"/>
                    <a:lumOff val="50000"/>
                  </a:schemeClr>
                </a:solidFill>
                <a:effectLst/>
                <a:uLnTx/>
                <a:uFillTx/>
                <a:latin typeface="Arial"/>
                <a:ea typeface="ＭＳ Ｐゴシック" panose="020B0600070205080204" pitchFamily="34" charset="-128"/>
              </a:rPr>
              <a:t>26. Adding in network as matrix</a:t>
            </a:r>
            <a:r>
              <a:rPr lang="en-US" altLang="ja-JP" sz="1400" dirty="0">
                <a:solidFill>
                  <a:schemeClr val="tx1">
                    <a:lumMod val="50000"/>
                    <a:lumOff val="50000"/>
                  </a:schemeClr>
                </a:solidFill>
                <a:latin typeface="Arial"/>
                <a:ea typeface="ＭＳ Ｐゴシック" panose="020B0600070205080204" pitchFamily="34" charset="-128"/>
              </a:rPr>
              <a:t> &amp; some small cuts. </a:t>
            </a:r>
            <a:r>
              <a:rPr kumimoji="0" lang="en-US" altLang="ja-JP" sz="1400" b="0" i="0" u="none" strike="noStrike" kern="1200" cap="none" spc="0" normalizeH="0" baseline="0" noProof="0" dirty="0">
                <a:ln>
                  <a:noFill/>
                </a:ln>
                <a:solidFill>
                  <a:schemeClr val="tx1">
                    <a:lumMod val="50000"/>
                    <a:lumOff val="50000"/>
                  </a:schemeClr>
                </a:solidFill>
                <a:effectLst/>
                <a:uLnTx/>
                <a:uFillTx/>
                <a:latin typeface="Arial"/>
                <a:ea typeface="ＭＳ Ｐゴシック" panose="020B0600070205080204" pitchFamily="34" charset="-128"/>
              </a:rPr>
              <a:t>Similar to</a:t>
            </a:r>
            <a:r>
              <a:rPr kumimoji="0" lang="en-US" altLang="ja-JP" sz="1400" i="0" u="none" strike="noStrike" kern="1200" cap="none" spc="0" normalizeH="0" baseline="0" noProof="0" dirty="0">
                <a:ln>
                  <a:noFill/>
                </a:ln>
                <a:solidFill>
                  <a:schemeClr val="tx1">
                    <a:lumMod val="50000"/>
                    <a:lumOff val="50000"/>
                  </a:schemeClr>
                </a:solidFill>
                <a:effectLst/>
                <a:uLnTx/>
                <a:uFillTx/>
                <a:latin typeface="Arial"/>
                <a:ea typeface="ＭＳ Ｐゴシック" panose="020B0600070205080204" pitchFamily="34" charset="-128"/>
              </a:rPr>
              <a:t> 2022’s 22m9a &amp; </a:t>
            </a:r>
            <a:br>
              <a:rPr kumimoji="0" lang="en-US" altLang="ja-JP" sz="1400" i="0" u="none" strike="noStrike" kern="1200" cap="none" spc="0" normalizeH="0" baseline="0" noProof="0" dirty="0">
                <a:ln>
                  <a:noFill/>
                </a:ln>
                <a:solidFill>
                  <a:schemeClr val="tx1">
                    <a:lumMod val="50000"/>
                    <a:lumOff val="50000"/>
                  </a:schemeClr>
                </a:solidFill>
                <a:effectLst/>
                <a:uLnTx/>
                <a:uFillTx/>
                <a:latin typeface="Arial"/>
                <a:ea typeface="ＭＳ Ｐゴシック" panose="020B0600070205080204" pitchFamily="34" charset="-128"/>
              </a:rPr>
            </a:br>
            <a:r>
              <a:rPr kumimoji="0" lang="en-US" altLang="ja-JP" sz="1400" b="0" i="0" u="none" strike="noStrike" kern="1200" cap="none" spc="0" normalizeH="0" baseline="0" noProof="0" dirty="0">
                <a:ln>
                  <a:noFill/>
                </a:ln>
                <a:solidFill>
                  <a:schemeClr val="tx1">
                    <a:lumMod val="50000"/>
                    <a:lumOff val="50000"/>
                  </a:schemeClr>
                </a:solidFill>
                <a:effectLst/>
                <a:uLnTx/>
                <a:uFillTx/>
                <a:latin typeface="Arial"/>
                <a:ea typeface="ＭＳ Ｐゴシック" panose="020B0600070205080204" pitchFamily="34" charset="-128"/>
              </a:rPr>
              <a:t>2021’s M9a [which has a video]. </a:t>
            </a:r>
            <a:endParaRPr kumimoji="0" lang="en-US" altLang="x-none" sz="1400" b="0" i="0" u="none" strike="noStrike" kern="0" cap="none" spc="0" normalizeH="0" baseline="0" noProof="0" dirty="0">
              <a:ln>
                <a:noFill/>
              </a:ln>
              <a:solidFill>
                <a:schemeClr val="tx1">
                  <a:lumMod val="50000"/>
                  <a:lumOff val="50000"/>
                </a:schemeClr>
              </a:solidFill>
              <a:effectLst/>
              <a:uLnTx/>
              <a:uFillTx/>
              <a:latin typeface="Arial"/>
              <a:ea typeface="ＭＳ Ｐゴシック" charset="-128"/>
            </a:endParaRPr>
          </a:p>
        </p:txBody>
      </p:sp>
    </p:spTree>
    <p:extLst>
      <p:ext uri="{BB962C8B-B14F-4D97-AF65-F5344CB8AC3E}">
        <p14:creationId xmlns:p14="http://schemas.microsoft.com/office/powerpoint/2010/main" val="4003994103"/>
      </p:ext>
    </p:extLst>
  </p:cSld>
  <p:clrMapOvr>
    <a:masterClrMapping/>
  </p:clrMapOvr>
  <mc:AlternateContent xmlns:mc="http://schemas.openxmlformats.org/markup-compatibility/2006" xmlns:p14="http://schemas.microsoft.com/office/powerpoint/2010/main">
    <mc:Choice Requires="p14">
      <p:transition spd="slow" p14:dur="2000" advTm="32048"/>
    </mc:Choice>
    <mc:Fallback xmlns="">
      <p:transition spd="slow" advTm="32048"/>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3">
            <a:extLst>
              <a:ext uri="{FF2B5EF4-FFF2-40B4-BE49-F238E27FC236}">
                <a16:creationId xmlns:a16="http://schemas.microsoft.com/office/drawing/2014/main" id="{7FB5291E-E768-ED4E-BD7B-E6C240BA7E93}"/>
              </a:ext>
            </a:extLst>
          </p:cNvPr>
          <p:cNvSpPr>
            <a:spLocks noGrp="1"/>
          </p:cNvSpPr>
          <p:nvPr>
            <p:ph type="ctrTitle"/>
          </p:nvPr>
        </p:nvSpPr>
        <p:spPr/>
        <p:txBody>
          <a:bodyPr/>
          <a:lstStyle/>
          <a:p>
            <a:pPr eaLnBrk="1" hangingPunct="1"/>
            <a:r>
              <a:rPr lang="en-US" altLang="en-US">
                <a:latin typeface="Arial" panose="020B0604020202020204" pitchFamily="34" charset="0"/>
                <a:ea typeface="ＭＳ Ｐゴシック" panose="020B0600070205080204" pitchFamily="34" charset="-128"/>
              </a:rPr>
              <a:t>Unsupervised Mining</a:t>
            </a:r>
          </a:p>
        </p:txBody>
      </p:sp>
      <p:sp>
        <p:nvSpPr>
          <p:cNvPr id="83970" name="Subtitle 4">
            <a:extLst>
              <a:ext uri="{FF2B5EF4-FFF2-40B4-BE49-F238E27FC236}">
                <a16:creationId xmlns:a16="http://schemas.microsoft.com/office/drawing/2014/main" id="{58F7078A-57A8-DE44-9D3D-8037DBBD321A}"/>
              </a:ext>
            </a:extLst>
          </p:cNvPr>
          <p:cNvSpPr>
            <a:spLocks noGrp="1"/>
          </p:cNvSpPr>
          <p:nvPr>
            <p:ph type="subTitle" idx="1"/>
          </p:nvPr>
        </p:nvSpPr>
        <p:spPr/>
        <p:txBody>
          <a:bodyPr rtlCol="0">
            <a:normAutofit/>
          </a:bodyPr>
          <a:lstStyle/>
          <a:p>
            <a:pPr eaLnBrk="1" fontAlgn="auto" hangingPunct="1">
              <a:spcAft>
                <a:spcPts val="0"/>
              </a:spcAft>
              <a:buFont typeface="Arial"/>
              <a:buNone/>
              <a:defRPr/>
            </a:pPr>
            <a:r>
              <a:rPr lang="en-US" dirty="0">
                <a:latin typeface="Arial" charset="0"/>
                <a:ea typeface="+mn-ea"/>
                <a:cs typeface="+mn-cs"/>
              </a:rPr>
              <a:t>Columns &amp; Rows </a:t>
            </a:r>
            <a:br>
              <a:rPr lang="en-US" dirty="0">
                <a:latin typeface="Arial" charset="0"/>
                <a:ea typeface="+mn-ea"/>
                <a:cs typeface="+mn-cs"/>
              </a:rPr>
            </a:br>
            <a:r>
              <a:rPr lang="en-US" dirty="0">
                <a:latin typeface="Arial" charset="0"/>
                <a:ea typeface="+mn-ea"/>
                <a:cs typeface="+mn-cs"/>
              </a:rPr>
              <a:t>of the Data Matrix</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a:extLst>
              <a:ext uri="{FF2B5EF4-FFF2-40B4-BE49-F238E27FC236}">
                <a16:creationId xmlns:a16="http://schemas.microsoft.com/office/drawing/2014/main" id="{A40F480C-735C-1144-A730-3215E34ADDC4}"/>
              </a:ext>
            </a:extLst>
          </p:cNvPr>
          <p:cNvSpPr>
            <a:spLocks noGrp="1"/>
          </p:cNvSpPr>
          <p:nvPr>
            <p:ph type="title"/>
          </p:nvPr>
        </p:nvSpPr>
        <p:spPr/>
        <p:txBody>
          <a:bodyPr/>
          <a:lstStyle/>
          <a:p>
            <a:pPr eaLnBrk="1" hangingPunct="1"/>
            <a:r>
              <a:rPr lang="en-US" altLang="en-US" sz="3600">
                <a:latin typeface="Arial" panose="020B0604020202020204" pitchFamily="34" charset="0"/>
                <a:ea typeface="ＭＳ Ｐゴシック" panose="020B0600070205080204" pitchFamily="34" charset="-128"/>
              </a:rPr>
              <a:t>Structure of Genomic Features Matrix</a:t>
            </a:r>
          </a:p>
        </p:txBody>
      </p:sp>
      <p:pic>
        <p:nvPicPr>
          <p:cNvPr id="56322" name="Picture 3">
            <a:extLst>
              <a:ext uri="{FF2B5EF4-FFF2-40B4-BE49-F238E27FC236}">
                <a16:creationId xmlns:a16="http://schemas.microsoft.com/office/drawing/2014/main" id="{76CD68D1-C840-E54B-9926-584E25A8BF8C}"/>
              </a:ext>
            </a:extLst>
          </p:cNvPr>
          <p:cNvPicPr>
            <a:picLocks noChangeAspect="1"/>
          </p:cNvPicPr>
          <p:nvPr/>
        </p:nvPicPr>
        <p:blipFill>
          <a:blip r:embed="rId2">
            <a:extLst>
              <a:ext uri="{28A0092B-C50C-407E-A947-70E740481C1C}">
                <a14:useLocalDpi xmlns:a14="http://schemas.microsoft.com/office/drawing/2010/main" val="0"/>
              </a:ext>
            </a:extLst>
          </a:blip>
          <a:srcRect l="703" t="3178" r="40205" b="70894"/>
          <a:stretch>
            <a:fillRect/>
          </a:stretch>
        </p:blipFill>
        <p:spPr bwMode="auto">
          <a:xfrm>
            <a:off x="762000" y="2057400"/>
            <a:ext cx="7453313"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3">
            <a:extLst>
              <a:ext uri="{FF2B5EF4-FFF2-40B4-BE49-F238E27FC236}">
                <a16:creationId xmlns:a16="http://schemas.microsoft.com/office/drawing/2014/main" id="{EA672A4F-9276-934F-BBF1-2B838E666003}"/>
              </a:ext>
            </a:extLst>
          </p:cNvPr>
          <p:cNvSpPr>
            <a:spLocks noGrp="1"/>
          </p:cNvSpPr>
          <p:nvPr>
            <p:ph type="title"/>
          </p:nvPr>
        </p:nvSpPr>
        <p:spPr>
          <a:xfrm>
            <a:off x="457200" y="0"/>
            <a:ext cx="8229600" cy="1143000"/>
          </a:xfrm>
        </p:spPr>
        <p:txBody>
          <a:bodyPr/>
          <a:lstStyle/>
          <a:p>
            <a:pPr eaLnBrk="1" hangingPunct="1"/>
            <a:r>
              <a:rPr lang="en-US" altLang="en-US">
                <a:latin typeface="Arial" panose="020B0604020202020204" pitchFamily="34" charset="0"/>
                <a:ea typeface="ＭＳ Ｐゴシック" panose="020B0600070205080204" pitchFamily="34" charset="-128"/>
              </a:rPr>
              <a:t>Unsupervised Mining</a:t>
            </a:r>
          </a:p>
        </p:txBody>
      </p:sp>
      <p:sp>
        <p:nvSpPr>
          <p:cNvPr id="57346" name="Content Placeholder 5">
            <a:extLst>
              <a:ext uri="{FF2B5EF4-FFF2-40B4-BE49-F238E27FC236}">
                <a16:creationId xmlns:a16="http://schemas.microsoft.com/office/drawing/2014/main" id="{DC1580E5-2768-6E49-ABAC-686DA101CCB1}"/>
              </a:ext>
            </a:extLst>
          </p:cNvPr>
          <p:cNvSpPr>
            <a:spLocks noGrp="1"/>
          </p:cNvSpPr>
          <p:nvPr>
            <p:ph idx="1"/>
          </p:nvPr>
        </p:nvSpPr>
        <p:spPr>
          <a:xfrm>
            <a:off x="457200" y="1165225"/>
            <a:ext cx="8229600" cy="4525963"/>
          </a:xfrm>
        </p:spPr>
        <p:txBody>
          <a:bodyPr/>
          <a:lstStyle/>
          <a:p>
            <a:pPr lvl="1" eaLnBrk="1" hangingPunct="1"/>
            <a:r>
              <a:rPr lang="en-US" altLang="en-US" dirty="0">
                <a:latin typeface="Arial" panose="020B0604020202020204" pitchFamily="34" charset="0"/>
                <a:ea typeface="ＭＳ Ｐゴシック" panose="020B0600070205080204" pitchFamily="34" charset="-128"/>
              </a:rPr>
              <a:t>Simple overlaps &amp; enriched regions</a:t>
            </a:r>
          </a:p>
          <a:p>
            <a:pPr lvl="1" eaLnBrk="1" hangingPunct="1"/>
            <a:r>
              <a:rPr lang="en-US" altLang="en-US" dirty="0">
                <a:latin typeface="Arial" panose="020B0604020202020204" pitchFamily="34" charset="0"/>
                <a:ea typeface="ＭＳ Ｐゴシック" panose="020B0600070205080204" pitchFamily="34" charset="-128"/>
              </a:rPr>
              <a:t>Clustering rows &amp; columns (networks)</a:t>
            </a:r>
          </a:p>
          <a:p>
            <a:pPr lvl="1" eaLnBrk="1" hangingPunct="1"/>
            <a:r>
              <a:rPr lang="en-US" altLang="en-US" dirty="0">
                <a:latin typeface="Arial" panose="020B0604020202020204" pitchFamily="34" charset="0"/>
                <a:ea typeface="ＭＳ Ｐゴシック" panose="020B0600070205080204" pitchFamily="34" charset="-128"/>
              </a:rPr>
              <a:t>PCA/SVD (theory + appl.)</a:t>
            </a:r>
          </a:p>
          <a:p>
            <a:pPr lvl="1" eaLnBrk="1" hangingPunct="1"/>
            <a:r>
              <a:rPr lang="en-US" altLang="en-US" dirty="0">
                <a:latin typeface="Arial" panose="020B0604020202020204" pitchFamily="34" charset="0"/>
                <a:ea typeface="ＭＳ Ｐゴシック" panose="020B0600070205080204" pitchFamily="34" charset="-128"/>
              </a:rPr>
              <a:t>Biplot</a:t>
            </a:r>
          </a:p>
          <a:p>
            <a:pPr lvl="1" eaLnBrk="1" hangingPunct="1"/>
            <a:r>
              <a:rPr lang="en-US" altLang="en-US" dirty="0">
                <a:latin typeface="Arial" panose="020B0604020202020204" pitchFamily="34" charset="0"/>
                <a:ea typeface="ＭＳ Ｐゴシック" panose="020B0600070205080204" pitchFamily="34" charset="-128"/>
              </a:rPr>
              <a:t>RCA</a:t>
            </a:r>
          </a:p>
          <a:p>
            <a:pPr lvl="1" eaLnBrk="1" hangingPunct="1"/>
            <a:r>
              <a:rPr lang="en-US" altLang="en-US" dirty="0">
                <a:latin typeface="Arial" panose="020B0604020202020204" pitchFamily="34" charset="0"/>
                <a:ea typeface="ＭＳ Ｐゴシック" panose="020B0600070205080204" pitchFamily="34" charset="-128"/>
              </a:rPr>
              <a:t>CCA</a:t>
            </a:r>
          </a:p>
          <a:p>
            <a:pPr lvl="1" eaLnBrk="1" hangingPunct="1"/>
            <a:r>
              <a:rPr lang="en-US" altLang="en-US" dirty="0" err="1">
                <a:latin typeface="Arial" panose="020B0604020202020204" pitchFamily="34" charset="0"/>
                <a:ea typeface="ＭＳ Ｐゴシック" panose="020B0600070205080204" pitchFamily="34" charset="-128"/>
              </a:rPr>
              <a:t>tSNE</a:t>
            </a:r>
            <a:endParaRPr lang="en-US" altLang="en-US" dirty="0">
              <a:latin typeface="Arial" panose="020B0604020202020204" pitchFamily="34" charset="0"/>
              <a:ea typeface="ＭＳ Ｐゴシック" panose="020B0600070205080204" pitchFamily="34" charset="-128"/>
            </a:endParaRPr>
          </a:p>
          <a:p>
            <a:pPr lvl="1" eaLnBrk="1" hangingPunct="1"/>
            <a:r>
              <a:rPr lang="en-US" altLang="en-US" dirty="0">
                <a:latin typeface="Arial" panose="020B0604020202020204" pitchFamily="34" charset="0"/>
                <a:ea typeface="ＭＳ Ｐゴシック" panose="020B0600070205080204" pitchFamily="34" charset="-128"/>
              </a:rPr>
              <a:t>LDA</a:t>
            </a:r>
          </a:p>
          <a:p>
            <a:pPr lvl="1" eaLnBrk="1" hangingPunct="1"/>
            <a:r>
              <a:rPr lang="en-US" altLang="en-US" dirty="0">
                <a:latin typeface="Arial" panose="020B0604020202020204" pitchFamily="34" charset="0"/>
                <a:ea typeface="ＭＳ Ｐゴシック" panose="020B0600070205080204" pitchFamily="34" charset="-128"/>
              </a:rPr>
              <a:t>(Embedding from Variational Autoencoders)</a:t>
            </a:r>
          </a:p>
          <a:p>
            <a:pPr lvl="1" eaLnBrk="1" hangingPunct="1"/>
            <a:endParaRPr lang="en-US" altLang="en-US" dirty="0">
              <a:latin typeface="Arial" panose="020B0604020202020204" pitchFamily="34" charset="0"/>
              <a:ea typeface="ＭＳ Ｐゴシック" panose="020B0600070205080204" pitchFamily="34" charset="-128"/>
            </a:endParaRPr>
          </a:p>
          <a:p>
            <a:pPr eaLnBrk="1" hangingPunct="1"/>
            <a:endParaRPr lang="en-US" altLang="en-US" dirty="0">
              <a:latin typeface="Arial" panose="020B0604020202020204" pitchFamily="34" charset="0"/>
              <a:ea typeface="ＭＳ Ｐゴシック" panose="020B0600070205080204" pitchFamily="34" charset="-12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a:extLst>
              <a:ext uri="{FF2B5EF4-FFF2-40B4-BE49-F238E27FC236}">
                <a16:creationId xmlns:a16="http://schemas.microsoft.com/office/drawing/2014/main" id="{A2C11A57-BFFA-2A41-A26F-3DE041865FD7}"/>
              </a:ext>
            </a:extLst>
          </p:cNvPr>
          <p:cNvSpPr>
            <a:spLocks noGrp="1" noChangeArrowheads="1"/>
          </p:cNvSpPr>
          <p:nvPr>
            <p:ph type="title"/>
          </p:nvPr>
        </p:nvSpPr>
        <p:spPr>
          <a:xfrm>
            <a:off x="2057400" y="152400"/>
            <a:ext cx="5334000" cy="1143000"/>
          </a:xfrm>
        </p:spPr>
        <p:txBody>
          <a:bodyPr/>
          <a:lstStyle/>
          <a:p>
            <a:r>
              <a:rPr lang="en-US" altLang="en-US">
                <a:ea typeface="ＭＳ Ｐゴシック" panose="020B0600070205080204" pitchFamily="34" charset="-128"/>
              </a:rPr>
              <a:t>Genomic Features Matrix: Deserts &amp; Forests</a:t>
            </a:r>
          </a:p>
        </p:txBody>
      </p:sp>
      <p:pic>
        <p:nvPicPr>
          <p:cNvPr id="58370" name="Picture 3">
            <a:extLst>
              <a:ext uri="{FF2B5EF4-FFF2-40B4-BE49-F238E27FC236}">
                <a16:creationId xmlns:a16="http://schemas.microsoft.com/office/drawing/2014/main" id="{CC490DDE-D279-8F4A-AEE7-58213060A34A}"/>
              </a:ext>
            </a:extLst>
          </p:cNvPr>
          <p:cNvPicPr>
            <a:picLocks noChangeAspect="1"/>
          </p:cNvPicPr>
          <p:nvPr/>
        </p:nvPicPr>
        <p:blipFill>
          <a:blip r:embed="rId2">
            <a:extLst>
              <a:ext uri="{28A0092B-C50C-407E-A947-70E740481C1C}">
                <a14:useLocalDpi xmlns:a14="http://schemas.microsoft.com/office/drawing/2010/main" val="0"/>
              </a:ext>
            </a:extLst>
          </a:blip>
          <a:srcRect l="703" t="3178" r="40205" b="64072"/>
          <a:stretch>
            <a:fillRect/>
          </a:stretch>
        </p:blipFill>
        <p:spPr bwMode="auto">
          <a:xfrm>
            <a:off x="762000" y="1371600"/>
            <a:ext cx="7453313"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a:extLst>
              <a:ext uri="{FF2B5EF4-FFF2-40B4-BE49-F238E27FC236}">
                <a16:creationId xmlns:a16="http://schemas.microsoft.com/office/drawing/2014/main" id="{646A007A-6260-E74D-A92B-9522659F9D03}"/>
              </a:ext>
            </a:extLst>
          </p:cNvPr>
          <p:cNvSpPr>
            <a:spLocks noGrp="1" noChangeArrowheads="1"/>
          </p:cNvSpPr>
          <p:nvPr>
            <p:ph type="title"/>
          </p:nvPr>
        </p:nvSpPr>
        <p:spPr/>
        <p:txBody>
          <a:bodyPr rtlCol="0">
            <a:normAutofit fontScale="90000"/>
          </a:bodyPr>
          <a:lstStyle/>
          <a:p>
            <a:pPr eaLnBrk="1" fontAlgn="auto" hangingPunct="1">
              <a:spcAft>
                <a:spcPts val="0"/>
              </a:spcAft>
              <a:defRPr/>
            </a:pPr>
            <a:r>
              <a:rPr lang="en-US" dirty="0">
                <a:latin typeface="Arial" charset="0"/>
              </a:rPr>
              <a:t>Modelling Distribution of Genomic Elements &amp; Looking for Outliers</a:t>
            </a:r>
          </a:p>
        </p:txBody>
      </p:sp>
      <p:sp>
        <p:nvSpPr>
          <p:cNvPr id="59394" name="Rectangle 3">
            <a:extLst>
              <a:ext uri="{FF2B5EF4-FFF2-40B4-BE49-F238E27FC236}">
                <a16:creationId xmlns:a16="http://schemas.microsoft.com/office/drawing/2014/main" id="{0C9E3B0C-07BA-824D-8ACD-5D1CDD999FEE}"/>
              </a:ext>
            </a:extLst>
          </p:cNvPr>
          <p:cNvSpPr>
            <a:spLocks noGrp="1"/>
          </p:cNvSpPr>
          <p:nvPr>
            <p:ph type="body" idx="1"/>
          </p:nvPr>
        </p:nvSpPr>
        <p:spPr>
          <a:xfrm>
            <a:off x="685800" y="1981200"/>
            <a:ext cx="3238500" cy="4638675"/>
          </a:xfrm>
        </p:spPr>
        <p:txBody>
          <a:bodyPr/>
          <a:lstStyle/>
          <a:p>
            <a:pPr eaLnBrk="1" hangingPunct="1"/>
            <a:r>
              <a:rPr lang="en-US" altLang="zh-CN" sz="2000" dirty="0">
                <a:latin typeface="Arial" panose="020B0604020202020204" pitchFamily="34" charset="0"/>
                <a:ea typeface="宋体" panose="02010600030101010101" pitchFamily="2" charset="-122"/>
              </a:rPr>
              <a:t>TREs (Genomic Elements) are not evenly distributed throughout the genome</a:t>
            </a:r>
          </a:p>
          <a:p>
            <a:pPr eaLnBrk="1" hangingPunct="1"/>
            <a:r>
              <a:rPr lang="en-US" altLang="zh-CN" sz="2000" dirty="0">
                <a:latin typeface="Arial" panose="020B0604020202020204" pitchFamily="34" charset="0"/>
                <a:ea typeface="宋体" panose="02010600030101010101" pitchFamily="2" charset="-122"/>
              </a:rPr>
              <a:t>The actual TRE distribution is power-law.</a:t>
            </a:r>
          </a:p>
          <a:p>
            <a:pPr eaLnBrk="1" hangingPunct="1"/>
            <a:r>
              <a:rPr lang="en-US" altLang="zh-CN" sz="2000" dirty="0">
                <a:latin typeface="Arial" panose="020B0604020202020204" pitchFamily="34" charset="0"/>
                <a:ea typeface="宋体" panose="02010600030101010101" pitchFamily="2" charset="-122"/>
              </a:rPr>
              <a:t>The null distribution is ‘</a:t>
            </a:r>
            <a:r>
              <a:rPr lang="en-US" altLang="zh-CN" sz="2000" dirty="0" err="1">
                <a:latin typeface="Arial" panose="020B0604020202020204" pitchFamily="34" charset="0"/>
                <a:ea typeface="宋体" panose="02010600030101010101" pitchFamily="2" charset="-122"/>
              </a:rPr>
              <a:t>Poissonesque</a:t>
            </a:r>
            <a:r>
              <a:rPr lang="en-US" altLang="zh-CN" sz="2000" dirty="0">
                <a:latin typeface="Arial" panose="020B0604020202020204" pitchFamily="34" charset="0"/>
                <a:ea typeface="宋体" panose="02010600030101010101" pitchFamily="2" charset="-122"/>
              </a:rPr>
              <a:t>.’ </a:t>
            </a:r>
          </a:p>
          <a:p>
            <a:pPr eaLnBrk="1" hangingPunct="1"/>
            <a:r>
              <a:rPr lang="en-US" altLang="zh-CN" sz="2000" dirty="0">
                <a:latin typeface="Arial" panose="020B0604020202020204" pitchFamily="34" charset="0"/>
                <a:ea typeface="宋体" panose="02010600030101010101" pitchFamily="2" charset="-122"/>
              </a:rPr>
              <a:t>Many genomic subregions with extreme numbers of TREs.</a:t>
            </a:r>
          </a:p>
          <a:p>
            <a:pPr eaLnBrk="1" hangingPunct="1"/>
            <a:endParaRPr lang="en-US" altLang="en-US" sz="2000" dirty="0">
              <a:latin typeface="Arial" panose="020B0604020202020204" pitchFamily="34" charset="0"/>
              <a:ea typeface="ＭＳ Ｐゴシック" panose="020B0600070205080204" pitchFamily="34" charset="-128"/>
            </a:endParaRPr>
          </a:p>
        </p:txBody>
      </p:sp>
      <p:pic>
        <p:nvPicPr>
          <p:cNvPr id="59395" name="Picture 4" descr="tre-distr-plot">
            <a:extLst>
              <a:ext uri="{FF2B5EF4-FFF2-40B4-BE49-F238E27FC236}">
                <a16:creationId xmlns:a16="http://schemas.microsoft.com/office/drawing/2014/main" id="{B58070B0-69CB-C047-8EEB-FF4BD7C33C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1676400"/>
            <a:ext cx="4724400" cy="418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6" name="Text Box 5">
            <a:extLst>
              <a:ext uri="{FF2B5EF4-FFF2-40B4-BE49-F238E27FC236}">
                <a16:creationId xmlns:a16="http://schemas.microsoft.com/office/drawing/2014/main" id="{404FE7C3-8530-DE40-9BC6-8A98C8989930}"/>
              </a:ext>
            </a:extLst>
          </p:cNvPr>
          <p:cNvSpPr txBox="1">
            <a:spLocks noChangeArrowheads="1"/>
          </p:cNvSpPr>
          <p:nvPr/>
        </p:nvSpPr>
        <p:spPr bwMode="auto">
          <a:xfrm>
            <a:off x="187325" y="6413500"/>
            <a:ext cx="25273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91430" tIns="45716" rIns="91430" bIns="45716">
            <a:spAutoFit/>
          </a:bodyPr>
          <a:lstStyle>
            <a:lvl1pPr defTabSz="912813">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defTabSz="912813">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defTabSz="912813">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defTabSz="912813">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defTabSz="912813">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400">
                <a:latin typeface="Arial" panose="020B0604020202020204" pitchFamily="34" charset="0"/>
              </a:rPr>
              <a:t>Zhang et al. (2007) Gen. Res.</a:t>
            </a:r>
          </a:p>
        </p:txBody>
      </p:sp>
    </p:spTree>
  </p:cSld>
  <p:clrMapOvr>
    <a:masterClrMapping/>
  </p:clrMapOvr>
  <p:transition spd="slow" advTm="19140"/>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a:extLst>
              <a:ext uri="{FF2B5EF4-FFF2-40B4-BE49-F238E27FC236}">
                <a16:creationId xmlns:a16="http://schemas.microsoft.com/office/drawing/2014/main" id="{2712AAB0-5771-524E-AC3C-D2F2C82E85B7}"/>
              </a:ext>
            </a:extLst>
          </p:cNvPr>
          <p:cNvSpPr>
            <a:spLocks noGrp="1"/>
          </p:cNvSpPr>
          <p:nvPr>
            <p:ph type="title"/>
          </p:nvPr>
        </p:nvSpPr>
        <p:spPr/>
        <p:txBody>
          <a:bodyPr/>
          <a:lstStyle/>
          <a:p>
            <a:pPr eaLnBrk="1" hangingPunct="1"/>
            <a:r>
              <a:rPr lang="en-US" altLang="en-US">
                <a:latin typeface="Arial" panose="020B0604020202020204" pitchFamily="34" charset="0"/>
                <a:ea typeface="ＭＳ Ｐゴシック" panose="020B0600070205080204" pitchFamily="34" charset="-128"/>
              </a:rPr>
              <a:t>Aggregation &amp; Saturation</a:t>
            </a:r>
          </a:p>
        </p:txBody>
      </p:sp>
      <p:pic>
        <p:nvPicPr>
          <p:cNvPr id="61442" name="Picture 3">
            <a:extLst>
              <a:ext uri="{FF2B5EF4-FFF2-40B4-BE49-F238E27FC236}">
                <a16:creationId xmlns:a16="http://schemas.microsoft.com/office/drawing/2014/main" id="{2F1A38BE-E0E2-0F43-B2C8-90D5A38CB113}"/>
              </a:ext>
            </a:extLst>
          </p:cNvPr>
          <p:cNvPicPr>
            <a:picLocks noChangeAspect="1"/>
          </p:cNvPicPr>
          <p:nvPr/>
        </p:nvPicPr>
        <p:blipFill>
          <a:blip r:embed="rId2">
            <a:extLst>
              <a:ext uri="{28A0092B-C50C-407E-A947-70E740481C1C}">
                <a14:useLocalDpi xmlns:a14="http://schemas.microsoft.com/office/drawing/2010/main" val="0"/>
              </a:ext>
            </a:extLst>
          </a:blip>
          <a:srcRect t="53378"/>
          <a:stretch>
            <a:fillRect/>
          </a:stretch>
        </p:blipFill>
        <p:spPr bwMode="auto">
          <a:xfrm>
            <a:off x="914400" y="1893888"/>
            <a:ext cx="7278688" cy="450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3" name="TextBox 4">
            <a:extLst>
              <a:ext uri="{FF2B5EF4-FFF2-40B4-BE49-F238E27FC236}">
                <a16:creationId xmlns:a16="http://schemas.microsoft.com/office/drawing/2014/main" id="{118F75DF-DBA6-604D-B7FD-9C2933885477}"/>
              </a:ext>
            </a:extLst>
          </p:cNvPr>
          <p:cNvSpPr txBox="1">
            <a:spLocks noChangeArrowheads="1"/>
          </p:cNvSpPr>
          <p:nvPr/>
        </p:nvSpPr>
        <p:spPr bwMode="auto">
          <a:xfrm>
            <a:off x="152400" y="6426200"/>
            <a:ext cx="28194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100" b="1">
                <a:solidFill>
                  <a:schemeClr val="bg2"/>
                </a:solidFill>
                <a:latin typeface="Helvetica" pitchFamily="2" charset="0"/>
              </a:rPr>
              <a:t>[</a:t>
            </a:r>
            <a:r>
              <a:rPr lang="en-US" altLang="en-US" sz="1100" b="1" i="1">
                <a:solidFill>
                  <a:schemeClr val="bg2"/>
                </a:solidFill>
                <a:latin typeface="Helvetica" pitchFamily="2" charset="0"/>
              </a:rPr>
              <a:t>Nat. Rev. Genet.</a:t>
            </a:r>
            <a:r>
              <a:rPr lang="en-US" altLang="en-US" sz="1100" b="1">
                <a:solidFill>
                  <a:schemeClr val="bg2"/>
                </a:solidFill>
                <a:latin typeface="Helvetica" pitchFamily="2" charset="0"/>
              </a:rPr>
              <a:t> (2010) 11: 559]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3">
            <a:extLst>
              <a:ext uri="{FF2B5EF4-FFF2-40B4-BE49-F238E27FC236}">
                <a16:creationId xmlns:a16="http://schemas.microsoft.com/office/drawing/2014/main" id="{17A813FC-338E-A242-845C-6BCBA2CF252D}"/>
              </a:ext>
            </a:extLst>
          </p:cNvPr>
          <p:cNvSpPr>
            <a:spLocks noGrp="1"/>
          </p:cNvSpPr>
          <p:nvPr>
            <p:ph type="ctrTitle"/>
          </p:nvPr>
        </p:nvSpPr>
        <p:spPr/>
        <p:txBody>
          <a:bodyPr/>
          <a:lstStyle/>
          <a:p>
            <a:pPr eaLnBrk="1" hangingPunct="1"/>
            <a:r>
              <a:rPr lang="en-US" altLang="en-US">
                <a:ea typeface="ＭＳ Ｐゴシック" panose="020B0600070205080204" pitchFamily="34" charset="-128"/>
              </a:rPr>
              <a:t>Expression Clustering</a:t>
            </a:r>
          </a:p>
        </p:txBody>
      </p:sp>
      <p:sp>
        <p:nvSpPr>
          <p:cNvPr id="5" name="Subtitle 4">
            <a:extLst>
              <a:ext uri="{FF2B5EF4-FFF2-40B4-BE49-F238E27FC236}">
                <a16:creationId xmlns:a16="http://schemas.microsoft.com/office/drawing/2014/main" id="{35292C44-0150-4F46-9F9E-71ABA6702A68}"/>
              </a:ext>
            </a:extLst>
          </p:cNvPr>
          <p:cNvSpPr>
            <a:spLocks noGrp="1"/>
          </p:cNvSpPr>
          <p:nvPr>
            <p:ph type="subTitle" idx="1"/>
          </p:nvPr>
        </p:nvSpPr>
        <p:spPr/>
        <p:txBody>
          <a:bodyPr rtlCol="0">
            <a:normAutofit/>
          </a:bodyPr>
          <a:lstStyle/>
          <a:p>
            <a:pPr eaLnBrk="1" fontAlgn="auto" hangingPunct="1">
              <a:spcAft>
                <a:spcPts val="0"/>
              </a:spcAft>
              <a:defRPr/>
            </a:pPr>
            <a:endParaRPr lang="en-US">
              <a:ea typeface="+mn-ea"/>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1">
            <a:extLst>
              <a:ext uri="{FF2B5EF4-FFF2-40B4-BE49-F238E27FC236}">
                <a16:creationId xmlns:a16="http://schemas.microsoft.com/office/drawing/2014/main" id="{C42EF7CA-17E7-1148-9DB2-D5F0847F68C0}"/>
              </a:ext>
            </a:extLst>
          </p:cNvPr>
          <p:cNvSpPr>
            <a:spLocks noGrp="1"/>
          </p:cNvSpPr>
          <p:nvPr>
            <p:ph type="title"/>
          </p:nvPr>
        </p:nvSpPr>
        <p:spPr>
          <a:xfrm>
            <a:off x="685800" y="76200"/>
            <a:ext cx="7772400" cy="1143000"/>
          </a:xfrm>
        </p:spPr>
        <p:txBody>
          <a:bodyPr/>
          <a:lstStyle/>
          <a:p>
            <a:pPr eaLnBrk="1" hangingPunct="1"/>
            <a:r>
              <a:rPr lang="en-US" altLang="en-US">
                <a:latin typeface="Arial" panose="020B0604020202020204" pitchFamily="34" charset="0"/>
                <a:ea typeface="ＭＳ Ｐゴシック" panose="020B0600070205080204" pitchFamily="34" charset="-128"/>
              </a:rPr>
              <a:t>Correlating Rows &amp; Columns</a:t>
            </a:r>
          </a:p>
        </p:txBody>
      </p:sp>
      <p:pic>
        <p:nvPicPr>
          <p:cNvPr id="63490" name="Picture 3">
            <a:extLst>
              <a:ext uri="{FF2B5EF4-FFF2-40B4-BE49-F238E27FC236}">
                <a16:creationId xmlns:a16="http://schemas.microsoft.com/office/drawing/2014/main" id="{D149F448-51E1-B840-BF11-5CF69EA7193B}"/>
              </a:ext>
            </a:extLst>
          </p:cNvPr>
          <p:cNvPicPr>
            <a:picLocks noChangeAspect="1"/>
          </p:cNvPicPr>
          <p:nvPr/>
        </p:nvPicPr>
        <p:blipFill>
          <a:blip r:embed="rId2">
            <a:extLst>
              <a:ext uri="{28A0092B-C50C-407E-A947-70E740481C1C}">
                <a14:useLocalDpi xmlns:a14="http://schemas.microsoft.com/office/drawing/2010/main" val="0"/>
              </a:ext>
            </a:extLst>
          </a:blip>
          <a:srcRect t="1913" b="46899"/>
          <a:stretch>
            <a:fillRect/>
          </a:stretch>
        </p:blipFill>
        <p:spPr bwMode="auto">
          <a:xfrm>
            <a:off x="609600" y="1066800"/>
            <a:ext cx="7924800" cy="538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1" name="TextBox 4">
            <a:extLst>
              <a:ext uri="{FF2B5EF4-FFF2-40B4-BE49-F238E27FC236}">
                <a16:creationId xmlns:a16="http://schemas.microsoft.com/office/drawing/2014/main" id="{7B11B4EC-62D5-A447-843A-525254B4D162}"/>
              </a:ext>
            </a:extLst>
          </p:cNvPr>
          <p:cNvSpPr txBox="1">
            <a:spLocks noChangeArrowheads="1"/>
          </p:cNvSpPr>
          <p:nvPr/>
        </p:nvSpPr>
        <p:spPr bwMode="auto">
          <a:xfrm>
            <a:off x="609600" y="6583363"/>
            <a:ext cx="28194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100" b="1">
                <a:solidFill>
                  <a:schemeClr val="bg2"/>
                </a:solidFill>
                <a:latin typeface="Helvetica" pitchFamily="2" charset="0"/>
              </a:rPr>
              <a:t>[</a:t>
            </a:r>
            <a:r>
              <a:rPr lang="en-US" altLang="en-US" sz="1100" b="1" i="1">
                <a:solidFill>
                  <a:schemeClr val="bg2"/>
                </a:solidFill>
                <a:latin typeface="Helvetica" pitchFamily="2" charset="0"/>
              </a:rPr>
              <a:t>Nat. Rev. Genet.</a:t>
            </a:r>
            <a:r>
              <a:rPr lang="en-US" altLang="en-US" sz="1100" b="1">
                <a:solidFill>
                  <a:schemeClr val="bg2"/>
                </a:solidFill>
                <a:latin typeface="Helvetica" pitchFamily="2" charset="0"/>
              </a:rPr>
              <a:t> (2010) 11: 559]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5C430-548D-BAA7-FFBB-747E8694B6B1}"/>
              </a:ext>
            </a:extLst>
          </p:cNvPr>
          <p:cNvSpPr>
            <a:spLocks noGrp="1"/>
          </p:cNvSpPr>
          <p:nvPr>
            <p:ph type="title"/>
          </p:nvPr>
        </p:nvSpPr>
        <p:spPr/>
        <p:txBody>
          <a:bodyPr/>
          <a:lstStyle/>
          <a:p>
            <a:r>
              <a:rPr lang="en-US" dirty="0"/>
              <a:t>Seeing a Network as a Matrix</a:t>
            </a:r>
          </a:p>
        </p:txBody>
      </p:sp>
      <p:pic>
        <p:nvPicPr>
          <p:cNvPr id="1030" name="Picture 6" descr="Adjacency-Matrix-for-Undirected-and-Weighted-graph">
            <a:extLst>
              <a:ext uri="{FF2B5EF4-FFF2-40B4-BE49-F238E27FC236}">
                <a16:creationId xmlns:a16="http://schemas.microsoft.com/office/drawing/2014/main" id="{AC71710A-95F2-8D98-680B-FE65B9903F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586782"/>
            <a:ext cx="6536184" cy="467518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EDF0E42-B81E-D9B5-EBFE-3453197D1AA3}"/>
              </a:ext>
            </a:extLst>
          </p:cNvPr>
          <p:cNvSpPr txBox="1"/>
          <p:nvPr/>
        </p:nvSpPr>
        <p:spPr>
          <a:xfrm>
            <a:off x="7307" y="6550223"/>
            <a:ext cx="4868384" cy="307777"/>
          </a:xfrm>
          <a:prstGeom prst="rect">
            <a:avLst/>
          </a:prstGeom>
          <a:noFill/>
        </p:spPr>
        <p:txBody>
          <a:bodyPr wrap="none" rtlCol="0">
            <a:spAutoFit/>
          </a:bodyPr>
          <a:lstStyle/>
          <a:p>
            <a:r>
              <a:rPr lang="en-US" sz="1400" dirty="0">
                <a:solidFill>
                  <a:schemeClr val="bg1">
                    <a:lumMod val="50000"/>
                  </a:schemeClr>
                </a:solidFill>
              </a:rPr>
              <a:t>[https://</a:t>
            </a:r>
            <a:r>
              <a:rPr lang="en-US" sz="1400" dirty="0" err="1">
                <a:solidFill>
                  <a:schemeClr val="bg1">
                    <a:lumMod val="50000"/>
                  </a:schemeClr>
                </a:solidFill>
              </a:rPr>
              <a:t>www.geeksforgeeks.org</a:t>
            </a:r>
            <a:r>
              <a:rPr lang="en-US" sz="1400" dirty="0">
                <a:solidFill>
                  <a:schemeClr val="bg1">
                    <a:lumMod val="50000"/>
                  </a:schemeClr>
                </a:solidFill>
              </a:rPr>
              <a:t>/</a:t>
            </a:r>
            <a:r>
              <a:rPr lang="en-US" sz="1400" dirty="0" err="1">
                <a:solidFill>
                  <a:schemeClr val="bg1">
                    <a:lumMod val="50000"/>
                  </a:schemeClr>
                </a:solidFill>
              </a:rPr>
              <a:t>dsa</a:t>
            </a:r>
            <a:r>
              <a:rPr lang="en-US" sz="1400" dirty="0">
                <a:solidFill>
                  <a:schemeClr val="bg1">
                    <a:lumMod val="50000"/>
                  </a:schemeClr>
                </a:solidFill>
              </a:rPr>
              <a:t>/adjacency-matrix/]</a:t>
            </a:r>
          </a:p>
        </p:txBody>
      </p:sp>
      <p:sp>
        <p:nvSpPr>
          <p:cNvPr id="3" name="TextBox 2">
            <a:extLst>
              <a:ext uri="{FF2B5EF4-FFF2-40B4-BE49-F238E27FC236}">
                <a16:creationId xmlns:a16="http://schemas.microsoft.com/office/drawing/2014/main" id="{A95A8905-47DA-E2F8-2BE7-0C3CEF6A5438}"/>
              </a:ext>
            </a:extLst>
          </p:cNvPr>
          <p:cNvSpPr txBox="1"/>
          <p:nvPr/>
        </p:nvSpPr>
        <p:spPr>
          <a:xfrm>
            <a:off x="6172200" y="0"/>
            <a:ext cx="2971800" cy="523220"/>
          </a:xfrm>
          <a:prstGeom prst="rect">
            <a:avLst/>
          </a:prstGeom>
          <a:solidFill>
            <a:schemeClr val="tx1"/>
          </a:solidFill>
        </p:spPr>
        <p:txBody>
          <a:bodyPr wrap="square" rtlCol="0">
            <a:spAutoFit/>
          </a:bodyPr>
          <a:lstStyle/>
          <a:p>
            <a:pPr algn="ctr"/>
            <a:r>
              <a:rPr lang="en-US" sz="2800" dirty="0">
                <a:solidFill>
                  <a:srgbClr val="FFC000"/>
                </a:solidFill>
                <a:highlight>
                  <a:srgbClr val="000000"/>
                </a:highlight>
              </a:rPr>
              <a:t>(More Later)</a:t>
            </a:r>
          </a:p>
        </p:txBody>
      </p:sp>
    </p:spTree>
    <p:extLst>
      <p:ext uri="{BB962C8B-B14F-4D97-AF65-F5344CB8AC3E}">
        <p14:creationId xmlns:p14="http://schemas.microsoft.com/office/powerpoint/2010/main" val="17979300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a:extLst>
              <a:ext uri="{FF2B5EF4-FFF2-40B4-BE49-F238E27FC236}">
                <a16:creationId xmlns:a16="http://schemas.microsoft.com/office/drawing/2014/main" id="{1F026B9B-F5D0-4F45-B992-162962D3EF4D}"/>
              </a:ext>
            </a:extLst>
          </p:cNvPr>
          <p:cNvSpPr>
            <a:spLocks noChangeArrowheads="1"/>
          </p:cNvSpPr>
          <p:nvPr/>
        </p:nvSpPr>
        <p:spPr bwMode="auto">
          <a:xfrm>
            <a:off x="8312150" y="0"/>
            <a:ext cx="587375" cy="6858000"/>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800"/>
          </a:p>
        </p:txBody>
      </p:sp>
      <p:pic>
        <p:nvPicPr>
          <p:cNvPr id="69634" name="Picture 3" descr="gene_expression_cluster">
            <a:extLst>
              <a:ext uri="{FF2B5EF4-FFF2-40B4-BE49-F238E27FC236}">
                <a16:creationId xmlns:a16="http://schemas.microsoft.com/office/drawing/2014/main" id="{1C5DD2C5-5B1D-DD45-96F7-38A849419D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110" t="63815" r="69420" b="1886"/>
          <a:stretch>
            <a:fillRect/>
          </a:stretch>
        </p:blipFill>
        <p:spPr bwMode="auto">
          <a:xfrm>
            <a:off x="139700" y="4403725"/>
            <a:ext cx="2376488" cy="225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5" name="Rectangle 4">
            <a:extLst>
              <a:ext uri="{FF2B5EF4-FFF2-40B4-BE49-F238E27FC236}">
                <a16:creationId xmlns:a16="http://schemas.microsoft.com/office/drawing/2014/main" id="{6A197FBE-11C9-BF41-ABF7-2298B8FF8595}"/>
              </a:ext>
            </a:extLst>
          </p:cNvPr>
          <p:cNvSpPr>
            <a:spLocks noChangeArrowheads="1"/>
          </p:cNvSpPr>
          <p:nvPr/>
        </p:nvSpPr>
        <p:spPr bwMode="auto">
          <a:xfrm>
            <a:off x="6499225" y="0"/>
            <a:ext cx="2536825" cy="462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endParaRPr lang="en-US" altLang="en-US" sz="3600" u="sng">
              <a:solidFill>
                <a:schemeClr val="tx2"/>
              </a:solidFill>
            </a:endParaRPr>
          </a:p>
        </p:txBody>
      </p:sp>
      <p:sp>
        <p:nvSpPr>
          <p:cNvPr id="69636" name="Rectangle 5">
            <a:extLst>
              <a:ext uri="{FF2B5EF4-FFF2-40B4-BE49-F238E27FC236}">
                <a16:creationId xmlns:a16="http://schemas.microsoft.com/office/drawing/2014/main" id="{D4A1DD19-ECDD-8F40-98F7-EC78EF74466A}"/>
              </a:ext>
            </a:extLst>
          </p:cNvPr>
          <p:cNvSpPr>
            <a:spLocks noGrp="1"/>
          </p:cNvSpPr>
          <p:nvPr>
            <p:ph type="title"/>
          </p:nvPr>
        </p:nvSpPr>
        <p:spPr>
          <a:xfrm>
            <a:off x="69850" y="71438"/>
            <a:ext cx="2509838" cy="4094162"/>
          </a:xfrm>
        </p:spPr>
        <p:txBody>
          <a:bodyPr/>
          <a:lstStyle/>
          <a:p>
            <a:pPr eaLnBrk="1" hangingPunct="1"/>
            <a:r>
              <a:rPr lang="en-US" altLang="en-US" sz="3600">
                <a:latin typeface="Arial" panose="020B0604020202020204" pitchFamily="34" charset="0"/>
                <a:ea typeface="ＭＳ Ｐゴシック" panose="020B0600070205080204" pitchFamily="34" charset="-128"/>
              </a:rPr>
              <a:t>Clustering</a:t>
            </a:r>
            <a:br>
              <a:rPr lang="en-US" altLang="en-US" sz="3600">
                <a:latin typeface="Arial" panose="020B0604020202020204" pitchFamily="34" charset="0"/>
                <a:ea typeface="ＭＳ Ｐゴシック" panose="020B0600070205080204" pitchFamily="34" charset="-128"/>
              </a:rPr>
            </a:br>
            <a:r>
              <a:rPr lang="en-US" altLang="en-US" sz="3600">
                <a:latin typeface="Arial" panose="020B0604020202020204" pitchFamily="34" charset="0"/>
                <a:ea typeface="ＭＳ Ｐゴシック" panose="020B0600070205080204" pitchFamily="34" charset="-128"/>
              </a:rPr>
              <a:t>the </a:t>
            </a:r>
            <a:br>
              <a:rPr lang="en-US" altLang="en-US" sz="3600">
                <a:latin typeface="Arial" panose="020B0604020202020204" pitchFamily="34" charset="0"/>
                <a:ea typeface="ＭＳ Ｐゴシック" panose="020B0600070205080204" pitchFamily="34" charset="-128"/>
              </a:rPr>
            </a:br>
            <a:r>
              <a:rPr lang="en-US" altLang="en-US" sz="3600">
                <a:latin typeface="Arial" panose="020B0604020202020204" pitchFamily="34" charset="0"/>
                <a:ea typeface="ＭＳ Ｐゴシック" panose="020B0600070205080204" pitchFamily="34" charset="-128"/>
              </a:rPr>
              <a:t>yeast cell cycle to uncover interacting proteins</a:t>
            </a:r>
            <a:endParaRPr lang="en-US" altLang="en-US" sz="3600">
              <a:solidFill>
                <a:schemeClr val="accent2"/>
              </a:solidFill>
              <a:latin typeface="Arial" panose="020B0604020202020204" pitchFamily="34" charset="0"/>
              <a:ea typeface="ＭＳ Ｐゴシック" panose="020B0600070205080204" pitchFamily="34" charset="-128"/>
            </a:endParaRPr>
          </a:p>
        </p:txBody>
      </p:sp>
      <p:sp>
        <p:nvSpPr>
          <p:cNvPr id="69637" name="Text Box 6">
            <a:extLst>
              <a:ext uri="{FF2B5EF4-FFF2-40B4-BE49-F238E27FC236}">
                <a16:creationId xmlns:a16="http://schemas.microsoft.com/office/drawing/2014/main" id="{1D4F2F94-8F74-6144-9E78-67834E0728E0}"/>
              </a:ext>
            </a:extLst>
          </p:cNvPr>
          <p:cNvSpPr txBox="1">
            <a:spLocks noChangeArrowheads="1"/>
          </p:cNvSpPr>
          <p:nvPr/>
        </p:nvSpPr>
        <p:spPr bwMode="auto">
          <a:xfrm>
            <a:off x="7281863" y="357188"/>
            <a:ext cx="15367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800" b="1">
              <a:solidFill>
                <a:srgbClr val="FF00FF"/>
              </a:solidFill>
              <a:latin typeface="Arial" panose="020B0604020202020204" pitchFamily="34" charset="0"/>
            </a:endParaRPr>
          </a:p>
        </p:txBody>
      </p:sp>
      <p:grpSp>
        <p:nvGrpSpPr>
          <p:cNvPr id="69638" name="Group 7">
            <a:extLst>
              <a:ext uri="{FF2B5EF4-FFF2-40B4-BE49-F238E27FC236}">
                <a16:creationId xmlns:a16="http://schemas.microsoft.com/office/drawing/2014/main" id="{6B7A47A4-49DB-184E-BE99-998AFEFAE306}"/>
              </a:ext>
            </a:extLst>
          </p:cNvPr>
          <p:cNvGrpSpPr>
            <a:grpSpLocks/>
          </p:cNvGrpSpPr>
          <p:nvPr/>
        </p:nvGrpSpPr>
        <p:grpSpPr bwMode="auto">
          <a:xfrm>
            <a:off x="3073400" y="817563"/>
            <a:ext cx="5427663" cy="4408487"/>
            <a:chOff x="1936" y="515"/>
            <a:chExt cx="3419" cy="2777"/>
          </a:xfrm>
        </p:grpSpPr>
        <p:graphicFrame>
          <p:nvGraphicFramePr>
            <p:cNvPr id="69644" name="Object 2">
              <a:extLst>
                <a:ext uri="{FF2B5EF4-FFF2-40B4-BE49-F238E27FC236}">
                  <a16:creationId xmlns:a16="http://schemas.microsoft.com/office/drawing/2014/main" id="{D62FC8C0-1443-9149-BBCB-9C5337EDC273}"/>
                </a:ext>
              </a:extLst>
            </p:cNvPr>
            <p:cNvGraphicFramePr>
              <a:graphicFrameLocks noChangeAspect="1"/>
            </p:cNvGraphicFramePr>
            <p:nvPr/>
          </p:nvGraphicFramePr>
          <p:xfrm>
            <a:off x="1936" y="515"/>
            <a:ext cx="3419" cy="2457"/>
          </p:xfrm>
          <a:graphic>
            <a:graphicData uri="http://schemas.openxmlformats.org/presentationml/2006/ole">
              <mc:AlternateContent xmlns:mc="http://schemas.openxmlformats.org/markup-compatibility/2006">
                <mc:Choice xmlns:v="urn:schemas-microsoft-com:vml" Requires="v">
                  <p:oleObj name="Chart" r:id="rId4" imgW="3683000" imgH="2298700" progId="Excel.Chart.8">
                    <p:embed/>
                  </p:oleObj>
                </mc:Choice>
                <mc:Fallback>
                  <p:oleObj name="Chart" r:id="rId4" imgW="3683000" imgH="2298700" progId="Excel.Chart.8">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36" y="515"/>
                          <a:ext cx="3419" cy="24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graphicFrame>
          <p:nvGraphicFramePr>
            <p:cNvPr id="69645" name="Object 3">
              <a:extLst>
                <a:ext uri="{FF2B5EF4-FFF2-40B4-BE49-F238E27FC236}">
                  <a16:creationId xmlns:a16="http://schemas.microsoft.com/office/drawing/2014/main" id="{5D05C66D-3B76-D54E-B118-CEFF260BF29E}"/>
                </a:ext>
              </a:extLst>
            </p:cNvPr>
            <p:cNvGraphicFramePr>
              <a:graphicFrameLocks noChangeAspect="1"/>
            </p:cNvGraphicFramePr>
            <p:nvPr/>
          </p:nvGraphicFramePr>
          <p:xfrm>
            <a:off x="2102" y="2935"/>
            <a:ext cx="3200" cy="357"/>
          </p:xfrm>
          <a:graphic>
            <a:graphicData uri="http://schemas.openxmlformats.org/presentationml/2006/ole">
              <mc:AlternateContent xmlns:mc="http://schemas.openxmlformats.org/markup-compatibility/2006">
                <mc:Choice xmlns:v="urn:schemas-microsoft-com:vml" Requires="v">
                  <p:oleObj name="Image" r:id="rId6" imgW="2959100" imgH="330200" progId="Photoshop.Image.6">
                    <p:embed/>
                  </p:oleObj>
                </mc:Choice>
                <mc:Fallback>
                  <p:oleObj name="Image" r:id="rId6" imgW="2959100" imgH="330200" progId="Photoshop.Image.6">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02" y="2935"/>
                          <a:ext cx="3200" cy="3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grpSp>
      <p:sp>
        <p:nvSpPr>
          <p:cNvPr id="69639" name="Text Box 10">
            <a:extLst>
              <a:ext uri="{FF2B5EF4-FFF2-40B4-BE49-F238E27FC236}">
                <a16:creationId xmlns:a16="http://schemas.microsoft.com/office/drawing/2014/main" id="{BBDA8A66-B324-2F43-8F45-49DF7F0F66DB}"/>
              </a:ext>
            </a:extLst>
          </p:cNvPr>
          <p:cNvSpPr txBox="1">
            <a:spLocks noChangeArrowheads="1"/>
          </p:cNvSpPr>
          <p:nvPr/>
        </p:nvSpPr>
        <p:spPr bwMode="auto">
          <a:xfrm>
            <a:off x="3722688" y="5880100"/>
            <a:ext cx="430371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2400">
                <a:latin typeface="Arial" panose="020B0604020202020204" pitchFamily="34" charset="0"/>
              </a:rPr>
              <a:t>Microarray timecourse of </a:t>
            </a:r>
            <a:br>
              <a:rPr lang="en-US" altLang="en-US" sz="2400">
                <a:latin typeface="Arial" panose="020B0604020202020204" pitchFamily="34" charset="0"/>
              </a:rPr>
            </a:br>
            <a:r>
              <a:rPr lang="en-US" altLang="en-US" sz="2400">
                <a:latin typeface="Arial" panose="020B0604020202020204" pitchFamily="34" charset="0"/>
              </a:rPr>
              <a:t>1 ribosomal protein</a:t>
            </a:r>
          </a:p>
        </p:txBody>
      </p:sp>
      <p:grpSp>
        <p:nvGrpSpPr>
          <p:cNvPr id="69640" name="Group 11">
            <a:extLst>
              <a:ext uri="{FF2B5EF4-FFF2-40B4-BE49-F238E27FC236}">
                <a16:creationId xmlns:a16="http://schemas.microsoft.com/office/drawing/2014/main" id="{1C2C1068-A353-6841-9C55-37D3298EE13E}"/>
              </a:ext>
            </a:extLst>
          </p:cNvPr>
          <p:cNvGrpSpPr>
            <a:grpSpLocks/>
          </p:cNvGrpSpPr>
          <p:nvPr/>
        </p:nvGrpSpPr>
        <p:grpSpPr bwMode="auto">
          <a:xfrm>
            <a:off x="2751138" y="1046163"/>
            <a:ext cx="5470525" cy="4627562"/>
            <a:chOff x="1733" y="659"/>
            <a:chExt cx="3446" cy="2915"/>
          </a:xfrm>
        </p:grpSpPr>
        <p:sp>
          <p:nvSpPr>
            <p:cNvPr id="69642" name="Text Box 12">
              <a:extLst>
                <a:ext uri="{FF2B5EF4-FFF2-40B4-BE49-F238E27FC236}">
                  <a16:creationId xmlns:a16="http://schemas.microsoft.com/office/drawing/2014/main" id="{F4BA628E-5CE6-4A46-B341-3FF05D1EDE96}"/>
                </a:ext>
              </a:extLst>
            </p:cNvPr>
            <p:cNvSpPr txBox="1">
              <a:spLocks noChangeArrowheads="1"/>
            </p:cNvSpPr>
            <p:nvPr/>
          </p:nvSpPr>
          <p:spPr bwMode="auto">
            <a:xfrm rot="-5400000">
              <a:off x="737" y="1655"/>
              <a:ext cx="2241"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2000">
                  <a:latin typeface="Arial" panose="020B0604020202020204" pitchFamily="34" charset="0"/>
                </a:rPr>
                <a:t>mRNA expression level (ratio)</a:t>
              </a:r>
            </a:p>
          </p:txBody>
        </p:sp>
        <p:sp>
          <p:nvSpPr>
            <p:cNvPr id="69643" name="Text Box 13">
              <a:extLst>
                <a:ext uri="{FF2B5EF4-FFF2-40B4-BE49-F238E27FC236}">
                  <a16:creationId xmlns:a16="http://schemas.microsoft.com/office/drawing/2014/main" id="{2DE55340-9164-D343-B4D7-129E57A1D0AF}"/>
                </a:ext>
              </a:extLst>
            </p:cNvPr>
            <p:cNvSpPr txBox="1">
              <a:spLocks noChangeArrowheads="1"/>
            </p:cNvSpPr>
            <p:nvPr/>
          </p:nvSpPr>
          <p:spPr bwMode="auto">
            <a:xfrm>
              <a:off x="4460" y="3286"/>
              <a:ext cx="71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2400">
                  <a:latin typeface="Arial" panose="020B0604020202020204" pitchFamily="34" charset="0"/>
                </a:rPr>
                <a:t>Time-&gt;</a:t>
              </a:r>
            </a:p>
          </p:txBody>
        </p:sp>
      </p:grpSp>
      <p:sp>
        <p:nvSpPr>
          <p:cNvPr id="69641" name="Text Box 14">
            <a:extLst>
              <a:ext uri="{FF2B5EF4-FFF2-40B4-BE49-F238E27FC236}">
                <a16:creationId xmlns:a16="http://schemas.microsoft.com/office/drawing/2014/main" id="{3B3C60B0-FA76-5543-8B49-F50F5623058E}"/>
              </a:ext>
            </a:extLst>
          </p:cNvPr>
          <p:cNvSpPr txBox="1">
            <a:spLocks noChangeArrowheads="1"/>
          </p:cNvSpPr>
          <p:nvPr/>
        </p:nvSpPr>
        <p:spPr bwMode="auto">
          <a:xfrm>
            <a:off x="6591300" y="304800"/>
            <a:ext cx="16573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2400">
                <a:latin typeface="Arial" panose="020B0604020202020204" pitchFamily="34" charset="0"/>
              </a:rPr>
              <a:t>[Brown, Davis]</a:t>
            </a:r>
          </a:p>
        </p:txBody>
      </p:sp>
    </p:spTree>
  </p:cSld>
  <p:clrMapOvr>
    <a:masterClrMapping/>
  </p:clrMapOvr>
  <p:transition advTm="40336"/>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1" name="Picture 2" descr="gene_expression_cluster">
            <a:extLst>
              <a:ext uri="{FF2B5EF4-FFF2-40B4-BE49-F238E27FC236}">
                <a16:creationId xmlns:a16="http://schemas.microsoft.com/office/drawing/2014/main" id="{588BFF57-C69C-8046-9534-4CA35CD6E1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110" t="63815" r="69420" b="1886"/>
          <a:stretch>
            <a:fillRect/>
          </a:stretch>
        </p:blipFill>
        <p:spPr bwMode="auto">
          <a:xfrm>
            <a:off x="139700" y="4403725"/>
            <a:ext cx="2376488" cy="225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2" name="Rectangle 3">
            <a:extLst>
              <a:ext uri="{FF2B5EF4-FFF2-40B4-BE49-F238E27FC236}">
                <a16:creationId xmlns:a16="http://schemas.microsoft.com/office/drawing/2014/main" id="{E54907AB-BDC3-AB45-AA5A-510E64042CAA}"/>
              </a:ext>
            </a:extLst>
          </p:cNvPr>
          <p:cNvSpPr>
            <a:spLocks noChangeArrowheads="1"/>
          </p:cNvSpPr>
          <p:nvPr/>
        </p:nvSpPr>
        <p:spPr bwMode="auto">
          <a:xfrm>
            <a:off x="6499225" y="0"/>
            <a:ext cx="2536825" cy="462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endParaRPr lang="en-US" altLang="en-US" sz="3600" u="sng">
              <a:solidFill>
                <a:schemeClr val="tx2"/>
              </a:solidFill>
            </a:endParaRPr>
          </a:p>
        </p:txBody>
      </p:sp>
      <p:sp>
        <p:nvSpPr>
          <p:cNvPr id="71683" name="Rectangle 4">
            <a:extLst>
              <a:ext uri="{FF2B5EF4-FFF2-40B4-BE49-F238E27FC236}">
                <a16:creationId xmlns:a16="http://schemas.microsoft.com/office/drawing/2014/main" id="{A6E42E04-FF7A-C54C-B7AA-24A2FB81514F}"/>
              </a:ext>
            </a:extLst>
          </p:cNvPr>
          <p:cNvSpPr>
            <a:spLocks noGrp="1"/>
          </p:cNvSpPr>
          <p:nvPr>
            <p:ph type="title"/>
          </p:nvPr>
        </p:nvSpPr>
        <p:spPr>
          <a:xfrm>
            <a:off x="69850" y="71438"/>
            <a:ext cx="2509838" cy="4094162"/>
          </a:xfrm>
        </p:spPr>
        <p:txBody>
          <a:bodyPr/>
          <a:lstStyle/>
          <a:p>
            <a:pPr eaLnBrk="1" hangingPunct="1"/>
            <a:r>
              <a:rPr lang="en-US" altLang="en-US" sz="3600">
                <a:latin typeface="Arial" panose="020B0604020202020204" pitchFamily="34" charset="0"/>
                <a:ea typeface="ＭＳ Ｐゴシック" panose="020B0600070205080204" pitchFamily="34" charset="-128"/>
              </a:rPr>
              <a:t>Clustering</a:t>
            </a:r>
            <a:br>
              <a:rPr lang="en-US" altLang="en-US" sz="3600">
                <a:latin typeface="Arial" panose="020B0604020202020204" pitchFamily="34" charset="0"/>
                <a:ea typeface="ＭＳ Ｐゴシック" panose="020B0600070205080204" pitchFamily="34" charset="-128"/>
              </a:rPr>
            </a:br>
            <a:r>
              <a:rPr lang="en-US" altLang="en-US" sz="3600">
                <a:latin typeface="Arial" panose="020B0604020202020204" pitchFamily="34" charset="0"/>
                <a:ea typeface="ＭＳ Ｐゴシック" panose="020B0600070205080204" pitchFamily="34" charset="-128"/>
              </a:rPr>
              <a:t>the </a:t>
            </a:r>
            <a:br>
              <a:rPr lang="en-US" altLang="en-US" sz="3600">
                <a:latin typeface="Arial" panose="020B0604020202020204" pitchFamily="34" charset="0"/>
                <a:ea typeface="ＭＳ Ｐゴシック" panose="020B0600070205080204" pitchFamily="34" charset="-128"/>
              </a:rPr>
            </a:br>
            <a:r>
              <a:rPr lang="en-US" altLang="en-US" sz="3600">
                <a:latin typeface="Arial" panose="020B0604020202020204" pitchFamily="34" charset="0"/>
                <a:ea typeface="ＭＳ Ｐゴシック" panose="020B0600070205080204" pitchFamily="34" charset="-128"/>
              </a:rPr>
              <a:t>yeast cell cycle to uncover interacting proteins</a:t>
            </a:r>
          </a:p>
        </p:txBody>
      </p:sp>
      <p:sp>
        <p:nvSpPr>
          <p:cNvPr id="71684" name="Text Box 5">
            <a:extLst>
              <a:ext uri="{FF2B5EF4-FFF2-40B4-BE49-F238E27FC236}">
                <a16:creationId xmlns:a16="http://schemas.microsoft.com/office/drawing/2014/main" id="{3E1815E3-75D4-1143-AE1C-2A5533F98354}"/>
              </a:ext>
            </a:extLst>
          </p:cNvPr>
          <p:cNvSpPr txBox="1">
            <a:spLocks noChangeArrowheads="1"/>
          </p:cNvSpPr>
          <p:nvPr/>
        </p:nvSpPr>
        <p:spPr bwMode="auto">
          <a:xfrm>
            <a:off x="7281863" y="357188"/>
            <a:ext cx="15367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800" b="1">
              <a:solidFill>
                <a:srgbClr val="FF00FF"/>
              </a:solidFill>
              <a:latin typeface="Arial" panose="020B0604020202020204" pitchFamily="34" charset="0"/>
            </a:endParaRPr>
          </a:p>
        </p:txBody>
      </p:sp>
      <p:graphicFrame>
        <p:nvGraphicFramePr>
          <p:cNvPr id="71685" name="Object 2">
            <a:extLst>
              <a:ext uri="{FF2B5EF4-FFF2-40B4-BE49-F238E27FC236}">
                <a16:creationId xmlns:a16="http://schemas.microsoft.com/office/drawing/2014/main" id="{06B26B5E-ED92-E848-9C00-03CB6EC79E29}"/>
              </a:ext>
            </a:extLst>
          </p:cNvPr>
          <p:cNvGraphicFramePr>
            <a:graphicFrameLocks noChangeAspect="1"/>
          </p:cNvGraphicFramePr>
          <p:nvPr/>
        </p:nvGraphicFramePr>
        <p:xfrm>
          <a:off x="3073400" y="817563"/>
          <a:ext cx="5427663" cy="3900487"/>
        </p:xfrm>
        <a:graphic>
          <a:graphicData uri="http://schemas.openxmlformats.org/presentationml/2006/ole">
            <mc:AlternateContent xmlns:mc="http://schemas.openxmlformats.org/markup-compatibility/2006">
              <mc:Choice xmlns:v="urn:schemas-microsoft-com:vml" Requires="v">
                <p:oleObj name="Chart" r:id="rId4" imgW="3683000" imgH="2298700" progId="Excel.Chart.8">
                  <p:embed/>
                </p:oleObj>
              </mc:Choice>
              <mc:Fallback>
                <p:oleObj name="Chart" r:id="rId4" imgW="3683000" imgH="2298700" progId="Excel.Chart.8">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73400" y="817563"/>
                        <a:ext cx="5427663" cy="3900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graphicFrame>
        <p:nvGraphicFramePr>
          <p:cNvPr id="71686" name="Object 3">
            <a:extLst>
              <a:ext uri="{FF2B5EF4-FFF2-40B4-BE49-F238E27FC236}">
                <a16:creationId xmlns:a16="http://schemas.microsoft.com/office/drawing/2014/main" id="{5C3F3024-47FC-A649-907A-898D1CAB5CC7}"/>
              </a:ext>
            </a:extLst>
          </p:cNvPr>
          <p:cNvGraphicFramePr>
            <a:graphicFrameLocks noChangeAspect="1"/>
          </p:cNvGraphicFramePr>
          <p:nvPr/>
        </p:nvGraphicFramePr>
        <p:xfrm>
          <a:off x="3336925" y="4659313"/>
          <a:ext cx="5080000" cy="566737"/>
        </p:xfrm>
        <a:graphic>
          <a:graphicData uri="http://schemas.openxmlformats.org/presentationml/2006/ole">
            <mc:AlternateContent xmlns:mc="http://schemas.openxmlformats.org/markup-compatibility/2006">
              <mc:Choice xmlns:v="urn:schemas-microsoft-com:vml" Requires="v">
                <p:oleObj name="Image" r:id="rId6" imgW="2959100" imgH="330200" progId="Photoshop.Image.6">
                  <p:embed/>
                </p:oleObj>
              </mc:Choice>
              <mc:Fallback>
                <p:oleObj name="Image" r:id="rId6" imgW="2959100" imgH="330200" progId="Photoshop.Image.6">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36925" y="4659313"/>
                        <a:ext cx="5080000" cy="566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
        <p:nvSpPr>
          <p:cNvPr id="71687" name="Text Box 8">
            <a:extLst>
              <a:ext uri="{FF2B5EF4-FFF2-40B4-BE49-F238E27FC236}">
                <a16:creationId xmlns:a16="http://schemas.microsoft.com/office/drawing/2014/main" id="{45AD09A5-22B6-A047-A2C8-9C601C14E1AD}"/>
              </a:ext>
            </a:extLst>
          </p:cNvPr>
          <p:cNvSpPr txBox="1">
            <a:spLocks noChangeArrowheads="1"/>
          </p:cNvSpPr>
          <p:nvPr/>
        </p:nvSpPr>
        <p:spPr bwMode="auto">
          <a:xfrm>
            <a:off x="3675063" y="5756275"/>
            <a:ext cx="4618037"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2400">
                <a:latin typeface="Arial" panose="020B0604020202020204" pitchFamily="34" charset="0"/>
              </a:rPr>
              <a:t>Random relationship from ~18M </a:t>
            </a:r>
          </a:p>
          <a:p>
            <a:pPr algn="ctr" eaLnBrk="1" hangingPunct="1">
              <a:spcBef>
                <a:spcPct val="0"/>
              </a:spcBef>
              <a:buFontTx/>
              <a:buNone/>
            </a:pPr>
            <a:endParaRPr lang="en-US" altLang="en-US" sz="2400">
              <a:latin typeface="Arial" panose="020B0604020202020204" pitchFamily="34" charset="0"/>
            </a:endParaRPr>
          </a:p>
        </p:txBody>
      </p:sp>
      <p:grpSp>
        <p:nvGrpSpPr>
          <p:cNvPr id="71688" name="Group 9">
            <a:extLst>
              <a:ext uri="{FF2B5EF4-FFF2-40B4-BE49-F238E27FC236}">
                <a16:creationId xmlns:a16="http://schemas.microsoft.com/office/drawing/2014/main" id="{F54EED5A-CFF3-ED4B-B08C-C1010130214C}"/>
              </a:ext>
            </a:extLst>
          </p:cNvPr>
          <p:cNvGrpSpPr>
            <a:grpSpLocks/>
          </p:cNvGrpSpPr>
          <p:nvPr/>
        </p:nvGrpSpPr>
        <p:grpSpPr bwMode="auto">
          <a:xfrm>
            <a:off x="2751138" y="1046163"/>
            <a:ext cx="5470525" cy="4627562"/>
            <a:chOff x="1733" y="659"/>
            <a:chExt cx="3446" cy="2915"/>
          </a:xfrm>
        </p:grpSpPr>
        <p:sp>
          <p:nvSpPr>
            <p:cNvPr id="71689" name="Text Box 10">
              <a:extLst>
                <a:ext uri="{FF2B5EF4-FFF2-40B4-BE49-F238E27FC236}">
                  <a16:creationId xmlns:a16="http://schemas.microsoft.com/office/drawing/2014/main" id="{9107DBA1-BB5D-4745-AF21-700FA54F2FE5}"/>
                </a:ext>
              </a:extLst>
            </p:cNvPr>
            <p:cNvSpPr txBox="1">
              <a:spLocks noChangeArrowheads="1"/>
            </p:cNvSpPr>
            <p:nvPr/>
          </p:nvSpPr>
          <p:spPr bwMode="auto">
            <a:xfrm rot="-5400000">
              <a:off x="737" y="1655"/>
              <a:ext cx="2241"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2000">
                  <a:latin typeface="Arial" panose="020B0604020202020204" pitchFamily="34" charset="0"/>
                </a:rPr>
                <a:t>mRNA expression level (ratio)</a:t>
              </a:r>
            </a:p>
          </p:txBody>
        </p:sp>
        <p:sp>
          <p:nvSpPr>
            <p:cNvPr id="71690" name="Text Box 11">
              <a:extLst>
                <a:ext uri="{FF2B5EF4-FFF2-40B4-BE49-F238E27FC236}">
                  <a16:creationId xmlns:a16="http://schemas.microsoft.com/office/drawing/2014/main" id="{1D5E77BB-CECD-DC46-BE93-E42E31DD8915}"/>
                </a:ext>
              </a:extLst>
            </p:cNvPr>
            <p:cNvSpPr txBox="1">
              <a:spLocks noChangeArrowheads="1"/>
            </p:cNvSpPr>
            <p:nvPr/>
          </p:nvSpPr>
          <p:spPr bwMode="auto">
            <a:xfrm>
              <a:off x="4460" y="3286"/>
              <a:ext cx="71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2400">
                  <a:latin typeface="Arial" panose="020B0604020202020204" pitchFamily="34" charset="0"/>
                </a:rPr>
                <a:t>Time-&gt;</a:t>
              </a:r>
            </a:p>
          </p:txBody>
        </p:sp>
      </p:grpSp>
    </p:spTree>
  </p:cSld>
  <p:clrMapOvr>
    <a:masterClrMapping/>
  </p:clrMapOvr>
  <p:transition advTm="13200"/>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29" name="Picture 2" descr="gene_expression_cluster">
            <a:extLst>
              <a:ext uri="{FF2B5EF4-FFF2-40B4-BE49-F238E27FC236}">
                <a16:creationId xmlns:a16="http://schemas.microsoft.com/office/drawing/2014/main" id="{CC322163-177E-1C42-AA9E-A54E086C3B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110" t="63815" r="69420" b="1886"/>
          <a:stretch>
            <a:fillRect/>
          </a:stretch>
        </p:blipFill>
        <p:spPr bwMode="auto">
          <a:xfrm>
            <a:off x="139700" y="4403725"/>
            <a:ext cx="2376488" cy="225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0" name="Rectangle 3">
            <a:extLst>
              <a:ext uri="{FF2B5EF4-FFF2-40B4-BE49-F238E27FC236}">
                <a16:creationId xmlns:a16="http://schemas.microsoft.com/office/drawing/2014/main" id="{6DE2E9E2-B4BC-D24F-BB21-CA61BE1B1C3B}"/>
              </a:ext>
            </a:extLst>
          </p:cNvPr>
          <p:cNvSpPr>
            <a:spLocks noChangeArrowheads="1"/>
          </p:cNvSpPr>
          <p:nvPr/>
        </p:nvSpPr>
        <p:spPr bwMode="auto">
          <a:xfrm>
            <a:off x="6499225" y="0"/>
            <a:ext cx="2536825" cy="462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endParaRPr lang="en-US" altLang="en-US" sz="3600" u="sng">
              <a:solidFill>
                <a:schemeClr val="tx2"/>
              </a:solidFill>
            </a:endParaRPr>
          </a:p>
        </p:txBody>
      </p:sp>
      <p:sp>
        <p:nvSpPr>
          <p:cNvPr id="73731" name="Rectangle 4">
            <a:extLst>
              <a:ext uri="{FF2B5EF4-FFF2-40B4-BE49-F238E27FC236}">
                <a16:creationId xmlns:a16="http://schemas.microsoft.com/office/drawing/2014/main" id="{C77692EA-6543-EC42-A78A-CD3373653EC9}"/>
              </a:ext>
            </a:extLst>
          </p:cNvPr>
          <p:cNvSpPr>
            <a:spLocks noGrp="1"/>
          </p:cNvSpPr>
          <p:nvPr>
            <p:ph type="title"/>
          </p:nvPr>
        </p:nvSpPr>
        <p:spPr>
          <a:xfrm>
            <a:off x="69850" y="71438"/>
            <a:ext cx="2509838" cy="4094162"/>
          </a:xfrm>
        </p:spPr>
        <p:txBody>
          <a:bodyPr/>
          <a:lstStyle/>
          <a:p>
            <a:pPr eaLnBrk="1" hangingPunct="1"/>
            <a:r>
              <a:rPr lang="en-US" altLang="en-US" sz="3600">
                <a:latin typeface="Arial" panose="020B0604020202020204" pitchFamily="34" charset="0"/>
                <a:ea typeface="ＭＳ Ｐゴシック" panose="020B0600070205080204" pitchFamily="34" charset="-128"/>
              </a:rPr>
              <a:t>Clustering</a:t>
            </a:r>
            <a:br>
              <a:rPr lang="en-US" altLang="en-US" sz="3600">
                <a:latin typeface="Arial" panose="020B0604020202020204" pitchFamily="34" charset="0"/>
                <a:ea typeface="ＭＳ Ｐゴシック" panose="020B0600070205080204" pitchFamily="34" charset="-128"/>
              </a:rPr>
            </a:br>
            <a:r>
              <a:rPr lang="en-US" altLang="en-US" sz="3600">
                <a:latin typeface="Arial" panose="020B0604020202020204" pitchFamily="34" charset="0"/>
                <a:ea typeface="ＭＳ Ｐゴシック" panose="020B0600070205080204" pitchFamily="34" charset="-128"/>
              </a:rPr>
              <a:t>the </a:t>
            </a:r>
            <a:br>
              <a:rPr lang="en-US" altLang="en-US" sz="3600">
                <a:latin typeface="Arial" panose="020B0604020202020204" pitchFamily="34" charset="0"/>
                <a:ea typeface="ＭＳ Ｐゴシック" panose="020B0600070205080204" pitchFamily="34" charset="-128"/>
              </a:rPr>
            </a:br>
            <a:r>
              <a:rPr lang="en-US" altLang="en-US" sz="3600">
                <a:latin typeface="Arial" panose="020B0604020202020204" pitchFamily="34" charset="0"/>
                <a:ea typeface="ＭＳ Ｐゴシック" panose="020B0600070205080204" pitchFamily="34" charset="-128"/>
              </a:rPr>
              <a:t>yeast cell cycle to uncover interacting proteins</a:t>
            </a:r>
          </a:p>
        </p:txBody>
      </p:sp>
      <p:sp>
        <p:nvSpPr>
          <p:cNvPr id="73732" name="Text Box 5">
            <a:extLst>
              <a:ext uri="{FF2B5EF4-FFF2-40B4-BE49-F238E27FC236}">
                <a16:creationId xmlns:a16="http://schemas.microsoft.com/office/drawing/2014/main" id="{228609D8-7527-2E46-9BC4-144BF3D8E7BE}"/>
              </a:ext>
            </a:extLst>
          </p:cNvPr>
          <p:cNvSpPr txBox="1">
            <a:spLocks noChangeArrowheads="1"/>
          </p:cNvSpPr>
          <p:nvPr/>
        </p:nvSpPr>
        <p:spPr bwMode="auto">
          <a:xfrm>
            <a:off x="7281863" y="357188"/>
            <a:ext cx="15367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800" b="1">
              <a:solidFill>
                <a:srgbClr val="FF00FF"/>
              </a:solidFill>
              <a:latin typeface="Arial" panose="020B0604020202020204" pitchFamily="34" charset="0"/>
            </a:endParaRPr>
          </a:p>
        </p:txBody>
      </p:sp>
      <p:graphicFrame>
        <p:nvGraphicFramePr>
          <p:cNvPr id="73733" name="Object 2">
            <a:extLst>
              <a:ext uri="{FF2B5EF4-FFF2-40B4-BE49-F238E27FC236}">
                <a16:creationId xmlns:a16="http://schemas.microsoft.com/office/drawing/2014/main" id="{674AF824-74A4-834D-99DB-5B2DE2C9C665}"/>
              </a:ext>
            </a:extLst>
          </p:cNvPr>
          <p:cNvGraphicFramePr>
            <a:graphicFrameLocks noChangeAspect="1"/>
          </p:cNvGraphicFramePr>
          <p:nvPr/>
        </p:nvGraphicFramePr>
        <p:xfrm>
          <a:off x="3073400" y="817563"/>
          <a:ext cx="5427663" cy="3900487"/>
        </p:xfrm>
        <a:graphic>
          <a:graphicData uri="http://schemas.openxmlformats.org/presentationml/2006/ole">
            <mc:AlternateContent xmlns:mc="http://schemas.openxmlformats.org/markup-compatibility/2006">
              <mc:Choice xmlns:v="urn:schemas-microsoft-com:vml" Requires="v">
                <p:oleObj name="Chart" r:id="rId4" imgW="3429000" imgH="2273300" progId="Excel.Chart.8">
                  <p:embed/>
                </p:oleObj>
              </mc:Choice>
              <mc:Fallback>
                <p:oleObj name="Chart" r:id="rId4" imgW="3429000" imgH="2273300" progId="Excel.Chart.8">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73400" y="817563"/>
                        <a:ext cx="5427663" cy="3900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graphicFrame>
        <p:nvGraphicFramePr>
          <p:cNvPr id="73734" name="Object 3">
            <a:extLst>
              <a:ext uri="{FF2B5EF4-FFF2-40B4-BE49-F238E27FC236}">
                <a16:creationId xmlns:a16="http://schemas.microsoft.com/office/drawing/2014/main" id="{0EED1940-83D1-9F4A-92D1-4668AC41A665}"/>
              </a:ext>
            </a:extLst>
          </p:cNvPr>
          <p:cNvGraphicFramePr>
            <a:graphicFrameLocks noChangeAspect="1"/>
          </p:cNvGraphicFramePr>
          <p:nvPr/>
        </p:nvGraphicFramePr>
        <p:xfrm>
          <a:off x="3336925" y="4659313"/>
          <a:ext cx="5080000" cy="566737"/>
        </p:xfrm>
        <a:graphic>
          <a:graphicData uri="http://schemas.openxmlformats.org/presentationml/2006/ole">
            <mc:AlternateContent xmlns:mc="http://schemas.openxmlformats.org/markup-compatibility/2006">
              <mc:Choice xmlns:v="urn:schemas-microsoft-com:vml" Requires="v">
                <p:oleObj name="Image" r:id="rId6" imgW="2959100" imgH="330200" progId="Photoshop.Image.6">
                  <p:embed/>
                </p:oleObj>
              </mc:Choice>
              <mc:Fallback>
                <p:oleObj name="Image" r:id="rId6" imgW="2959100" imgH="330200" progId="Photoshop.Image.6">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36925" y="4659313"/>
                        <a:ext cx="5080000" cy="566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
        <p:nvSpPr>
          <p:cNvPr id="73735" name="Text Box 8">
            <a:extLst>
              <a:ext uri="{FF2B5EF4-FFF2-40B4-BE49-F238E27FC236}">
                <a16:creationId xmlns:a16="http://schemas.microsoft.com/office/drawing/2014/main" id="{F53DEAE9-DE05-924E-B989-02093ECD8F5C}"/>
              </a:ext>
            </a:extLst>
          </p:cNvPr>
          <p:cNvSpPr txBox="1">
            <a:spLocks noChangeArrowheads="1"/>
          </p:cNvSpPr>
          <p:nvPr/>
        </p:nvSpPr>
        <p:spPr bwMode="auto">
          <a:xfrm>
            <a:off x="3465513" y="5661025"/>
            <a:ext cx="4795837"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2400">
                <a:latin typeface="Arial" panose="020B0604020202020204" pitchFamily="34" charset="0"/>
              </a:rPr>
              <a:t>Close relationship from 18M </a:t>
            </a:r>
          </a:p>
          <a:p>
            <a:pPr algn="ctr" eaLnBrk="1" hangingPunct="1">
              <a:spcBef>
                <a:spcPct val="0"/>
              </a:spcBef>
              <a:buFontTx/>
              <a:buNone/>
            </a:pPr>
            <a:r>
              <a:rPr lang="en-US" altLang="en-US" sz="2400">
                <a:latin typeface="Arial" panose="020B0604020202020204" pitchFamily="34" charset="0"/>
              </a:rPr>
              <a:t>(2 Interacting Ribosomal Proteins)</a:t>
            </a:r>
          </a:p>
        </p:txBody>
      </p:sp>
      <p:grpSp>
        <p:nvGrpSpPr>
          <p:cNvPr id="73736" name="Group 9">
            <a:extLst>
              <a:ext uri="{FF2B5EF4-FFF2-40B4-BE49-F238E27FC236}">
                <a16:creationId xmlns:a16="http://schemas.microsoft.com/office/drawing/2014/main" id="{CA8B2DEC-CD63-BA47-942B-6934CAC1DF63}"/>
              </a:ext>
            </a:extLst>
          </p:cNvPr>
          <p:cNvGrpSpPr>
            <a:grpSpLocks/>
          </p:cNvGrpSpPr>
          <p:nvPr/>
        </p:nvGrpSpPr>
        <p:grpSpPr bwMode="auto">
          <a:xfrm>
            <a:off x="2751138" y="1046163"/>
            <a:ext cx="5470525" cy="4627562"/>
            <a:chOff x="1733" y="659"/>
            <a:chExt cx="3446" cy="2915"/>
          </a:xfrm>
        </p:grpSpPr>
        <p:sp>
          <p:nvSpPr>
            <p:cNvPr id="73738" name="Text Box 10">
              <a:extLst>
                <a:ext uri="{FF2B5EF4-FFF2-40B4-BE49-F238E27FC236}">
                  <a16:creationId xmlns:a16="http://schemas.microsoft.com/office/drawing/2014/main" id="{4A6F177A-B16F-3A4B-A90C-0EE124181F6A}"/>
                </a:ext>
              </a:extLst>
            </p:cNvPr>
            <p:cNvSpPr txBox="1">
              <a:spLocks noChangeArrowheads="1"/>
            </p:cNvSpPr>
            <p:nvPr/>
          </p:nvSpPr>
          <p:spPr bwMode="auto">
            <a:xfrm rot="-5400000">
              <a:off x="737" y="1655"/>
              <a:ext cx="2241"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2000">
                  <a:latin typeface="Arial" panose="020B0604020202020204" pitchFamily="34" charset="0"/>
                </a:rPr>
                <a:t>mRNA expression level (ratio)</a:t>
              </a:r>
            </a:p>
          </p:txBody>
        </p:sp>
        <p:sp>
          <p:nvSpPr>
            <p:cNvPr id="73739" name="Text Box 11">
              <a:extLst>
                <a:ext uri="{FF2B5EF4-FFF2-40B4-BE49-F238E27FC236}">
                  <a16:creationId xmlns:a16="http://schemas.microsoft.com/office/drawing/2014/main" id="{265AADCB-8532-294B-8735-FC9FE1D6A747}"/>
                </a:ext>
              </a:extLst>
            </p:cNvPr>
            <p:cNvSpPr txBox="1">
              <a:spLocks noChangeArrowheads="1"/>
            </p:cNvSpPr>
            <p:nvPr/>
          </p:nvSpPr>
          <p:spPr bwMode="auto">
            <a:xfrm>
              <a:off x="4460" y="3286"/>
              <a:ext cx="71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2400">
                  <a:latin typeface="Arial" panose="020B0604020202020204" pitchFamily="34" charset="0"/>
                </a:rPr>
                <a:t>Time-&gt;</a:t>
              </a:r>
            </a:p>
          </p:txBody>
        </p:sp>
      </p:grpSp>
      <p:sp>
        <p:nvSpPr>
          <p:cNvPr id="73737" name="Text Box 12">
            <a:extLst>
              <a:ext uri="{FF2B5EF4-FFF2-40B4-BE49-F238E27FC236}">
                <a16:creationId xmlns:a16="http://schemas.microsoft.com/office/drawing/2014/main" id="{B40F26AD-A055-9E44-9CA7-DD28E1574F63}"/>
              </a:ext>
            </a:extLst>
          </p:cNvPr>
          <p:cNvSpPr txBox="1">
            <a:spLocks noChangeArrowheads="1"/>
          </p:cNvSpPr>
          <p:nvPr/>
        </p:nvSpPr>
        <p:spPr bwMode="auto">
          <a:xfrm>
            <a:off x="6102350" y="304800"/>
            <a:ext cx="26352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2400">
                <a:latin typeface="Arial" panose="020B0604020202020204" pitchFamily="34" charset="0"/>
              </a:rPr>
              <a:t>[Botstein; Church, Vidal]</a:t>
            </a:r>
          </a:p>
        </p:txBody>
      </p:sp>
    </p:spTree>
  </p:cSld>
  <p:clrMapOvr>
    <a:masterClrMapping/>
  </p:clrMapOvr>
  <p:transition advTm="6624"/>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7" name="Picture 2" descr="gene_expression_cluster">
            <a:extLst>
              <a:ext uri="{FF2B5EF4-FFF2-40B4-BE49-F238E27FC236}">
                <a16:creationId xmlns:a16="http://schemas.microsoft.com/office/drawing/2014/main" id="{2954A129-F655-8842-9F58-5520F836A8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110" t="63815" r="69420" b="1886"/>
          <a:stretch>
            <a:fillRect/>
          </a:stretch>
        </p:blipFill>
        <p:spPr bwMode="auto">
          <a:xfrm>
            <a:off x="139700" y="4403725"/>
            <a:ext cx="2376488" cy="225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78" name="Rectangle 3">
            <a:extLst>
              <a:ext uri="{FF2B5EF4-FFF2-40B4-BE49-F238E27FC236}">
                <a16:creationId xmlns:a16="http://schemas.microsoft.com/office/drawing/2014/main" id="{88FD1027-4699-CF40-B2DD-E3D4B2B28D61}"/>
              </a:ext>
            </a:extLst>
          </p:cNvPr>
          <p:cNvSpPr>
            <a:spLocks noChangeArrowheads="1"/>
          </p:cNvSpPr>
          <p:nvPr/>
        </p:nvSpPr>
        <p:spPr bwMode="auto">
          <a:xfrm>
            <a:off x="6499225" y="0"/>
            <a:ext cx="2536825" cy="462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endParaRPr lang="en-US" altLang="en-US" sz="3600" u="sng">
              <a:solidFill>
                <a:schemeClr val="tx2"/>
              </a:solidFill>
            </a:endParaRPr>
          </a:p>
        </p:txBody>
      </p:sp>
      <p:sp>
        <p:nvSpPr>
          <p:cNvPr id="75779" name="Rectangle 4">
            <a:extLst>
              <a:ext uri="{FF2B5EF4-FFF2-40B4-BE49-F238E27FC236}">
                <a16:creationId xmlns:a16="http://schemas.microsoft.com/office/drawing/2014/main" id="{0BD00F70-E7F9-1341-86ED-AC111F46124A}"/>
              </a:ext>
            </a:extLst>
          </p:cNvPr>
          <p:cNvSpPr>
            <a:spLocks noGrp="1"/>
          </p:cNvSpPr>
          <p:nvPr>
            <p:ph type="title"/>
          </p:nvPr>
        </p:nvSpPr>
        <p:spPr>
          <a:xfrm>
            <a:off x="69850" y="71438"/>
            <a:ext cx="2509838" cy="4094162"/>
          </a:xfrm>
        </p:spPr>
        <p:txBody>
          <a:bodyPr/>
          <a:lstStyle/>
          <a:p>
            <a:pPr eaLnBrk="1" hangingPunct="1"/>
            <a:r>
              <a:rPr lang="en-US" altLang="en-US" sz="3600">
                <a:latin typeface="Arial" panose="020B0604020202020204" pitchFamily="34" charset="0"/>
                <a:ea typeface="ＭＳ Ｐゴシック" panose="020B0600070205080204" pitchFamily="34" charset="-128"/>
              </a:rPr>
              <a:t>Clustering</a:t>
            </a:r>
            <a:br>
              <a:rPr lang="en-US" altLang="en-US" sz="3600">
                <a:latin typeface="Arial" panose="020B0604020202020204" pitchFamily="34" charset="0"/>
                <a:ea typeface="ＭＳ Ｐゴシック" panose="020B0600070205080204" pitchFamily="34" charset="-128"/>
              </a:rPr>
            </a:br>
            <a:r>
              <a:rPr lang="en-US" altLang="en-US" sz="3600">
                <a:latin typeface="Arial" panose="020B0604020202020204" pitchFamily="34" charset="0"/>
                <a:ea typeface="ＭＳ Ｐゴシック" panose="020B0600070205080204" pitchFamily="34" charset="-128"/>
              </a:rPr>
              <a:t>the </a:t>
            </a:r>
            <a:br>
              <a:rPr lang="en-US" altLang="en-US" sz="3600">
                <a:latin typeface="Arial" panose="020B0604020202020204" pitchFamily="34" charset="0"/>
                <a:ea typeface="ＭＳ Ｐゴシック" panose="020B0600070205080204" pitchFamily="34" charset="-128"/>
              </a:rPr>
            </a:br>
            <a:r>
              <a:rPr lang="en-US" altLang="en-US" sz="3600">
                <a:latin typeface="Arial" panose="020B0604020202020204" pitchFamily="34" charset="0"/>
                <a:ea typeface="ＭＳ Ｐゴシック" panose="020B0600070205080204" pitchFamily="34" charset="-128"/>
              </a:rPr>
              <a:t>yeast cell cycle to uncover interacting proteins</a:t>
            </a:r>
          </a:p>
        </p:txBody>
      </p:sp>
      <p:sp>
        <p:nvSpPr>
          <p:cNvPr id="75780" name="Text Box 5">
            <a:extLst>
              <a:ext uri="{FF2B5EF4-FFF2-40B4-BE49-F238E27FC236}">
                <a16:creationId xmlns:a16="http://schemas.microsoft.com/office/drawing/2014/main" id="{18F9CFD3-3857-6C49-B70E-B8422E60EFBE}"/>
              </a:ext>
            </a:extLst>
          </p:cNvPr>
          <p:cNvSpPr txBox="1">
            <a:spLocks noChangeArrowheads="1"/>
          </p:cNvSpPr>
          <p:nvPr/>
        </p:nvSpPr>
        <p:spPr bwMode="auto">
          <a:xfrm>
            <a:off x="7281863" y="357188"/>
            <a:ext cx="15367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800" b="1">
              <a:solidFill>
                <a:srgbClr val="FF00FF"/>
              </a:solidFill>
              <a:latin typeface="Arial" panose="020B0604020202020204" pitchFamily="34" charset="0"/>
            </a:endParaRPr>
          </a:p>
        </p:txBody>
      </p:sp>
      <p:graphicFrame>
        <p:nvGraphicFramePr>
          <p:cNvPr id="75781" name="Object 2">
            <a:extLst>
              <a:ext uri="{FF2B5EF4-FFF2-40B4-BE49-F238E27FC236}">
                <a16:creationId xmlns:a16="http://schemas.microsoft.com/office/drawing/2014/main" id="{0301F2D2-4504-4049-A59C-B05DDC32A4A1}"/>
              </a:ext>
            </a:extLst>
          </p:cNvPr>
          <p:cNvGraphicFramePr>
            <a:graphicFrameLocks noChangeAspect="1"/>
          </p:cNvGraphicFramePr>
          <p:nvPr/>
        </p:nvGraphicFramePr>
        <p:xfrm>
          <a:off x="3073400" y="817563"/>
          <a:ext cx="5427663" cy="3900487"/>
        </p:xfrm>
        <a:graphic>
          <a:graphicData uri="http://schemas.openxmlformats.org/presentationml/2006/ole">
            <mc:AlternateContent xmlns:mc="http://schemas.openxmlformats.org/markup-compatibility/2006">
              <mc:Choice xmlns:v="urn:schemas-microsoft-com:vml" Requires="v">
                <p:oleObj name="Chart" r:id="rId4" imgW="3162300" imgH="2209800" progId="Excel.Chart.8">
                  <p:embed/>
                </p:oleObj>
              </mc:Choice>
              <mc:Fallback>
                <p:oleObj name="Chart" r:id="rId4" imgW="3162300" imgH="2209800" progId="Excel.Chart.8">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73400" y="817563"/>
                        <a:ext cx="5427663" cy="3900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graphicFrame>
        <p:nvGraphicFramePr>
          <p:cNvPr id="75782" name="Object 3">
            <a:extLst>
              <a:ext uri="{FF2B5EF4-FFF2-40B4-BE49-F238E27FC236}">
                <a16:creationId xmlns:a16="http://schemas.microsoft.com/office/drawing/2014/main" id="{6293CB43-6B0F-FA4D-AE0E-353C1ABD5D16}"/>
              </a:ext>
            </a:extLst>
          </p:cNvPr>
          <p:cNvGraphicFramePr>
            <a:graphicFrameLocks noChangeAspect="1"/>
          </p:cNvGraphicFramePr>
          <p:nvPr/>
        </p:nvGraphicFramePr>
        <p:xfrm>
          <a:off x="3336925" y="4659313"/>
          <a:ext cx="5080000" cy="566737"/>
        </p:xfrm>
        <a:graphic>
          <a:graphicData uri="http://schemas.openxmlformats.org/presentationml/2006/ole">
            <mc:AlternateContent xmlns:mc="http://schemas.openxmlformats.org/markup-compatibility/2006">
              <mc:Choice xmlns:v="urn:schemas-microsoft-com:vml" Requires="v">
                <p:oleObj name="Image" r:id="rId6" imgW="2959100" imgH="330200" progId="Photoshop.Image.6">
                  <p:embed/>
                </p:oleObj>
              </mc:Choice>
              <mc:Fallback>
                <p:oleObj name="Image" r:id="rId6" imgW="2959100" imgH="330200" progId="Photoshop.Image.6">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36925" y="4659313"/>
                        <a:ext cx="5080000" cy="566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
        <p:nvSpPr>
          <p:cNvPr id="75783" name="Text Box 8">
            <a:extLst>
              <a:ext uri="{FF2B5EF4-FFF2-40B4-BE49-F238E27FC236}">
                <a16:creationId xmlns:a16="http://schemas.microsoft.com/office/drawing/2014/main" id="{03BD6ECE-4691-854E-ABEA-47379682C501}"/>
              </a:ext>
            </a:extLst>
          </p:cNvPr>
          <p:cNvSpPr txBox="1">
            <a:spLocks noChangeArrowheads="1"/>
          </p:cNvSpPr>
          <p:nvPr/>
        </p:nvSpPr>
        <p:spPr bwMode="auto">
          <a:xfrm>
            <a:off x="3368675" y="5561013"/>
            <a:ext cx="48736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2400">
                <a:latin typeface="Arial" panose="020B0604020202020204" pitchFamily="34" charset="0"/>
              </a:rPr>
              <a:t>Predict Functional Interaction of </a:t>
            </a:r>
            <a:br>
              <a:rPr lang="en-US" altLang="en-US" sz="2400">
                <a:latin typeface="Arial" panose="020B0604020202020204" pitchFamily="34" charset="0"/>
              </a:rPr>
            </a:br>
            <a:r>
              <a:rPr lang="en-US" altLang="en-US" sz="2400">
                <a:latin typeface="Arial" panose="020B0604020202020204" pitchFamily="34" charset="0"/>
              </a:rPr>
              <a:t>Unknown Member of Cluster</a:t>
            </a:r>
          </a:p>
        </p:txBody>
      </p:sp>
      <p:grpSp>
        <p:nvGrpSpPr>
          <p:cNvPr id="75784" name="Group 9">
            <a:extLst>
              <a:ext uri="{FF2B5EF4-FFF2-40B4-BE49-F238E27FC236}">
                <a16:creationId xmlns:a16="http://schemas.microsoft.com/office/drawing/2014/main" id="{328A11B5-B089-7C4D-B880-8BBB13BE0B3C}"/>
              </a:ext>
            </a:extLst>
          </p:cNvPr>
          <p:cNvGrpSpPr>
            <a:grpSpLocks/>
          </p:cNvGrpSpPr>
          <p:nvPr/>
        </p:nvGrpSpPr>
        <p:grpSpPr bwMode="auto">
          <a:xfrm>
            <a:off x="2751138" y="1046163"/>
            <a:ext cx="5470525" cy="4627562"/>
            <a:chOff x="1733" y="659"/>
            <a:chExt cx="3446" cy="2915"/>
          </a:xfrm>
        </p:grpSpPr>
        <p:sp>
          <p:nvSpPr>
            <p:cNvPr id="75790" name="Text Box 10">
              <a:extLst>
                <a:ext uri="{FF2B5EF4-FFF2-40B4-BE49-F238E27FC236}">
                  <a16:creationId xmlns:a16="http://schemas.microsoft.com/office/drawing/2014/main" id="{1F9CFCAA-E408-CC4A-8A6D-E8461AD0692F}"/>
                </a:ext>
              </a:extLst>
            </p:cNvPr>
            <p:cNvSpPr txBox="1">
              <a:spLocks noChangeArrowheads="1"/>
            </p:cNvSpPr>
            <p:nvPr/>
          </p:nvSpPr>
          <p:spPr bwMode="auto">
            <a:xfrm rot="-5400000">
              <a:off x="737" y="1655"/>
              <a:ext cx="2241"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2000">
                  <a:latin typeface="Arial" panose="020B0604020202020204" pitchFamily="34" charset="0"/>
                </a:rPr>
                <a:t>mRNA expression level (ratio)</a:t>
              </a:r>
            </a:p>
          </p:txBody>
        </p:sp>
        <p:sp>
          <p:nvSpPr>
            <p:cNvPr id="75791" name="Text Box 11">
              <a:extLst>
                <a:ext uri="{FF2B5EF4-FFF2-40B4-BE49-F238E27FC236}">
                  <a16:creationId xmlns:a16="http://schemas.microsoft.com/office/drawing/2014/main" id="{01BB1C3A-080A-B346-9607-2610C613FEFF}"/>
                </a:ext>
              </a:extLst>
            </p:cNvPr>
            <p:cNvSpPr txBox="1">
              <a:spLocks noChangeArrowheads="1"/>
            </p:cNvSpPr>
            <p:nvPr/>
          </p:nvSpPr>
          <p:spPr bwMode="auto">
            <a:xfrm>
              <a:off x="4460" y="3286"/>
              <a:ext cx="71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2400">
                  <a:latin typeface="Arial" panose="020B0604020202020204" pitchFamily="34" charset="0"/>
                </a:rPr>
                <a:t>Time-&gt;</a:t>
              </a:r>
            </a:p>
          </p:txBody>
        </p:sp>
      </p:grpSp>
      <p:sp>
        <p:nvSpPr>
          <p:cNvPr id="75785" name="Rectangle 12">
            <a:extLst>
              <a:ext uri="{FF2B5EF4-FFF2-40B4-BE49-F238E27FC236}">
                <a16:creationId xmlns:a16="http://schemas.microsoft.com/office/drawing/2014/main" id="{097770EE-3F66-5F49-AD83-2DC7966D6B0F}"/>
              </a:ext>
            </a:extLst>
          </p:cNvPr>
          <p:cNvSpPr>
            <a:spLocks noChangeArrowheads="1"/>
          </p:cNvSpPr>
          <p:nvPr/>
        </p:nvSpPr>
        <p:spPr bwMode="auto">
          <a:xfrm>
            <a:off x="3648075" y="2305050"/>
            <a:ext cx="1054100" cy="344488"/>
          </a:xfrm>
          <a:prstGeom prst="rect">
            <a:avLst/>
          </a:prstGeom>
          <a:solidFill>
            <a:schemeClr val="bg1"/>
          </a:solidFill>
          <a:ln w="12700">
            <a:solidFill>
              <a:schemeClr val="bg1"/>
            </a:solidFill>
            <a:miter lim="800000"/>
            <a:headEnd type="none" w="sm" len="sm"/>
            <a:tailEnd type="none" w="sm" len="sm"/>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800"/>
          </a:p>
        </p:txBody>
      </p:sp>
      <p:sp>
        <p:nvSpPr>
          <p:cNvPr id="75786" name="Line 13">
            <a:extLst>
              <a:ext uri="{FF2B5EF4-FFF2-40B4-BE49-F238E27FC236}">
                <a16:creationId xmlns:a16="http://schemas.microsoft.com/office/drawing/2014/main" id="{EACC5BA9-1122-DC46-BA63-24CD1C8BF230}"/>
              </a:ext>
            </a:extLst>
          </p:cNvPr>
          <p:cNvSpPr>
            <a:spLocks noChangeShapeType="1"/>
          </p:cNvSpPr>
          <p:nvPr/>
        </p:nvSpPr>
        <p:spPr bwMode="auto">
          <a:xfrm>
            <a:off x="4906963" y="6486525"/>
            <a:ext cx="1874837" cy="0"/>
          </a:xfrm>
          <a:prstGeom prst="line">
            <a:avLst/>
          </a:prstGeom>
          <a:noFill/>
          <a:ln w="76200">
            <a:solidFill>
              <a:srgbClr val="00FF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5787" name="Oval 14">
            <a:extLst>
              <a:ext uri="{FF2B5EF4-FFF2-40B4-BE49-F238E27FC236}">
                <a16:creationId xmlns:a16="http://schemas.microsoft.com/office/drawing/2014/main" id="{5E659B9A-BFAF-6D45-979E-E417C6D5DD02}"/>
              </a:ext>
            </a:extLst>
          </p:cNvPr>
          <p:cNvSpPr>
            <a:spLocks noChangeArrowheads="1"/>
          </p:cNvSpPr>
          <p:nvPr/>
        </p:nvSpPr>
        <p:spPr bwMode="auto">
          <a:xfrm>
            <a:off x="4832350" y="6392863"/>
            <a:ext cx="168275" cy="187325"/>
          </a:xfrm>
          <a:prstGeom prst="ellipse">
            <a:avLst/>
          </a:prstGeom>
          <a:solidFill>
            <a:srgbClr val="00FF00"/>
          </a:solidFill>
          <a:ln>
            <a:noFill/>
          </a:ln>
          <a:extLst>
            <a:ext uri="{91240B29-F687-4F45-9708-019B960494DF}">
              <a14:hiddenLine xmlns:a14="http://schemas.microsoft.com/office/drawing/2010/main" w="12700">
                <a:solidFill>
                  <a:srgbClr val="000000"/>
                </a:solidFill>
                <a:round/>
                <a:headEnd type="none" w="sm" len="sm"/>
                <a:tailEnd type="none" w="sm" len="sm"/>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800"/>
          </a:p>
        </p:txBody>
      </p:sp>
      <p:sp>
        <p:nvSpPr>
          <p:cNvPr id="75788" name="Oval 15">
            <a:extLst>
              <a:ext uri="{FF2B5EF4-FFF2-40B4-BE49-F238E27FC236}">
                <a16:creationId xmlns:a16="http://schemas.microsoft.com/office/drawing/2014/main" id="{E85271CB-D2E8-3243-8DE0-C145C2832EC5}"/>
              </a:ext>
            </a:extLst>
          </p:cNvPr>
          <p:cNvSpPr>
            <a:spLocks noChangeArrowheads="1"/>
          </p:cNvSpPr>
          <p:nvPr/>
        </p:nvSpPr>
        <p:spPr bwMode="auto">
          <a:xfrm>
            <a:off x="6653213" y="6392863"/>
            <a:ext cx="168275" cy="187325"/>
          </a:xfrm>
          <a:prstGeom prst="ellipse">
            <a:avLst/>
          </a:prstGeom>
          <a:solidFill>
            <a:srgbClr val="00FF00"/>
          </a:solidFill>
          <a:ln>
            <a:noFill/>
          </a:ln>
          <a:extLst>
            <a:ext uri="{91240B29-F687-4F45-9708-019B960494DF}">
              <a14:hiddenLine xmlns:a14="http://schemas.microsoft.com/office/drawing/2010/main" w="12700">
                <a:solidFill>
                  <a:srgbClr val="000000"/>
                </a:solidFill>
                <a:round/>
                <a:headEnd type="none" w="sm" len="sm"/>
                <a:tailEnd type="none" w="sm" len="sm"/>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800"/>
          </a:p>
        </p:txBody>
      </p:sp>
      <p:sp>
        <p:nvSpPr>
          <p:cNvPr id="75789" name="Oval 16">
            <a:extLst>
              <a:ext uri="{FF2B5EF4-FFF2-40B4-BE49-F238E27FC236}">
                <a16:creationId xmlns:a16="http://schemas.microsoft.com/office/drawing/2014/main" id="{D71CADD8-D674-E849-A7F6-1503FE0F972C}"/>
              </a:ext>
            </a:extLst>
          </p:cNvPr>
          <p:cNvSpPr>
            <a:spLocks noChangeArrowheads="1"/>
          </p:cNvSpPr>
          <p:nvPr/>
        </p:nvSpPr>
        <p:spPr bwMode="auto">
          <a:xfrm>
            <a:off x="5729288" y="6392863"/>
            <a:ext cx="168275" cy="187325"/>
          </a:xfrm>
          <a:prstGeom prst="ellipse">
            <a:avLst/>
          </a:prstGeom>
          <a:solidFill>
            <a:srgbClr val="00FF00"/>
          </a:solidFill>
          <a:ln>
            <a:noFill/>
          </a:ln>
          <a:extLst>
            <a:ext uri="{91240B29-F687-4F45-9708-019B960494DF}">
              <a14:hiddenLine xmlns:a14="http://schemas.microsoft.com/office/drawing/2010/main" w="12700">
                <a:solidFill>
                  <a:srgbClr val="000000"/>
                </a:solidFill>
                <a:round/>
                <a:headEnd type="none" w="sm" len="sm"/>
                <a:tailEnd type="none" w="sm" len="sm"/>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800"/>
          </a:p>
        </p:txBody>
      </p:sp>
    </p:spTree>
  </p:cSld>
  <p:clrMapOvr>
    <a:masterClrMapping/>
  </p:clrMapOvr>
  <p:transition advTm="22928"/>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6">
            <a:extLst>
              <a:ext uri="{FF2B5EF4-FFF2-40B4-BE49-F238E27FC236}">
                <a16:creationId xmlns:a16="http://schemas.microsoft.com/office/drawing/2014/main" id="{5AD5F0AA-CF0E-354B-84C6-99254B0F22D7}"/>
              </a:ext>
            </a:extLst>
          </p:cNvPr>
          <p:cNvSpPr>
            <a:spLocks noGrp="1" noChangeArrowheads="1"/>
          </p:cNvSpPr>
          <p:nvPr>
            <p:ph type="title"/>
          </p:nvPr>
        </p:nvSpPr>
        <p:spPr>
          <a:xfrm>
            <a:off x="155575" y="114300"/>
            <a:ext cx="3498850" cy="1936750"/>
          </a:xfrm>
        </p:spPr>
        <p:txBody>
          <a:bodyPr rtlCol="0">
            <a:normAutofit fontScale="90000"/>
          </a:bodyPr>
          <a:lstStyle/>
          <a:p>
            <a:pPr eaLnBrk="1" fontAlgn="auto" hangingPunct="1">
              <a:spcAft>
                <a:spcPts val="0"/>
              </a:spcAft>
              <a:defRPr/>
            </a:pPr>
            <a:r>
              <a:rPr lang="en-US">
                <a:latin typeface="Arial" charset="0"/>
              </a:rPr>
              <a:t>Global Network of Relationships</a:t>
            </a:r>
          </a:p>
        </p:txBody>
      </p:sp>
      <p:pic>
        <p:nvPicPr>
          <p:cNvPr id="77826" name="Picture 17">
            <a:extLst>
              <a:ext uri="{FF2B5EF4-FFF2-40B4-BE49-F238E27FC236}">
                <a16:creationId xmlns:a16="http://schemas.microsoft.com/office/drawing/2014/main" id="{5E403AF8-7D20-B747-90FC-3F5C7BF269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4038" y="3278188"/>
            <a:ext cx="6927850" cy="376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7" name="Text Box 18">
            <a:extLst>
              <a:ext uri="{FF2B5EF4-FFF2-40B4-BE49-F238E27FC236}">
                <a16:creationId xmlns:a16="http://schemas.microsoft.com/office/drawing/2014/main" id="{73ED7C9B-6947-9642-9337-DADEC75324E2}"/>
              </a:ext>
            </a:extLst>
          </p:cNvPr>
          <p:cNvSpPr txBox="1">
            <a:spLocks noChangeArrowheads="1"/>
          </p:cNvSpPr>
          <p:nvPr/>
        </p:nvSpPr>
        <p:spPr bwMode="auto">
          <a:xfrm>
            <a:off x="84138" y="4759325"/>
            <a:ext cx="2024062"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2400" b="1">
                <a:latin typeface="Arial" panose="020B0604020202020204" pitchFamily="34" charset="0"/>
              </a:rPr>
              <a:t>~470K </a:t>
            </a:r>
            <a:r>
              <a:rPr lang="en-US" altLang="en-US" sz="2400">
                <a:latin typeface="Arial" panose="020B0604020202020204" pitchFamily="34" charset="0"/>
              </a:rPr>
              <a:t>significant </a:t>
            </a:r>
          </a:p>
          <a:p>
            <a:pPr algn="ctr" eaLnBrk="1" hangingPunct="1">
              <a:spcBef>
                <a:spcPct val="0"/>
              </a:spcBef>
              <a:buFontTx/>
              <a:buNone/>
            </a:pPr>
            <a:r>
              <a:rPr lang="en-US" altLang="en-US" sz="2400">
                <a:latin typeface="Arial" panose="020B0604020202020204" pitchFamily="34" charset="0"/>
              </a:rPr>
              <a:t>relationships</a:t>
            </a:r>
          </a:p>
          <a:p>
            <a:pPr algn="ctr" eaLnBrk="1" hangingPunct="1">
              <a:spcBef>
                <a:spcPct val="0"/>
              </a:spcBef>
              <a:buFontTx/>
              <a:buNone/>
            </a:pPr>
            <a:r>
              <a:rPr lang="en-US" altLang="en-US" sz="2400">
                <a:latin typeface="Arial" panose="020B0604020202020204" pitchFamily="34" charset="0"/>
              </a:rPr>
              <a:t>from ~</a:t>
            </a:r>
            <a:r>
              <a:rPr lang="en-US" altLang="en-US" sz="2400" b="1">
                <a:latin typeface="Arial" panose="020B0604020202020204" pitchFamily="34" charset="0"/>
              </a:rPr>
              <a:t>18M </a:t>
            </a:r>
            <a:r>
              <a:rPr lang="en-US" altLang="en-US" sz="2400">
                <a:latin typeface="Arial" panose="020B0604020202020204" pitchFamily="34" charset="0"/>
              </a:rPr>
              <a:t>possible</a:t>
            </a:r>
          </a:p>
        </p:txBody>
      </p:sp>
      <p:sp>
        <p:nvSpPr>
          <p:cNvPr id="2" name="TextBox 1">
            <a:extLst>
              <a:ext uri="{FF2B5EF4-FFF2-40B4-BE49-F238E27FC236}">
                <a16:creationId xmlns:a16="http://schemas.microsoft.com/office/drawing/2014/main" id="{1A0B1C24-49E6-72DA-6091-29337306F79F}"/>
              </a:ext>
            </a:extLst>
          </p:cNvPr>
          <p:cNvSpPr txBox="1"/>
          <p:nvPr/>
        </p:nvSpPr>
        <p:spPr>
          <a:xfrm>
            <a:off x="6172200" y="0"/>
            <a:ext cx="2971800" cy="523220"/>
          </a:xfrm>
          <a:prstGeom prst="rect">
            <a:avLst/>
          </a:prstGeom>
          <a:solidFill>
            <a:schemeClr val="tx1"/>
          </a:solidFill>
        </p:spPr>
        <p:txBody>
          <a:bodyPr wrap="square" rtlCol="0">
            <a:spAutoFit/>
          </a:bodyPr>
          <a:lstStyle/>
          <a:p>
            <a:pPr algn="ctr"/>
            <a:r>
              <a:rPr lang="en-US" sz="2800" dirty="0">
                <a:solidFill>
                  <a:srgbClr val="FFC000"/>
                </a:solidFill>
                <a:highlight>
                  <a:srgbClr val="000000"/>
                </a:highlight>
              </a:rPr>
              <a:t>(More Later)</a:t>
            </a:r>
          </a:p>
        </p:txBody>
      </p:sp>
    </p:spTree>
  </p:cSld>
  <p:clrMapOvr>
    <a:masterClrMapping/>
  </p:clrMapOvr>
  <p:transition advTm="71984"/>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3">
            <a:extLst>
              <a:ext uri="{FF2B5EF4-FFF2-40B4-BE49-F238E27FC236}">
                <a16:creationId xmlns:a16="http://schemas.microsoft.com/office/drawing/2014/main" id="{7FB5291E-E768-ED4E-BD7B-E6C240BA7E93}"/>
              </a:ext>
            </a:extLst>
          </p:cNvPr>
          <p:cNvSpPr>
            <a:spLocks noGrp="1"/>
          </p:cNvSpPr>
          <p:nvPr>
            <p:ph type="ctrTitle"/>
          </p:nvPr>
        </p:nvSpPr>
        <p:spPr/>
        <p:txBody>
          <a:bodyPr/>
          <a:lstStyle/>
          <a:p>
            <a:pPr eaLnBrk="1" hangingPunct="1"/>
            <a:r>
              <a:rPr lang="en-US" altLang="en-US">
                <a:latin typeface="Arial" panose="020B0604020202020204" pitchFamily="34" charset="0"/>
                <a:ea typeface="ＭＳ Ｐゴシック" panose="020B0600070205080204" pitchFamily="34" charset="-128"/>
              </a:rPr>
              <a:t>Unsupervised Mining</a:t>
            </a:r>
          </a:p>
        </p:txBody>
      </p:sp>
      <p:sp>
        <p:nvSpPr>
          <p:cNvPr id="83970" name="Subtitle 4">
            <a:extLst>
              <a:ext uri="{FF2B5EF4-FFF2-40B4-BE49-F238E27FC236}">
                <a16:creationId xmlns:a16="http://schemas.microsoft.com/office/drawing/2014/main" id="{58F7078A-57A8-DE44-9D3D-8037DBBD321A}"/>
              </a:ext>
            </a:extLst>
          </p:cNvPr>
          <p:cNvSpPr>
            <a:spLocks noGrp="1"/>
          </p:cNvSpPr>
          <p:nvPr>
            <p:ph type="subTitle" idx="1"/>
          </p:nvPr>
        </p:nvSpPr>
        <p:spPr/>
        <p:txBody>
          <a:bodyPr rtlCol="0">
            <a:normAutofit/>
          </a:bodyPr>
          <a:lstStyle/>
          <a:p>
            <a:pPr eaLnBrk="1" fontAlgn="auto" hangingPunct="1">
              <a:spcAft>
                <a:spcPts val="0"/>
              </a:spcAft>
              <a:buFont typeface="Arial"/>
              <a:buNone/>
              <a:defRPr/>
            </a:pPr>
            <a:r>
              <a:rPr lang="en-US" dirty="0">
                <a:latin typeface="Arial" charset="0"/>
                <a:ea typeface="+mn-ea"/>
                <a:cs typeface="+mn-cs"/>
              </a:rPr>
              <a:t>General Thoughts on Clustering</a:t>
            </a:r>
          </a:p>
        </p:txBody>
      </p:sp>
    </p:spTree>
    <p:extLst>
      <p:ext uri="{BB962C8B-B14F-4D97-AF65-F5344CB8AC3E}">
        <p14:creationId xmlns:p14="http://schemas.microsoft.com/office/powerpoint/2010/main" val="21545769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20"/>
          <p:cNvSpPr txBox="1">
            <a:spLocks noGrp="1"/>
          </p:cNvSpPr>
          <p:nvPr>
            <p:ph type="title"/>
          </p:nvPr>
        </p:nvSpPr>
        <p:spPr>
          <a:xfrm>
            <a:off x="311700" y="1302275"/>
            <a:ext cx="8520600" cy="572700"/>
          </a:xfrm>
          <a:prstGeom prst="rect">
            <a:avLst/>
          </a:prstGeom>
        </p:spPr>
        <p:txBody>
          <a:bodyPr spcFirstLastPara="1" wrap="square" lIns="91425" tIns="91425" rIns="91425" bIns="91425" anchor="t" anchorCtr="0">
            <a:normAutofit fontScale="90000"/>
          </a:bodyPr>
          <a:lstStyle/>
          <a:p>
            <a:r>
              <a:rPr lang="en"/>
              <a:t>Centroid-based Methods</a:t>
            </a:r>
            <a:endParaRPr/>
          </a:p>
        </p:txBody>
      </p:sp>
      <p:sp>
        <p:nvSpPr>
          <p:cNvPr id="111" name="Google Shape;111;p20"/>
          <p:cNvSpPr txBox="1">
            <a:spLocks noGrp="1"/>
          </p:cNvSpPr>
          <p:nvPr>
            <p:ph type="body" idx="1"/>
          </p:nvPr>
        </p:nvSpPr>
        <p:spPr>
          <a:xfrm>
            <a:off x="311700" y="2009725"/>
            <a:ext cx="5097300" cy="3416400"/>
          </a:xfrm>
          <a:prstGeom prst="rect">
            <a:avLst/>
          </a:prstGeom>
        </p:spPr>
        <p:txBody>
          <a:bodyPr spcFirstLastPara="1" wrap="square" lIns="91425" tIns="91425" rIns="91425" bIns="91425" anchor="t" anchorCtr="0">
            <a:normAutofit/>
          </a:bodyPr>
          <a:lstStyle/>
          <a:p>
            <a:r>
              <a:rPr lang="en"/>
              <a:t>Optimizes a center vector to find data clusters</a:t>
            </a:r>
            <a:endParaRPr/>
          </a:p>
          <a:p>
            <a:r>
              <a:rPr lang="en"/>
              <a:t>Clusters data into a Voronoi diagram, which is interpretable</a:t>
            </a:r>
            <a:endParaRPr/>
          </a:p>
          <a:p>
            <a:r>
              <a:rPr lang="en"/>
              <a:t>Assumes a spherical shape for the clusters centered around the center vector</a:t>
            </a:r>
            <a:endParaRPr/>
          </a:p>
          <a:p>
            <a:r>
              <a:rPr lang="en"/>
              <a:t>E.g. K-means clustering</a:t>
            </a:r>
            <a:endParaRPr/>
          </a:p>
          <a:p>
            <a:pPr lvl="1"/>
            <a:r>
              <a:rPr lang="en"/>
              <a:t>Heavily parameterized by K</a:t>
            </a:r>
            <a:endParaRPr/>
          </a:p>
          <a:p>
            <a:pPr lvl="1"/>
            <a:r>
              <a:rPr lang="en"/>
              <a:t>Optimized by Lloyd’s algorithm</a:t>
            </a:r>
            <a:endParaRPr/>
          </a:p>
        </p:txBody>
      </p:sp>
      <p:pic>
        <p:nvPicPr>
          <p:cNvPr id="112" name="Google Shape;112;p20"/>
          <p:cNvPicPr preferRelativeResize="0"/>
          <p:nvPr/>
        </p:nvPicPr>
        <p:blipFill>
          <a:blip r:embed="rId3">
            <a:alphaModFix/>
          </a:blip>
          <a:stretch>
            <a:fillRect/>
          </a:stretch>
        </p:blipFill>
        <p:spPr>
          <a:xfrm>
            <a:off x="5722926" y="2152674"/>
            <a:ext cx="2990799" cy="2990826"/>
          </a:xfrm>
          <a:prstGeom prst="rect">
            <a:avLst/>
          </a:prstGeom>
          <a:noFill/>
          <a:ln>
            <a:noFill/>
          </a:ln>
        </p:spPr>
      </p:pic>
      <p:sp>
        <p:nvSpPr>
          <p:cNvPr id="2" name="Rectangle 1">
            <a:extLst>
              <a:ext uri="{FF2B5EF4-FFF2-40B4-BE49-F238E27FC236}">
                <a16:creationId xmlns:a16="http://schemas.microsoft.com/office/drawing/2014/main" id="{3F10F146-AAF5-E94F-8A0D-4DA8E7DD29D5}"/>
              </a:ext>
            </a:extLst>
          </p:cNvPr>
          <p:cNvSpPr/>
          <p:nvPr/>
        </p:nvSpPr>
        <p:spPr>
          <a:xfrm>
            <a:off x="311701" y="6402457"/>
            <a:ext cx="8402024" cy="707886"/>
          </a:xfrm>
          <a:prstGeom prst="rect">
            <a:avLst/>
          </a:prstGeom>
        </p:spPr>
        <p:txBody>
          <a:bodyPr wrap="square">
            <a:spAutoFit/>
          </a:bodyPr>
          <a:lstStyle/>
          <a:p>
            <a:pPr>
              <a:spcBef>
                <a:spcPts val="0"/>
              </a:spcBef>
              <a:spcAft>
                <a:spcPts val="0"/>
              </a:spcAft>
            </a:pPr>
            <a:r>
              <a:rPr lang="en-US" sz="1000" dirty="0">
                <a:solidFill>
                  <a:srgbClr val="000000"/>
                </a:solidFill>
                <a:latin typeface="Arial" panose="020B0604020202020204" pitchFamily="34" charset="0"/>
              </a:rPr>
              <a:t>Image reference: </a:t>
            </a:r>
            <a:br>
              <a:rPr lang="en-US" sz="1000" dirty="0">
                <a:solidFill>
                  <a:srgbClr val="000000"/>
                </a:solidFill>
                <a:latin typeface="Arial" panose="020B0604020202020204" pitchFamily="34" charset="0"/>
              </a:rPr>
            </a:br>
            <a:r>
              <a:rPr lang="en-US" sz="1000" u="sng" dirty="0">
                <a:solidFill>
                  <a:srgbClr val="0097A7"/>
                </a:solidFill>
                <a:latin typeface="Arial" panose="020B0604020202020204" pitchFamily="34" charset="0"/>
                <a:hlinkClick r:id="rId4"/>
              </a:rPr>
              <a:t>https://upload.wikimedia.org/wikipedia/commons/thumb/5/54/Euclidean_Voronoi_diagram.svg/1200px-Euclidean_Voronoi_diagram.svg.png</a:t>
            </a:r>
            <a:endParaRPr lang="en-US" sz="1000" dirty="0"/>
          </a:p>
          <a:p>
            <a:br>
              <a:rPr lang="en-US" sz="1000" dirty="0"/>
            </a:br>
            <a:endParaRPr lang="en-US" sz="1000" dirty="0"/>
          </a:p>
        </p:txBody>
      </p:sp>
    </p:spTree>
    <p:extLst>
      <p:ext uri="{BB962C8B-B14F-4D97-AF65-F5344CB8AC3E}">
        <p14:creationId xmlns:p14="http://schemas.microsoft.com/office/powerpoint/2010/main" val="19278090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a:extLst>
              <a:ext uri="{FF2B5EF4-FFF2-40B4-BE49-F238E27FC236}">
                <a16:creationId xmlns:a16="http://schemas.microsoft.com/office/drawing/2014/main" id="{34D05B38-7936-2640-A6A7-26C230FBCC84}"/>
              </a:ext>
            </a:extLst>
          </p:cNvPr>
          <p:cNvSpPr>
            <a:spLocks noGrp="1"/>
          </p:cNvSpPr>
          <p:nvPr>
            <p:ph type="title"/>
          </p:nvPr>
        </p:nvSpPr>
        <p:spPr>
          <a:xfrm>
            <a:off x="457200" y="304800"/>
            <a:ext cx="2514600" cy="1143000"/>
          </a:xfrm>
        </p:spPr>
        <p:txBody>
          <a:bodyPr/>
          <a:lstStyle/>
          <a:p>
            <a:pPr eaLnBrk="1" hangingPunct="1"/>
            <a:r>
              <a:rPr lang="en-US" altLang="en-US">
                <a:latin typeface="Arial" panose="020B0604020202020204" pitchFamily="34" charset="0"/>
                <a:ea typeface="ＭＳ Ｐゴシック" panose="020B0600070205080204" pitchFamily="34" charset="-128"/>
              </a:rPr>
              <a:t>K-means</a:t>
            </a:r>
          </a:p>
        </p:txBody>
      </p:sp>
      <p:sp>
        <p:nvSpPr>
          <p:cNvPr id="68611" name="Text Box 4">
            <a:extLst>
              <a:ext uri="{FF2B5EF4-FFF2-40B4-BE49-F238E27FC236}">
                <a16:creationId xmlns:a16="http://schemas.microsoft.com/office/drawing/2014/main" id="{5543250C-D8A0-0249-9FF3-4F53687B14D6}"/>
              </a:ext>
            </a:extLst>
          </p:cNvPr>
          <p:cNvSpPr txBox="1">
            <a:spLocks noChangeArrowheads="1"/>
          </p:cNvSpPr>
          <p:nvPr/>
        </p:nvSpPr>
        <p:spPr bwMode="auto">
          <a:xfrm>
            <a:off x="403920" y="1447800"/>
            <a:ext cx="2840277"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800" dirty="0">
                <a:latin typeface="Arial" panose="020B0604020202020204" pitchFamily="34" charset="0"/>
              </a:rPr>
              <a:t>(1) Pick k (e.g. 3) random points as putative cluster centers.  </a:t>
            </a:r>
          </a:p>
          <a:p>
            <a:pPr>
              <a:spcBef>
                <a:spcPct val="0"/>
              </a:spcBef>
              <a:buFontTx/>
              <a:buNone/>
            </a:pPr>
            <a:r>
              <a:rPr lang="en-US" altLang="en-US" sz="1800" dirty="0">
                <a:latin typeface="Arial" panose="020B0604020202020204" pitchFamily="34" charset="0"/>
              </a:rPr>
              <a:t>(2) Group the points to be clustered by the center to which they are closest. </a:t>
            </a:r>
          </a:p>
          <a:p>
            <a:pPr>
              <a:spcBef>
                <a:spcPct val="0"/>
              </a:spcBef>
              <a:buFontTx/>
              <a:buNone/>
            </a:pPr>
            <a:r>
              <a:rPr lang="en-US" altLang="en-US" sz="1800" dirty="0">
                <a:latin typeface="Arial" panose="020B0604020202020204" pitchFamily="34" charset="0"/>
              </a:rPr>
              <a:t>(3) Take the mean of each group and repeat, with the means now at the cluster center.</a:t>
            </a:r>
          </a:p>
          <a:p>
            <a:pPr>
              <a:spcBef>
                <a:spcPct val="0"/>
              </a:spcBef>
              <a:buFontTx/>
              <a:buNone/>
            </a:pPr>
            <a:r>
              <a:rPr lang="en-US" altLang="en-US" sz="1800" dirty="0">
                <a:latin typeface="Arial" panose="020B0604020202020204" pitchFamily="34" charset="0"/>
              </a:rPr>
              <a:t>(4) Stop when the centers stop moving.</a:t>
            </a:r>
            <a:endParaRPr lang="en-US" altLang="en-US" sz="2400" dirty="0">
              <a:latin typeface="Times New Roman" panose="02020603050405020304" pitchFamily="18" charset="0"/>
            </a:endParaRPr>
          </a:p>
        </p:txBody>
      </p:sp>
      <p:pic>
        <p:nvPicPr>
          <p:cNvPr id="3" name="Picture 2">
            <a:extLst>
              <a:ext uri="{FF2B5EF4-FFF2-40B4-BE49-F238E27FC236}">
                <a16:creationId xmlns:a16="http://schemas.microsoft.com/office/drawing/2014/main" id="{5754C633-F286-8A10-35BA-5A24F30DC953}"/>
              </a:ext>
            </a:extLst>
          </p:cNvPr>
          <p:cNvPicPr>
            <a:picLocks noChangeAspect="1"/>
          </p:cNvPicPr>
          <p:nvPr/>
        </p:nvPicPr>
        <p:blipFill>
          <a:blip r:embed="rId2"/>
          <a:stretch>
            <a:fillRect/>
          </a:stretch>
        </p:blipFill>
        <p:spPr>
          <a:xfrm>
            <a:off x="3516594" y="0"/>
            <a:ext cx="5627406" cy="6858000"/>
          </a:xfrm>
          <a:prstGeom prst="rect">
            <a:avLst/>
          </a:prstGeom>
        </p:spPr>
      </p:pic>
      <p:sp>
        <p:nvSpPr>
          <p:cNvPr id="4" name="TextBox 3">
            <a:extLst>
              <a:ext uri="{FF2B5EF4-FFF2-40B4-BE49-F238E27FC236}">
                <a16:creationId xmlns:a16="http://schemas.microsoft.com/office/drawing/2014/main" id="{E3290263-9B46-3DFB-41D7-74FB17C20374}"/>
              </a:ext>
            </a:extLst>
          </p:cNvPr>
          <p:cNvSpPr txBox="1"/>
          <p:nvPr/>
        </p:nvSpPr>
        <p:spPr>
          <a:xfrm>
            <a:off x="100209" y="6488668"/>
            <a:ext cx="1856277" cy="369332"/>
          </a:xfrm>
          <a:prstGeom prst="rect">
            <a:avLst/>
          </a:prstGeom>
          <a:noFill/>
        </p:spPr>
        <p:txBody>
          <a:bodyPr wrap="none" rtlCol="0">
            <a:spAutoFit/>
          </a:bodyPr>
          <a:lstStyle/>
          <a:p>
            <a:r>
              <a:rPr lang="en-US" dirty="0"/>
              <a:t>[ISLR, Chapter 12]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21"/>
          <p:cNvSpPr txBox="1">
            <a:spLocks noGrp="1"/>
          </p:cNvSpPr>
          <p:nvPr>
            <p:ph type="title"/>
          </p:nvPr>
        </p:nvSpPr>
        <p:spPr>
          <a:xfrm>
            <a:off x="311700" y="1302275"/>
            <a:ext cx="8520600" cy="572700"/>
          </a:xfrm>
          <a:prstGeom prst="rect">
            <a:avLst/>
          </a:prstGeom>
        </p:spPr>
        <p:txBody>
          <a:bodyPr spcFirstLastPara="1" wrap="square" lIns="91425" tIns="91425" rIns="91425" bIns="91425" anchor="t" anchorCtr="0">
            <a:normAutofit fontScale="90000"/>
          </a:bodyPr>
          <a:lstStyle/>
          <a:p>
            <a:r>
              <a:rPr lang="en"/>
              <a:t>Distribution-based Methods</a:t>
            </a:r>
            <a:endParaRPr/>
          </a:p>
        </p:txBody>
      </p:sp>
      <p:sp>
        <p:nvSpPr>
          <p:cNvPr id="118" name="Google Shape;118;p21"/>
          <p:cNvSpPr txBox="1">
            <a:spLocks noGrp="1"/>
          </p:cNvSpPr>
          <p:nvPr>
            <p:ph type="body" idx="1"/>
          </p:nvPr>
        </p:nvSpPr>
        <p:spPr>
          <a:xfrm>
            <a:off x="311700" y="2402350"/>
            <a:ext cx="4260300" cy="2771400"/>
          </a:xfrm>
          <a:prstGeom prst="rect">
            <a:avLst/>
          </a:prstGeom>
        </p:spPr>
        <p:txBody>
          <a:bodyPr spcFirstLastPara="1" wrap="square" lIns="91425" tIns="91425" rIns="91425" bIns="91425" anchor="t" anchorCtr="0">
            <a:normAutofit fontScale="92500" lnSpcReduction="20000"/>
          </a:bodyPr>
          <a:lstStyle/>
          <a:p>
            <a:r>
              <a:rPr lang="en" dirty="0"/>
              <a:t>Clusters are defined as samples from certain distributions</a:t>
            </a:r>
            <a:endParaRPr dirty="0"/>
          </a:p>
          <a:p>
            <a:r>
              <a:rPr lang="en" dirty="0"/>
              <a:t>Assumes the shape and number of distributions</a:t>
            </a:r>
            <a:endParaRPr dirty="0"/>
          </a:p>
          <a:p>
            <a:r>
              <a:rPr lang="en" dirty="0"/>
              <a:t>E.g. Gaussian Mixture Model Clustering</a:t>
            </a:r>
            <a:endParaRPr dirty="0"/>
          </a:p>
          <a:p>
            <a:pPr lvl="1"/>
            <a:r>
              <a:rPr lang="en" dirty="0"/>
              <a:t>Can easily overfit by increasing the number of distributions</a:t>
            </a:r>
          </a:p>
          <a:p>
            <a:endParaRPr lang="en" dirty="0"/>
          </a:p>
          <a:p>
            <a:r>
              <a:rPr lang="en" dirty="0"/>
              <a:t>LDA &amp; </a:t>
            </a:r>
            <a:r>
              <a:rPr lang="en" dirty="0" err="1"/>
              <a:t>tSNE</a:t>
            </a:r>
            <a:endParaRPr lang="en" dirty="0"/>
          </a:p>
          <a:p>
            <a:pPr lvl="1"/>
            <a:endParaRPr lang="en" dirty="0"/>
          </a:p>
        </p:txBody>
      </p:sp>
      <p:pic>
        <p:nvPicPr>
          <p:cNvPr id="119" name="Google Shape;119;p21"/>
          <p:cNvPicPr preferRelativeResize="0"/>
          <p:nvPr/>
        </p:nvPicPr>
        <p:blipFill>
          <a:blip r:embed="rId3">
            <a:alphaModFix/>
          </a:blip>
          <a:stretch>
            <a:fillRect/>
          </a:stretch>
        </p:blipFill>
        <p:spPr>
          <a:xfrm>
            <a:off x="5082051" y="2402352"/>
            <a:ext cx="3701950" cy="2635425"/>
          </a:xfrm>
          <a:prstGeom prst="rect">
            <a:avLst/>
          </a:prstGeom>
          <a:noFill/>
          <a:ln>
            <a:noFill/>
          </a:ln>
        </p:spPr>
      </p:pic>
      <p:sp>
        <p:nvSpPr>
          <p:cNvPr id="2" name="Rectangle 1">
            <a:extLst>
              <a:ext uri="{FF2B5EF4-FFF2-40B4-BE49-F238E27FC236}">
                <a16:creationId xmlns:a16="http://schemas.microsoft.com/office/drawing/2014/main" id="{208EDFBE-A117-2D4D-B509-1A8479460202}"/>
              </a:ext>
            </a:extLst>
          </p:cNvPr>
          <p:cNvSpPr/>
          <p:nvPr/>
        </p:nvSpPr>
        <p:spPr>
          <a:xfrm>
            <a:off x="291547" y="6553345"/>
            <a:ext cx="8779565" cy="646331"/>
          </a:xfrm>
          <a:prstGeom prst="rect">
            <a:avLst/>
          </a:prstGeom>
        </p:spPr>
        <p:txBody>
          <a:bodyPr wrap="square">
            <a:spAutoFit/>
          </a:bodyPr>
          <a:lstStyle/>
          <a:p>
            <a:pPr>
              <a:spcBef>
                <a:spcPts val="0"/>
              </a:spcBef>
              <a:spcAft>
                <a:spcPts val="0"/>
              </a:spcAft>
            </a:pPr>
            <a:r>
              <a:rPr lang="en-US" sz="1200" dirty="0">
                <a:solidFill>
                  <a:srgbClr val="000000"/>
                </a:solidFill>
                <a:latin typeface="Arial" panose="020B0604020202020204" pitchFamily="34" charset="0"/>
              </a:rPr>
              <a:t>Image reference: </a:t>
            </a:r>
            <a:r>
              <a:rPr lang="en-US" sz="1200" u="sng" dirty="0">
                <a:solidFill>
                  <a:srgbClr val="0097A7"/>
                </a:solidFill>
                <a:latin typeface="Arial" panose="020B0604020202020204" pitchFamily="34" charset="0"/>
                <a:hlinkClick r:id="rId4"/>
              </a:rPr>
              <a:t>https://towardsdatascience.com/gaussian-mixture-models-d13a5e915c8e</a:t>
            </a:r>
            <a:endParaRPr lang="en-US" sz="1200" dirty="0"/>
          </a:p>
          <a:p>
            <a:br>
              <a:rPr lang="en-US" sz="1200" dirty="0"/>
            </a:br>
            <a:endParaRPr lang="en-US" sz="1200" dirty="0"/>
          </a:p>
        </p:txBody>
      </p:sp>
      <p:sp>
        <p:nvSpPr>
          <p:cNvPr id="5" name="TextBox 4">
            <a:extLst>
              <a:ext uri="{FF2B5EF4-FFF2-40B4-BE49-F238E27FC236}">
                <a16:creationId xmlns:a16="http://schemas.microsoft.com/office/drawing/2014/main" id="{2D60FE33-C25F-9D81-A9AF-5142A567B4C7}"/>
              </a:ext>
            </a:extLst>
          </p:cNvPr>
          <p:cNvSpPr txBox="1"/>
          <p:nvPr/>
        </p:nvSpPr>
        <p:spPr>
          <a:xfrm>
            <a:off x="6172200" y="0"/>
            <a:ext cx="2971800" cy="523220"/>
          </a:xfrm>
          <a:prstGeom prst="rect">
            <a:avLst/>
          </a:prstGeom>
          <a:solidFill>
            <a:schemeClr val="tx1"/>
          </a:solidFill>
        </p:spPr>
        <p:txBody>
          <a:bodyPr wrap="square" rtlCol="0">
            <a:spAutoFit/>
          </a:bodyPr>
          <a:lstStyle/>
          <a:p>
            <a:pPr algn="ctr"/>
            <a:r>
              <a:rPr lang="en-US" sz="2800" dirty="0">
                <a:solidFill>
                  <a:srgbClr val="FFC000"/>
                </a:solidFill>
                <a:highlight>
                  <a:srgbClr val="000000"/>
                </a:highlight>
              </a:rPr>
              <a:t>(More Later)</a:t>
            </a:r>
          </a:p>
        </p:txBody>
      </p:sp>
    </p:spTree>
    <p:extLst>
      <p:ext uri="{BB962C8B-B14F-4D97-AF65-F5344CB8AC3E}">
        <p14:creationId xmlns:p14="http://schemas.microsoft.com/office/powerpoint/2010/main" val="39048975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6"/>
          <p:cNvSpPr txBox="1">
            <a:spLocks noGrp="1"/>
          </p:cNvSpPr>
          <p:nvPr>
            <p:ph type="title"/>
          </p:nvPr>
        </p:nvSpPr>
        <p:spPr>
          <a:xfrm>
            <a:off x="311700" y="1039520"/>
            <a:ext cx="8520600" cy="572700"/>
          </a:xfrm>
          <a:prstGeom prst="rect">
            <a:avLst/>
          </a:prstGeom>
        </p:spPr>
        <p:txBody>
          <a:bodyPr spcFirstLastPara="1" wrap="square" lIns="91425" tIns="91425" rIns="91425" bIns="91425" anchor="t" anchorCtr="0">
            <a:normAutofit fontScale="90000"/>
          </a:bodyPr>
          <a:lstStyle/>
          <a:p>
            <a:r>
              <a:rPr lang="en" dirty="0"/>
              <a:t>Connectivity-based Methods</a:t>
            </a:r>
            <a:endParaRPr dirty="0"/>
          </a:p>
        </p:txBody>
      </p:sp>
      <p:sp>
        <p:nvSpPr>
          <p:cNvPr id="72" name="Google Shape;72;p16"/>
          <p:cNvSpPr txBox="1">
            <a:spLocks noGrp="1"/>
          </p:cNvSpPr>
          <p:nvPr>
            <p:ph type="body" idx="1"/>
          </p:nvPr>
        </p:nvSpPr>
        <p:spPr>
          <a:xfrm>
            <a:off x="311700" y="1746970"/>
            <a:ext cx="8520600" cy="3416400"/>
          </a:xfrm>
          <a:prstGeom prst="rect">
            <a:avLst/>
          </a:prstGeom>
        </p:spPr>
        <p:txBody>
          <a:bodyPr spcFirstLastPara="1" wrap="square" lIns="91425" tIns="91425" rIns="91425" bIns="91425" anchor="t" anchorCtr="0">
            <a:normAutofit/>
          </a:bodyPr>
          <a:lstStyle/>
          <a:p>
            <a:r>
              <a:rPr lang="en" dirty="0"/>
              <a:t>Each data point start in their own cluster</a:t>
            </a:r>
            <a:endParaRPr dirty="0"/>
          </a:p>
          <a:p>
            <a:r>
              <a:rPr lang="en" dirty="0"/>
              <a:t>Iteratively merge clusters together based on some evaluation of distance to form a hierarchical structure</a:t>
            </a:r>
            <a:endParaRPr dirty="0"/>
          </a:p>
          <a:p>
            <a:r>
              <a:rPr lang="en" dirty="0"/>
              <a:t>Can be represented by a dendrogram (data point on one axis while tracking merge history on another axis)</a:t>
            </a:r>
            <a:endParaRPr dirty="0"/>
          </a:p>
          <a:p>
            <a:r>
              <a:rPr lang="en" dirty="0"/>
              <a:t>No definitive cut off, but can be used to trace developmental pseudo-time</a:t>
            </a:r>
            <a:endParaRPr dirty="0"/>
          </a:p>
          <a:p>
            <a:r>
              <a:rPr lang="en" dirty="0"/>
              <a:t>E.g. Hierarchical clustering &amp; sequence trees (such as those for multiple alignment [</a:t>
            </a:r>
            <a:r>
              <a:rPr lang="en" u="sng" dirty="0"/>
              <a:t>mentioned earlier</a:t>
            </a:r>
            <a:r>
              <a:rPr lang="en" dirty="0"/>
              <a:t>])</a:t>
            </a:r>
            <a:endParaRPr dirty="0"/>
          </a:p>
        </p:txBody>
      </p:sp>
      <p:pic>
        <p:nvPicPr>
          <p:cNvPr id="73" name="Google Shape;73;p16"/>
          <p:cNvPicPr preferRelativeResize="0"/>
          <p:nvPr/>
        </p:nvPicPr>
        <p:blipFill>
          <a:blip r:embed="rId3">
            <a:alphaModFix/>
          </a:blip>
          <a:stretch>
            <a:fillRect/>
          </a:stretch>
        </p:blipFill>
        <p:spPr>
          <a:xfrm>
            <a:off x="1203376" y="4448301"/>
            <a:ext cx="3251901" cy="1348825"/>
          </a:xfrm>
          <a:prstGeom prst="rect">
            <a:avLst/>
          </a:prstGeom>
          <a:noFill/>
          <a:ln>
            <a:noFill/>
          </a:ln>
        </p:spPr>
      </p:pic>
      <p:pic>
        <p:nvPicPr>
          <p:cNvPr id="74" name="Google Shape;74;p16"/>
          <p:cNvPicPr preferRelativeResize="0"/>
          <p:nvPr/>
        </p:nvPicPr>
        <p:blipFill>
          <a:blip r:embed="rId4">
            <a:alphaModFix/>
          </a:blip>
          <a:stretch>
            <a:fillRect/>
          </a:stretch>
        </p:blipFill>
        <p:spPr>
          <a:xfrm>
            <a:off x="5131588" y="4448301"/>
            <a:ext cx="2416336" cy="1268575"/>
          </a:xfrm>
          <a:prstGeom prst="rect">
            <a:avLst/>
          </a:prstGeom>
          <a:noFill/>
          <a:ln>
            <a:noFill/>
          </a:ln>
        </p:spPr>
      </p:pic>
      <p:sp>
        <p:nvSpPr>
          <p:cNvPr id="2" name="Rectangle 1">
            <a:extLst>
              <a:ext uri="{FF2B5EF4-FFF2-40B4-BE49-F238E27FC236}">
                <a16:creationId xmlns:a16="http://schemas.microsoft.com/office/drawing/2014/main" id="{38D15265-A019-0D43-837C-65D3F06D6EE4}"/>
              </a:ext>
            </a:extLst>
          </p:cNvPr>
          <p:cNvSpPr/>
          <p:nvPr/>
        </p:nvSpPr>
        <p:spPr>
          <a:xfrm>
            <a:off x="311700" y="6396335"/>
            <a:ext cx="8355222" cy="461665"/>
          </a:xfrm>
          <a:prstGeom prst="rect">
            <a:avLst/>
          </a:prstGeom>
        </p:spPr>
        <p:txBody>
          <a:bodyPr wrap="square">
            <a:spAutoFit/>
          </a:bodyPr>
          <a:lstStyle/>
          <a:p>
            <a:pPr>
              <a:spcBef>
                <a:spcPts val="0"/>
              </a:spcBef>
              <a:spcAft>
                <a:spcPts val="0"/>
              </a:spcAft>
            </a:pPr>
            <a:r>
              <a:rPr lang="en-US" sz="800" dirty="0">
                <a:solidFill>
                  <a:srgbClr val="000000"/>
                </a:solidFill>
                <a:latin typeface="Arial" panose="020B0604020202020204" pitchFamily="34" charset="0"/>
              </a:rPr>
              <a:t>Image references:</a:t>
            </a:r>
            <a:endParaRPr lang="en-US" sz="800" dirty="0"/>
          </a:p>
          <a:p>
            <a:pPr>
              <a:spcBef>
                <a:spcPts val="0"/>
              </a:spcBef>
              <a:spcAft>
                <a:spcPts val="0"/>
              </a:spcAft>
            </a:pPr>
            <a:r>
              <a:rPr lang="en-US" sz="800" u="sng" dirty="0">
                <a:solidFill>
                  <a:srgbClr val="0097A7"/>
                </a:solidFill>
                <a:latin typeface="Arial" panose="020B0604020202020204" pitchFamily="34" charset="0"/>
                <a:hlinkClick r:id="rId5"/>
              </a:rPr>
              <a:t>https://46gyn61z4i0t1u1pnq2bbk2e-wpengine.netdna-ssl.com/wp-content/uploads/2018/03/Screen-Shot-2018-03-28-at-11.48.48-am.png</a:t>
            </a:r>
            <a:endParaRPr lang="en-US" sz="800" dirty="0">
              <a:solidFill>
                <a:srgbClr val="000000"/>
              </a:solidFill>
              <a:latin typeface="Arial" panose="020B0604020202020204" pitchFamily="34" charset="0"/>
            </a:endParaRPr>
          </a:p>
          <a:p>
            <a:pPr>
              <a:spcBef>
                <a:spcPts val="0"/>
              </a:spcBef>
              <a:spcAft>
                <a:spcPts val="0"/>
              </a:spcAft>
            </a:pPr>
            <a:r>
              <a:rPr lang="en-US" sz="800" u="sng" dirty="0">
                <a:solidFill>
                  <a:srgbClr val="0097A7"/>
                </a:solidFill>
                <a:latin typeface="Arial" panose="020B0604020202020204" pitchFamily="34" charset="0"/>
                <a:hlinkClick r:id="rId6"/>
              </a:rPr>
              <a:t>https://microbenotes.com/how-to-construct-a-phylogenetic-tree/</a:t>
            </a:r>
            <a:endParaRPr lang="en-US" sz="800" dirty="0">
              <a:solidFill>
                <a:srgbClr val="000000"/>
              </a:solidFill>
              <a:latin typeface="Arial" panose="020B0604020202020204" pitchFamily="34" charset="0"/>
            </a:endParaRPr>
          </a:p>
        </p:txBody>
      </p:sp>
    </p:spTree>
    <p:extLst>
      <p:ext uri="{BB962C8B-B14F-4D97-AF65-F5344CB8AC3E}">
        <p14:creationId xmlns:p14="http://schemas.microsoft.com/office/powerpoint/2010/main" val="30285361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a:off x="311700" y="1302275"/>
            <a:ext cx="8520600" cy="572700"/>
          </a:xfrm>
          <a:prstGeom prst="rect">
            <a:avLst/>
          </a:prstGeom>
        </p:spPr>
        <p:txBody>
          <a:bodyPr spcFirstLastPara="1" wrap="square" lIns="91425" tIns="91425" rIns="91425" bIns="91425" anchor="t" anchorCtr="0">
            <a:normAutofit fontScale="90000"/>
          </a:bodyPr>
          <a:lstStyle/>
          <a:p>
            <a:r>
              <a:rPr lang="en"/>
              <a:t>Density-based Methods</a:t>
            </a:r>
            <a:endParaRPr/>
          </a:p>
        </p:txBody>
      </p:sp>
      <p:sp>
        <p:nvSpPr>
          <p:cNvPr id="80" name="Google Shape;80;p17"/>
          <p:cNvSpPr txBox="1">
            <a:spLocks noGrp="1"/>
          </p:cNvSpPr>
          <p:nvPr>
            <p:ph type="body" idx="1"/>
          </p:nvPr>
        </p:nvSpPr>
        <p:spPr>
          <a:xfrm>
            <a:off x="311700" y="2432325"/>
            <a:ext cx="5713200" cy="2759400"/>
          </a:xfrm>
          <a:prstGeom prst="rect">
            <a:avLst/>
          </a:prstGeom>
        </p:spPr>
        <p:txBody>
          <a:bodyPr spcFirstLastPara="1" wrap="square" lIns="91425" tIns="91425" rIns="91425" bIns="91425" anchor="t" anchorCtr="0">
            <a:normAutofit fontScale="92500" lnSpcReduction="10000"/>
          </a:bodyPr>
          <a:lstStyle/>
          <a:p>
            <a:r>
              <a:rPr lang="en" dirty="0"/>
              <a:t>Utilize sparse regions and reachability to define clusters</a:t>
            </a:r>
            <a:endParaRPr dirty="0"/>
          </a:p>
          <a:p>
            <a:r>
              <a:rPr lang="en" dirty="0"/>
              <a:t>Assumes some range parameter</a:t>
            </a:r>
            <a:endParaRPr dirty="0"/>
          </a:p>
          <a:p>
            <a:r>
              <a:rPr lang="en" dirty="0"/>
              <a:t>E.g. DBSCAN</a:t>
            </a:r>
            <a:endParaRPr dirty="0"/>
          </a:p>
          <a:p>
            <a:r>
              <a:rPr lang="en" dirty="0"/>
              <a:t>Pro: Fast - O(</a:t>
            </a:r>
            <a:r>
              <a:rPr lang="en" dirty="0" err="1"/>
              <a:t>nlogn</a:t>
            </a:r>
            <a:r>
              <a:rPr lang="en" dirty="0"/>
              <a:t>) runtime</a:t>
            </a:r>
            <a:endParaRPr dirty="0"/>
          </a:p>
          <a:p>
            <a:r>
              <a:rPr lang="en" dirty="0"/>
              <a:t>Con: Some data points will not be assigned a cluster (undefined) because they are unreachable</a:t>
            </a:r>
          </a:p>
          <a:p>
            <a:endParaRPr lang="en" dirty="0"/>
          </a:p>
          <a:p>
            <a:r>
              <a:rPr lang="en" dirty="0"/>
              <a:t>Edge detection </a:t>
            </a:r>
          </a:p>
          <a:p>
            <a:endParaRPr lang="en" dirty="0"/>
          </a:p>
        </p:txBody>
      </p:sp>
      <p:pic>
        <p:nvPicPr>
          <p:cNvPr id="81" name="Google Shape;81;p17"/>
          <p:cNvPicPr preferRelativeResize="0"/>
          <p:nvPr/>
        </p:nvPicPr>
        <p:blipFill>
          <a:blip r:embed="rId3">
            <a:alphaModFix/>
          </a:blip>
          <a:stretch>
            <a:fillRect/>
          </a:stretch>
        </p:blipFill>
        <p:spPr>
          <a:xfrm>
            <a:off x="6441525" y="2432314"/>
            <a:ext cx="2270000" cy="2280318"/>
          </a:xfrm>
          <a:prstGeom prst="rect">
            <a:avLst/>
          </a:prstGeom>
          <a:noFill/>
          <a:ln>
            <a:noFill/>
          </a:ln>
        </p:spPr>
      </p:pic>
      <p:sp>
        <p:nvSpPr>
          <p:cNvPr id="2" name="Rectangle 1">
            <a:extLst>
              <a:ext uri="{FF2B5EF4-FFF2-40B4-BE49-F238E27FC236}">
                <a16:creationId xmlns:a16="http://schemas.microsoft.com/office/drawing/2014/main" id="{EABCC42A-2F90-9940-AD0E-60AF9E47D3EE}"/>
              </a:ext>
            </a:extLst>
          </p:cNvPr>
          <p:cNvSpPr/>
          <p:nvPr/>
        </p:nvSpPr>
        <p:spPr>
          <a:xfrm>
            <a:off x="311700" y="6581001"/>
            <a:ext cx="8600387" cy="553998"/>
          </a:xfrm>
          <a:prstGeom prst="rect">
            <a:avLst/>
          </a:prstGeom>
        </p:spPr>
        <p:txBody>
          <a:bodyPr wrap="square">
            <a:spAutoFit/>
          </a:bodyPr>
          <a:lstStyle/>
          <a:p>
            <a:pPr>
              <a:spcBef>
                <a:spcPts val="0"/>
              </a:spcBef>
              <a:spcAft>
                <a:spcPts val="0"/>
              </a:spcAft>
            </a:pPr>
            <a:r>
              <a:rPr lang="en-US" sz="1000" dirty="0">
                <a:solidFill>
                  <a:srgbClr val="000000"/>
                </a:solidFill>
                <a:latin typeface="Arial" panose="020B0604020202020204" pitchFamily="34" charset="0"/>
              </a:rPr>
              <a:t>Image reference: </a:t>
            </a:r>
            <a:r>
              <a:rPr lang="en-US" sz="1000" u="sng" dirty="0">
                <a:solidFill>
                  <a:srgbClr val="0097A7"/>
                </a:solidFill>
                <a:latin typeface="Arial" panose="020B0604020202020204" pitchFamily="34" charset="0"/>
                <a:hlinkClick r:id="rId4"/>
              </a:rPr>
              <a:t>https://upload.wikimedia.org/wikipedia/commons/thumb/0/05/DBSCAN-density-data.svg/440px-DBSCAN-density-data.svg.png</a:t>
            </a:r>
            <a:endParaRPr lang="en-US" sz="1000" dirty="0"/>
          </a:p>
          <a:p>
            <a:br>
              <a:rPr lang="en-US" sz="1000" dirty="0"/>
            </a:br>
            <a:endParaRPr lang="en-US" sz="1000" dirty="0"/>
          </a:p>
        </p:txBody>
      </p:sp>
    </p:spTree>
    <p:extLst>
      <p:ext uri="{BB962C8B-B14F-4D97-AF65-F5344CB8AC3E}">
        <p14:creationId xmlns:p14="http://schemas.microsoft.com/office/powerpoint/2010/main" val="29964713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2">
            <a:extLst>
              <a:ext uri="{FF2B5EF4-FFF2-40B4-BE49-F238E27FC236}">
                <a16:creationId xmlns:a16="http://schemas.microsoft.com/office/drawing/2014/main" id="{ADE4DC43-C515-E122-2A5F-86AB0700B64B}"/>
              </a:ext>
            </a:extLst>
          </p:cNvPr>
          <p:cNvSpPr>
            <a:spLocks noGrp="1"/>
          </p:cNvSpPr>
          <p:nvPr>
            <p:ph type="ctrTitle"/>
          </p:nvPr>
        </p:nvSpPr>
        <p:spPr>
          <a:xfrm>
            <a:off x="685800" y="1454150"/>
            <a:ext cx="7772400" cy="1470025"/>
          </a:xfrm>
        </p:spPr>
        <p:txBody>
          <a:bodyPr/>
          <a:lstStyle/>
          <a:p>
            <a:pPr eaLnBrk="1" hangingPunct="1"/>
            <a:endParaRPr lang="en-US" altLang="en-US" sz="3200" dirty="0">
              <a:solidFill>
                <a:srgbClr val="FFFF00"/>
              </a:solidFill>
              <a:latin typeface="Arial" panose="020B0604020202020204" pitchFamily="34" charset="0"/>
              <a:ea typeface="ＭＳ Ｐゴシック" panose="020B0600070205080204" pitchFamily="34" charset="-128"/>
            </a:endParaRPr>
          </a:p>
        </p:txBody>
      </p:sp>
      <p:sp>
        <p:nvSpPr>
          <p:cNvPr id="210946" name="Subtitle 3">
            <a:extLst>
              <a:ext uri="{FF2B5EF4-FFF2-40B4-BE49-F238E27FC236}">
                <a16:creationId xmlns:a16="http://schemas.microsoft.com/office/drawing/2014/main" id="{060B6F87-DCF3-3BB9-09D0-46A787763E53}"/>
              </a:ext>
            </a:extLst>
          </p:cNvPr>
          <p:cNvSpPr>
            <a:spLocks noGrp="1"/>
          </p:cNvSpPr>
          <p:nvPr>
            <p:ph type="subTitle" idx="1"/>
          </p:nvPr>
        </p:nvSpPr>
        <p:spPr>
          <a:xfrm>
            <a:off x="1371600" y="3209925"/>
            <a:ext cx="6400800" cy="1752600"/>
          </a:xfrm>
        </p:spPr>
        <p:txBody>
          <a:bodyPr rtlCol="0">
            <a:normAutofit/>
          </a:bodyPr>
          <a:lstStyle/>
          <a:p>
            <a:pPr eaLnBrk="1" fontAlgn="auto" hangingPunct="1">
              <a:spcAft>
                <a:spcPts val="0"/>
              </a:spcAft>
              <a:buFont typeface="Arial"/>
              <a:buNone/>
              <a:defRPr/>
            </a:pPr>
            <a:r>
              <a:rPr lang="en-US" sz="4400" b="1" dirty="0">
                <a:solidFill>
                  <a:srgbClr val="FFFF00"/>
                </a:solidFill>
                <a:latin typeface="Arial" charset="0"/>
                <a:ea typeface="+mn-ea"/>
                <a:cs typeface="+mn-cs"/>
              </a:rPr>
              <a:t>Semi-supervised Approaches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a:extLst>
              <a:ext uri="{FF2B5EF4-FFF2-40B4-BE49-F238E27FC236}">
                <a16:creationId xmlns:a16="http://schemas.microsoft.com/office/drawing/2014/main" id="{D03BB640-5944-DFC1-D565-482AEF5CADBA}"/>
              </a:ext>
            </a:extLst>
          </p:cNvPr>
          <p:cNvSpPr>
            <a:spLocks noGrp="1"/>
          </p:cNvSpPr>
          <p:nvPr>
            <p:ph type="title"/>
          </p:nvPr>
        </p:nvSpPr>
        <p:spPr>
          <a:xfrm>
            <a:off x="457200" y="-246063"/>
            <a:ext cx="8229600" cy="1143001"/>
          </a:xfrm>
        </p:spPr>
        <p:txBody>
          <a:bodyPr/>
          <a:lstStyle/>
          <a:p>
            <a:r>
              <a:rPr lang="en-US" altLang="en-US">
                <a:ea typeface="ＭＳ Ｐゴシック" panose="020B0600070205080204" pitchFamily="34" charset="-128"/>
              </a:rPr>
              <a:t>Semi-supervised Methods </a:t>
            </a:r>
          </a:p>
        </p:txBody>
      </p:sp>
      <p:sp>
        <p:nvSpPr>
          <p:cNvPr id="55298" name="Content Placeholder 2">
            <a:extLst>
              <a:ext uri="{FF2B5EF4-FFF2-40B4-BE49-F238E27FC236}">
                <a16:creationId xmlns:a16="http://schemas.microsoft.com/office/drawing/2014/main" id="{ADC4BC09-F702-3923-DA2E-97ACF8B2E8E1}"/>
              </a:ext>
            </a:extLst>
          </p:cNvPr>
          <p:cNvSpPr>
            <a:spLocks noGrp="1"/>
          </p:cNvSpPr>
          <p:nvPr>
            <p:ph idx="1"/>
          </p:nvPr>
        </p:nvSpPr>
        <p:spPr>
          <a:xfrm>
            <a:off x="457200" y="631825"/>
            <a:ext cx="8229600" cy="4525963"/>
          </a:xfrm>
        </p:spPr>
        <p:txBody>
          <a:bodyPr/>
          <a:lstStyle/>
          <a:p>
            <a:r>
              <a:rPr lang="en-US" altLang="en-US">
                <a:ea typeface="ＭＳ Ｐゴシック" panose="020B0600070205080204" pitchFamily="34" charset="-128"/>
              </a:rPr>
              <a:t>Supervised &amp; Unsupervised: </a:t>
            </a:r>
            <a:br>
              <a:rPr lang="en-US" altLang="en-US">
                <a:ea typeface="ＭＳ Ｐゴシック" panose="020B0600070205080204" pitchFamily="34" charset="-128"/>
              </a:rPr>
            </a:br>
            <a:r>
              <a:rPr lang="en-US" altLang="en-US">
                <a:ea typeface="ＭＳ Ｐゴシック" panose="020B0600070205080204" pitchFamily="34" charset="-128"/>
              </a:rPr>
              <a:t>Can you combine them? YES</a:t>
            </a:r>
          </a:p>
          <a:p>
            <a:pPr lvl="1"/>
            <a:r>
              <a:rPr lang="en-US" altLang="en-US">
                <a:ea typeface="ＭＳ Ｐゴシック" panose="020B0600070205080204" pitchFamily="34" charset="-128"/>
              </a:rPr>
              <a:t>RHS (c) shows modifying the optimum decision boundary in (a) by "clustering" of unlabeled points</a:t>
            </a:r>
          </a:p>
        </p:txBody>
      </p:sp>
      <p:sp>
        <p:nvSpPr>
          <p:cNvPr id="55299" name="TextBox 3">
            <a:extLst>
              <a:ext uri="{FF2B5EF4-FFF2-40B4-BE49-F238E27FC236}">
                <a16:creationId xmlns:a16="http://schemas.microsoft.com/office/drawing/2014/main" id="{1CBF8B95-47C1-896A-18FC-EF7F3941F581}"/>
              </a:ext>
            </a:extLst>
          </p:cNvPr>
          <p:cNvSpPr txBox="1">
            <a:spLocks noChangeArrowheads="1"/>
          </p:cNvSpPr>
          <p:nvPr/>
        </p:nvSpPr>
        <p:spPr bwMode="auto">
          <a:xfrm>
            <a:off x="217488" y="5884863"/>
            <a:ext cx="8793162"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prstClr val="black"/>
                </a:solidFill>
                <a:effectLst/>
                <a:uLnTx/>
                <a:uFillTx/>
                <a:latin typeface="Calibri" panose="020F0502020204030204" pitchFamily="34" charset="0"/>
                <a:ea typeface="ＭＳ Ｐゴシック" panose="020B0600070205080204" pitchFamily="34" charset="-128"/>
                <a:cs typeface="+mn-cs"/>
              </a:rPr>
              <a:t>Supervised, unsupervised and semi-supervised learning. (a) In supervised learning, the model (blue line) is learned based on the positive and negative training examples, and the genomic region without a known class label (purple circle) is classified as positive according to the model. (b) In unsupervised learning, all examples are unlabeled, and they are grouped according to the data distribution. (c) In semi-supervised learning, information of both labeled and unlabeled examples is used to learn the parameters of the model. In this illustration, a purely supervised model (dashed blue line) classifies the purple object as negative, while a semi-supervised model that avoids cutting at regions with a high density of genomic regions (solid blue line) classifies it as positive.</a:t>
            </a:r>
          </a:p>
        </p:txBody>
      </p:sp>
      <p:pic>
        <p:nvPicPr>
          <p:cNvPr id="55300" name="Picture 4">
            <a:extLst>
              <a:ext uri="{FF2B5EF4-FFF2-40B4-BE49-F238E27FC236}">
                <a16:creationId xmlns:a16="http://schemas.microsoft.com/office/drawing/2014/main" id="{8D764EF3-8911-8334-2727-891EB2CFD28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5888" y="2820988"/>
            <a:ext cx="8894762" cy="277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1" name="TextBox 5">
            <a:extLst>
              <a:ext uri="{FF2B5EF4-FFF2-40B4-BE49-F238E27FC236}">
                <a16:creationId xmlns:a16="http://schemas.microsoft.com/office/drawing/2014/main" id="{B22A669C-0FD2-D598-F6D8-BF3DF64BAB59}"/>
              </a:ext>
            </a:extLst>
          </p:cNvPr>
          <p:cNvSpPr txBox="1">
            <a:spLocks noChangeArrowheads="1"/>
          </p:cNvSpPr>
          <p:nvPr/>
        </p:nvSpPr>
        <p:spPr bwMode="auto">
          <a:xfrm rot="-5400000">
            <a:off x="7389813" y="2262188"/>
            <a:ext cx="29273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Calibri" panose="020F0502020204030204" pitchFamily="34" charset="0"/>
                <a:ea typeface="ＭＳ Ｐゴシック" panose="020B0600070205080204" pitchFamily="34" charset="-128"/>
                <a:cs typeface="+mn-cs"/>
              </a:rPr>
              <a:t>[Yip et al. Genome Biol. ('13)]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BDD2D-E35E-4323-43C3-1A33A84ECA41}"/>
              </a:ext>
            </a:extLst>
          </p:cNvPr>
          <p:cNvSpPr>
            <a:spLocks noGrp="1"/>
          </p:cNvSpPr>
          <p:nvPr>
            <p:ph type="title"/>
          </p:nvPr>
        </p:nvSpPr>
        <p:spPr>
          <a:xfrm>
            <a:off x="457200" y="24474"/>
            <a:ext cx="8229600" cy="1143000"/>
          </a:xfrm>
        </p:spPr>
        <p:txBody>
          <a:bodyPr/>
          <a:lstStyle/>
          <a:p>
            <a:r>
              <a:rPr lang="en-US" dirty="0"/>
              <a:t>References</a:t>
            </a:r>
          </a:p>
        </p:txBody>
      </p:sp>
      <p:sp>
        <p:nvSpPr>
          <p:cNvPr id="3" name="Content Placeholder 2">
            <a:extLst>
              <a:ext uri="{FF2B5EF4-FFF2-40B4-BE49-F238E27FC236}">
                <a16:creationId xmlns:a16="http://schemas.microsoft.com/office/drawing/2014/main" id="{BBC3D138-49AC-60BD-A8CC-8B96F9D8AB7E}"/>
              </a:ext>
            </a:extLst>
          </p:cNvPr>
          <p:cNvSpPr>
            <a:spLocks noGrp="1"/>
          </p:cNvSpPr>
          <p:nvPr>
            <p:ph idx="1"/>
          </p:nvPr>
        </p:nvSpPr>
        <p:spPr>
          <a:xfrm>
            <a:off x="457200" y="1237890"/>
            <a:ext cx="8229600" cy="5395823"/>
          </a:xfrm>
        </p:spPr>
        <p:txBody>
          <a:bodyPr/>
          <a:lstStyle/>
          <a:p>
            <a:r>
              <a:rPr lang="en-US" sz="1800" dirty="0"/>
              <a:t>James, Gareth, Witten, Daniela, Hastie, Trevor, </a:t>
            </a:r>
            <a:r>
              <a:rPr lang="en-US" sz="1800" dirty="0" err="1"/>
              <a:t>Tibshirani</a:t>
            </a:r>
            <a:r>
              <a:rPr lang="en-US" sz="1800" dirty="0"/>
              <a:t>, Robert</a:t>
            </a:r>
            <a:br>
              <a:rPr lang="en-US" sz="1800" dirty="0"/>
            </a:br>
            <a:r>
              <a:rPr lang="en-US" sz="1800" dirty="0">
                <a:solidFill>
                  <a:srgbClr val="C00000"/>
                </a:solidFill>
              </a:rPr>
              <a:t>An Introduction to Statistical Learning: with Applications in R  </a:t>
            </a:r>
            <a:br>
              <a:rPr lang="en-US" sz="1800" dirty="0">
                <a:solidFill>
                  <a:srgbClr val="C00000"/>
                </a:solidFill>
              </a:rPr>
            </a:br>
            <a:r>
              <a:rPr lang="en-US" sz="1800" dirty="0">
                <a:solidFill>
                  <a:srgbClr val="C00000"/>
                </a:solidFill>
              </a:rPr>
              <a:t>[ ISLR (2</a:t>
            </a:r>
            <a:r>
              <a:rPr lang="en-US" sz="1800" baseline="30000" dirty="0">
                <a:solidFill>
                  <a:srgbClr val="C00000"/>
                </a:solidFill>
              </a:rPr>
              <a:t>nd</a:t>
            </a:r>
            <a:r>
              <a:rPr lang="en-US" sz="1800" dirty="0">
                <a:solidFill>
                  <a:srgbClr val="C00000"/>
                </a:solidFill>
              </a:rPr>
              <a:t> edition) ]</a:t>
            </a:r>
            <a:br>
              <a:rPr lang="en-US" sz="1800" dirty="0"/>
            </a:br>
            <a:r>
              <a:rPr lang="en-US" sz="1800" dirty="0">
                <a:hlinkClick r:id="rId2"/>
              </a:rPr>
              <a:t>https://www.amazon.com/Introduction-Statistical-Learning-Applications-Statistics/dp/1071614177/</a:t>
            </a:r>
            <a:r>
              <a:rPr lang="en-US" sz="1800" dirty="0"/>
              <a:t>  +  </a:t>
            </a:r>
            <a:r>
              <a:rPr lang="en-US" sz="1800" dirty="0">
                <a:hlinkClick r:id="rId3"/>
              </a:rPr>
              <a:t>https://www.statlearning.com</a:t>
            </a:r>
            <a:br>
              <a:rPr lang="en-US" sz="1800" dirty="0"/>
            </a:br>
            <a:r>
              <a:rPr lang="en-US" sz="1800" dirty="0">
                <a:solidFill>
                  <a:srgbClr val="4BAB50"/>
                </a:solidFill>
              </a:rPr>
              <a:t>(Chapter 12.1 and 12.4 gives background on Clustering.)</a:t>
            </a:r>
          </a:p>
          <a:p>
            <a:endParaRPr lang="en-US" sz="1800" dirty="0">
              <a:solidFill>
                <a:srgbClr val="00B050"/>
              </a:solidFill>
            </a:endParaRPr>
          </a:p>
          <a:p>
            <a:r>
              <a:rPr lang="en-US" sz="1800" dirty="0" err="1"/>
              <a:t>Peixeiro</a:t>
            </a:r>
            <a:r>
              <a:rPr lang="en-US" sz="1800" dirty="0"/>
              <a:t>, M. (2021, December 11). Towards Data Science. Medium. </a:t>
            </a:r>
            <a:br>
              <a:rPr lang="en-US" sz="1800" dirty="0">
                <a:solidFill>
                  <a:srgbClr val="C00000"/>
                </a:solidFill>
              </a:rPr>
            </a:br>
            <a:r>
              <a:rPr lang="en-US" sz="1800" dirty="0">
                <a:solidFill>
                  <a:srgbClr val="C00000"/>
                </a:solidFill>
              </a:rPr>
              <a:t>The complete Guide to Unsupervised Learning</a:t>
            </a:r>
            <a:br>
              <a:rPr lang="en-US" sz="1800" dirty="0">
                <a:solidFill>
                  <a:srgbClr val="C00000"/>
                </a:solidFill>
              </a:rPr>
            </a:br>
            <a:r>
              <a:rPr lang="en-US" sz="1800" dirty="0">
                <a:solidFill>
                  <a:srgbClr val="C00000"/>
                </a:solidFill>
                <a:hlinkClick r:id="rId4"/>
              </a:rPr>
              <a:t>https://towardsdatascience.com/the-complete-guide-to-unsupervised-learning-ecf8b676f2af</a:t>
            </a:r>
            <a:br>
              <a:rPr lang="en-US" sz="1800" dirty="0"/>
            </a:br>
            <a:r>
              <a:rPr lang="en-US" sz="1800" dirty="0">
                <a:solidFill>
                  <a:srgbClr val="00B050"/>
                </a:solidFill>
              </a:rPr>
              <a:t>(Optional extra background on clustering)</a:t>
            </a:r>
            <a:br>
              <a:rPr lang="en-US" sz="1800" dirty="0">
                <a:solidFill>
                  <a:srgbClr val="00B050"/>
                </a:solidFill>
              </a:rPr>
            </a:br>
            <a:endParaRPr lang="en-US" sz="1800" dirty="0">
              <a:solidFill>
                <a:srgbClr val="00B050"/>
              </a:solidFill>
            </a:endParaRPr>
          </a:p>
          <a:p>
            <a:endParaRPr lang="en-US" sz="1800" dirty="0"/>
          </a:p>
          <a:p>
            <a:endParaRPr lang="en-US" sz="1800" dirty="0"/>
          </a:p>
        </p:txBody>
      </p:sp>
    </p:spTree>
    <p:extLst>
      <p:ext uri="{BB962C8B-B14F-4D97-AF65-F5344CB8AC3E}">
        <p14:creationId xmlns:p14="http://schemas.microsoft.com/office/powerpoint/2010/main" val="56765637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DVSHAPEID" val="QmUx0scATZsAjbIOQzzXvy"/>
</p:tagLst>
</file>

<file path=ppt/tags/tag2.xml><?xml version="1.0" encoding="utf-8"?>
<p:tagLst xmlns:a="http://schemas.openxmlformats.org/drawingml/2006/main" xmlns:r="http://schemas.openxmlformats.org/officeDocument/2006/relationships" xmlns:p="http://schemas.openxmlformats.org/presentationml/2006/main">
  <p:tag name="DVSHAPEID" val="nI63H6L6JLIZQ6SRM9E8tB"/>
</p:tagLst>
</file>

<file path=ppt/tags/tag3.xml><?xml version="1.0" encoding="utf-8"?>
<p:tagLst xmlns:a="http://schemas.openxmlformats.org/drawingml/2006/main" xmlns:r="http://schemas.openxmlformats.org/officeDocument/2006/relationships" xmlns:p="http://schemas.openxmlformats.org/presentationml/2006/main">
  <p:tag name="DVSHAPEID" val="4cydOE8t6EPhYbrXL5PMfG"/>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3_cbb752_11apr10">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Bla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7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_Bla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9618</TotalTime>
  <Words>1117</Words>
  <Application>Microsoft Macintosh PowerPoint</Application>
  <PresentationFormat>On-screen Show (4:3)</PresentationFormat>
  <Paragraphs>123</Paragraphs>
  <Slides>24</Slides>
  <Notes>10</Notes>
  <HiddenSlides>0</HiddenSlides>
  <MMClips>0</MMClips>
  <ScaleCrop>false</ScaleCrop>
  <HeadingPairs>
    <vt:vector size="8" baseType="variant">
      <vt:variant>
        <vt:lpstr>Fonts Used</vt:lpstr>
      </vt:variant>
      <vt:variant>
        <vt:i4>7</vt:i4>
      </vt:variant>
      <vt:variant>
        <vt:lpstr>Theme</vt:lpstr>
      </vt:variant>
      <vt:variant>
        <vt:i4>7</vt:i4>
      </vt:variant>
      <vt:variant>
        <vt:lpstr>Embedded OLE Servers</vt:lpstr>
      </vt:variant>
      <vt:variant>
        <vt:i4>2</vt:i4>
      </vt:variant>
      <vt:variant>
        <vt:lpstr>Slide Titles</vt:lpstr>
      </vt:variant>
      <vt:variant>
        <vt:i4>24</vt:i4>
      </vt:variant>
    </vt:vector>
  </HeadingPairs>
  <TitlesOfParts>
    <vt:vector size="40" baseType="lpstr">
      <vt:lpstr>ＭＳ Ｐゴシック</vt:lpstr>
      <vt:lpstr>Arial</vt:lpstr>
      <vt:lpstr>Calibri</vt:lpstr>
      <vt:lpstr>Courier New</vt:lpstr>
      <vt:lpstr>Helvetica</vt:lpstr>
      <vt:lpstr>Lucida Grande</vt:lpstr>
      <vt:lpstr>Times New Roman</vt:lpstr>
      <vt:lpstr>Office Theme</vt:lpstr>
      <vt:lpstr>3_cbb752_11apr10</vt:lpstr>
      <vt:lpstr>Black</vt:lpstr>
      <vt:lpstr>Simple Light</vt:lpstr>
      <vt:lpstr>7_template</vt:lpstr>
      <vt:lpstr>1_Black</vt:lpstr>
      <vt:lpstr>1_Office Theme</vt:lpstr>
      <vt:lpstr>Chart</vt:lpstr>
      <vt:lpstr>Image</vt:lpstr>
      <vt:lpstr>PowerPoint Presentation</vt:lpstr>
      <vt:lpstr>Unsupervised Mining</vt:lpstr>
      <vt:lpstr>Structure of Genomic Features Matrix</vt:lpstr>
      <vt:lpstr>Unsupervised Mining</vt:lpstr>
      <vt:lpstr>Genomic Features Matrix: Deserts &amp; Forests</vt:lpstr>
      <vt:lpstr>Modelling Distribution of Genomic Elements &amp; Looking for Outliers</vt:lpstr>
      <vt:lpstr>Aggregation &amp; Saturation</vt:lpstr>
      <vt:lpstr>Expression Clustering</vt:lpstr>
      <vt:lpstr>Correlating Rows &amp; Columns</vt:lpstr>
      <vt:lpstr>Seeing a Network as a Matrix</vt:lpstr>
      <vt:lpstr>Clustering the  yeast cell cycle to uncover interacting proteins</vt:lpstr>
      <vt:lpstr>Clustering the  yeast cell cycle to uncover interacting proteins</vt:lpstr>
      <vt:lpstr>Clustering the  yeast cell cycle to uncover interacting proteins</vt:lpstr>
      <vt:lpstr>Clustering the  yeast cell cycle to uncover interacting proteins</vt:lpstr>
      <vt:lpstr>Global Network of Relationships</vt:lpstr>
      <vt:lpstr>Unsupervised Mining</vt:lpstr>
      <vt:lpstr>Centroid-based Methods</vt:lpstr>
      <vt:lpstr>K-means</vt:lpstr>
      <vt:lpstr>Distribution-based Methods</vt:lpstr>
      <vt:lpstr>Connectivity-based Methods</vt:lpstr>
      <vt:lpstr>Density-based Methods</vt:lpstr>
      <vt:lpstr>PowerPoint Presentation</vt:lpstr>
      <vt:lpstr>Semi-supervised Methods </vt:lpstr>
      <vt:lpstr>References</vt:lpstr>
    </vt:vector>
  </TitlesOfParts>
  <Company>Yale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Supervised Data Mining</dc:title>
  <dc:creator>Michael Rutenberg Schoenberg</dc:creator>
  <cp:lastModifiedBy>Gerstein, Mark</cp:lastModifiedBy>
  <cp:revision>143</cp:revision>
  <dcterms:created xsi:type="dcterms:W3CDTF">2013-10-08T13:18:50Z</dcterms:created>
  <dcterms:modified xsi:type="dcterms:W3CDTF">2026-02-22T03:53:18Z</dcterms:modified>
</cp:coreProperties>
</file>