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7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07" r:id="rId2"/>
    <p:sldMasterId id="2147483823" r:id="rId3"/>
    <p:sldMasterId id="2147483837" r:id="rId4"/>
    <p:sldMasterId id="2147483851" r:id="rId5"/>
    <p:sldMasterId id="2147483867" r:id="rId6"/>
    <p:sldMasterId id="2147483908" r:id="rId7"/>
    <p:sldMasterId id="2147485251" r:id="rId8"/>
    <p:sldMasterId id="2147485263" r:id="rId9"/>
    <p:sldMasterId id="2147485275" r:id="rId10"/>
  </p:sldMasterIdLst>
  <p:notesMasterIdLst>
    <p:notesMasterId r:id="rId43"/>
  </p:notesMasterIdLst>
  <p:handoutMasterIdLst>
    <p:handoutMasterId r:id="rId44"/>
  </p:handoutMasterIdLst>
  <p:sldIdLst>
    <p:sldId id="6370" r:id="rId11"/>
    <p:sldId id="448" r:id="rId12"/>
    <p:sldId id="1981" r:id="rId13"/>
    <p:sldId id="1980" r:id="rId14"/>
    <p:sldId id="1984" r:id="rId15"/>
    <p:sldId id="1985" r:id="rId16"/>
    <p:sldId id="1986" r:id="rId17"/>
    <p:sldId id="1987" r:id="rId18"/>
    <p:sldId id="1988" r:id="rId19"/>
    <p:sldId id="1989" r:id="rId20"/>
    <p:sldId id="6982" r:id="rId21"/>
    <p:sldId id="1992" r:id="rId22"/>
    <p:sldId id="1994" r:id="rId23"/>
    <p:sldId id="1995" r:id="rId24"/>
    <p:sldId id="1996" r:id="rId25"/>
    <p:sldId id="6983" r:id="rId26"/>
    <p:sldId id="2015" r:id="rId27"/>
    <p:sldId id="2016" r:id="rId28"/>
    <p:sldId id="2017" r:id="rId29"/>
    <p:sldId id="2018" r:id="rId30"/>
    <p:sldId id="2019" r:id="rId31"/>
    <p:sldId id="2020" r:id="rId32"/>
    <p:sldId id="6984" r:id="rId33"/>
    <p:sldId id="2089" r:id="rId34"/>
    <p:sldId id="2091" r:id="rId35"/>
    <p:sldId id="6985" r:id="rId36"/>
    <p:sldId id="6976" r:id="rId37"/>
    <p:sldId id="257" r:id="rId38"/>
    <p:sldId id="2092" r:id="rId39"/>
    <p:sldId id="6979" r:id="rId40"/>
    <p:sldId id="6980" r:id="rId41"/>
    <p:sldId id="6372" r:id="rId42"/>
  </p:sldIdLst>
  <p:sldSz cx="9144000" cy="6858000" type="letter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5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CCECFF"/>
    <a:srgbClr val="FFCCCC"/>
    <a:srgbClr val="000066"/>
    <a:srgbClr val="FF33CC"/>
    <a:srgbClr val="CC6600"/>
    <a:srgbClr val="FF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/>
    <p:restoredTop sz="94726"/>
  </p:normalViewPr>
  <p:slideViewPr>
    <p:cSldViewPr>
      <p:cViewPr varScale="1">
        <p:scale>
          <a:sx n="120" d="100"/>
          <a:sy n="120" d="100"/>
        </p:scale>
        <p:origin x="1304" y="184"/>
      </p:cViewPr>
      <p:guideLst>
        <p:guide orient="horz" pos="2400"/>
        <p:guide pos="254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1296" y="-72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viewProps" Target="view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2126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7163" y="0"/>
            <a:ext cx="3030537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2126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/>
            </a:lvl1pPr>
          </a:lstStyle>
          <a:p>
            <a:fld id="{655629FD-3195-A74E-8CA2-653BDE7878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42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2126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7163" y="0"/>
            <a:ext cx="3030537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2126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fld id="{21395EB7-8C0F-CC48-9287-E53ABC40D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83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9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B29B3A-B7D3-AC45-B51B-668C4C492812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23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3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269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CF1CB7-788C-C54B-B052-27750E495061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23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3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202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77334-4080-344E-AC9D-4844C2549859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24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4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7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966AE0-4ABC-9649-B93A-72B6670C28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24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4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727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844219-CFE3-274C-A113-F8C7B1E95365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38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0263" cy="3479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83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1663"/>
            <a:ext cx="5129213" cy="417512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341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0D2571-FD05-EB42-A159-1F5A43ECA36F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385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0263" cy="3479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8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1663"/>
            <a:ext cx="5129213" cy="417512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52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282C2D-3496-1446-8474-A83966884F9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38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0263" cy="3479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8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1663"/>
            <a:ext cx="5129213" cy="417512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44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2EFCCC-8960-5C48-894A-FE11ABAA04E5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390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0263" cy="3479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9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1663"/>
            <a:ext cx="5129213" cy="4175125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821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DD94D3-A10C-FC4B-8DD2-8B3E78014132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39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9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353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8E983E-60AC-8449-8A8D-A9D1AA64D848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561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6713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370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1E77CB-6339-5944-BF72-0CA5E4C34767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306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6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481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88673D-D4E1-EA47-8294-D49092835F77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06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6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359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E6D3129-98BE-5441-82E5-F2CF9D1C6D82}" type="slidenum">
              <a:rPr lang="en-US" sz="1300" b="0"/>
              <a:pPr/>
              <a:t>17</a:t>
            </a:fld>
            <a:endParaRPr lang="en-US" sz="1300" b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91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61533F-AD0D-CF4D-9B36-CF457EFEEA61}" type="slidenum">
              <a:rPr lang="en-US" sz="1300" b="0"/>
              <a:pPr/>
              <a:t>18</a:t>
            </a:fld>
            <a:endParaRPr lang="en-US" sz="1300" b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21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A80099-DE69-8547-BA03-071623F57BC0}" type="slidenum">
              <a:rPr lang="en-US" sz="1300" b="0"/>
              <a:pPr/>
              <a:t>19</a:t>
            </a:fld>
            <a:endParaRPr lang="en-US" sz="1300" b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84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B5D407-E773-F54F-B982-617808A062D4}" type="slidenum">
              <a:rPr lang="en-US" sz="1300" b="0"/>
              <a:pPr/>
              <a:t>20</a:t>
            </a:fld>
            <a:endParaRPr lang="en-US" sz="1300" b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53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C1E9F4-0C6A-2C48-96B7-292609454E94}" type="slidenum">
              <a:rPr lang="en-US" sz="1300" b="0"/>
              <a:pPr/>
              <a:t>21</a:t>
            </a:fld>
            <a:endParaRPr lang="en-US" sz="1300" b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23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047996-F230-FF46-AF0C-42CD52598FD2}" type="slidenum">
              <a:rPr lang="en-US" sz="1300" b="0"/>
              <a:pPr/>
              <a:t>22</a:t>
            </a:fld>
            <a:endParaRPr lang="en-US" sz="1300" b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2150"/>
            <a:ext cx="4616450" cy="346233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84675"/>
            <a:ext cx="5153025" cy="423227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BB239E-5A7C-FB4F-822A-A1F064ABDA39}" type="slidenum">
              <a:rPr lang="en-US" sz="1300" b="0"/>
              <a:pPr/>
              <a:t>24</a:t>
            </a:fld>
            <a:endParaRPr lang="en-US" sz="1300" b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0263" cy="3479800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1663"/>
            <a:ext cx="5129213" cy="4175125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65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42E1171-91F6-1F40-94EA-CCB526A5CD29}" type="slidenum">
              <a:rPr lang="en-US" sz="1300" b="0"/>
              <a:pPr/>
              <a:t>25</a:t>
            </a:fld>
            <a:endParaRPr lang="en-US" sz="1300" b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05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web.stanford.edu</a:t>
            </a:r>
            <a:r>
              <a:rPr lang="en-US" dirty="0"/>
              <a:t>/class/archive/cs/cs221/cs221.1196/lectures/bayes1.pdf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4B476B-600A-4F49-BB0A-0254A47196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880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structure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prior</a:t>
            </a:r>
            <a:r>
              <a:rPr lang="zh-CN" altLang="en-US" dirty="0"/>
              <a:t> </a:t>
            </a:r>
            <a:r>
              <a:rPr lang="en-US" altLang="zh-CN" dirty="0"/>
              <a:t>knowledge,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provide</a:t>
            </a:r>
            <a:r>
              <a:rPr lang="zh-CN" altLang="en-US" dirty="0"/>
              <a:t> </a:t>
            </a:r>
            <a:r>
              <a:rPr lang="en-US" altLang="zh-CN" dirty="0"/>
              <a:t>potential</a:t>
            </a:r>
            <a:r>
              <a:rPr lang="zh-CN" altLang="en-US" dirty="0"/>
              <a:t> </a:t>
            </a:r>
            <a:r>
              <a:rPr lang="en-US" altLang="zh-CN" dirty="0"/>
              <a:t>causal</a:t>
            </a:r>
            <a:r>
              <a:rPr lang="zh-CN" altLang="en-US" dirty="0"/>
              <a:t> </a:t>
            </a:r>
            <a:r>
              <a:rPr lang="en-US" altLang="zh-CN" dirty="0"/>
              <a:t>info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pages.cs.wisc.edu</a:t>
            </a:r>
            <a:r>
              <a:rPr lang="en-US" dirty="0"/>
              <a:t>/~</a:t>
            </a:r>
            <a:r>
              <a:rPr lang="en-US" dirty="0" err="1"/>
              <a:t>dpage</a:t>
            </a:r>
            <a:r>
              <a:rPr lang="en-US" dirty="0"/>
              <a:t>/cs760/BNs1_handout.pdf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4B476B-600A-4F49-BB0A-0254A47196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0443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88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765AC2-9534-A544-9D6C-012692C0B2AC}" type="slidenum">
              <a:rPr lang="en-US" sz="1300" b="0"/>
              <a:pPr/>
              <a:t>29</a:t>
            </a:fld>
            <a:endParaRPr lang="en-US" sz="1300" b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4408488"/>
            <a:ext cx="5597525" cy="4178300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50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4B476B-600A-4F49-BB0A-0254A47196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506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212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873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986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98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617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283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17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352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78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484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7653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81000"/>
            <a:ext cx="77724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0375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960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63608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35730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226991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13840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640722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776148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126540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36144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2573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025702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999414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617533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904505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627695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4485087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12686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241775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46008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913838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792156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4449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996688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467523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60336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601260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9429716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1372308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1294794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035701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154125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046510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5833655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3079598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56325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44165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833268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184149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067794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18002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8498386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604828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908746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361508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152373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599959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87360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732107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3266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88058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9209044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31234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285343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924760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0000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7722E01-06B9-8A46-9806-9393F58A6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785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0336523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276457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07050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805002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050523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3584780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36199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951710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474901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0323357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4828014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6468863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75051418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97214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3972549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6615150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724598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6192080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579071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060064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9586842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889466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8068214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68258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0140349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5495337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5D4E3-391F-510A-053A-A072AEEA3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E7543-0E06-B9C6-C731-DFA1914C4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C4A24-B4AA-4251-E4C2-72090E5DE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4B626-03B8-E841-BDD1-A572B12E1291}" type="datetime1">
              <a:rPr lang="en-US" smtClean="0"/>
              <a:t>2/21/26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5898-9936-182B-AF50-FF307E809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07764-6209-7AC1-86A7-0DDD43C49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407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62359-0278-8BAE-B7B3-78623D871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B23CA-7C8C-56F7-1CD4-E7CD06B12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FAC9-F4CB-A92D-4C9D-313C90FB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7D4A-DEDE-C64E-A2ED-AA32AC705EA5}" type="datetime1">
              <a:rPr lang="en-US" smtClean="0"/>
              <a:t>2/21/26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4D1CF-F113-54AA-FBCB-9627C3DD0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0DC3-B0E9-28E4-2918-564089E7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426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1301-C83F-33E8-A873-1CC98A66C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C5B88-8075-D699-A696-DED993823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61867-F69A-3872-56B8-7FB36DBE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96D8-0B27-0740-97FD-7F991021AABC}" type="datetime1">
              <a:rPr lang="en-US" smtClean="0"/>
              <a:t>2/21/26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3F52E-33A5-4400-2F04-BA5D5977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FCF7D-E665-46B2-80C5-816B1A22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417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6E3EC-AC6C-61AB-F687-BE11D5B7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8A60A-0956-6D76-DE6F-83A08AD27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35D9A-6A7E-6961-574C-2280FC3A4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1441E-41E7-5EEF-3765-38780FB39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2740-6FB7-8744-844B-A775F7E19E68}" type="datetime1">
              <a:rPr lang="en-US" smtClean="0"/>
              <a:t>2/21/26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1362D-EC05-4F43-FA79-B379B540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C7906-3C05-BB03-6577-652C21264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648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05119-3BFF-AAC6-FDB7-7B1C5E56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91C57-DCB4-46BD-586B-F4C5ADBEC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5187A-0A4B-08CB-F2DF-A903BC1D3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F252C-6E9D-3811-0E23-425A477A5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D4D9F-BF47-9DDF-C6BE-FF0A352678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DA89B9-9D73-0219-0B15-7E5238A6F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B521-DD79-9D4D-8C25-68ADFC7F51A9}" type="datetime1">
              <a:rPr lang="en-US" smtClean="0"/>
              <a:t>2/21/26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7F3D-BB8D-BF92-9449-3905E1F32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DC931F-16D1-0B13-FDEB-86E36748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228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2717-2793-05F6-9E04-B9ABF3ED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7DC4B6-00B3-57E1-8787-DCE7F6926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D51-F572-5A45-96CB-B95745EDDF63}" type="datetime1">
              <a:rPr lang="en-US" smtClean="0"/>
              <a:t>2/21/26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704C4-E514-DA2B-9CFD-C953073A5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BC3C39-7D52-715F-5596-7F657CD2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687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E5FC14-AD82-C2C9-D8D6-8D5D09451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6A66-B60C-F942-80D5-98AD14D78697}" type="datetime1">
              <a:rPr lang="en-US" smtClean="0"/>
              <a:t>2/21/26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C1C4B3-B67F-4BB7-C1B2-B683AAFC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45565-82DC-F52A-4D00-0ED67B20A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560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D1CE2-4014-63CB-37B9-7113BD23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794D5-EABD-6475-850D-A8A26EAA2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23DAF-6746-034F-D75D-FED8E52AC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C343F-CC7B-6831-2912-4FEA7835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DB80C-594E-AE4F-AB35-1AC1CE6F2F40}" type="datetime1">
              <a:rPr lang="en-US" smtClean="0"/>
              <a:t>2/21/26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6CC89-7CFF-B2D9-B07E-5F3790671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9DBEC-46AE-F05C-4853-3640229D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327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D984-133E-A1A5-B97D-FF6521EB8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7DAE55-56B6-5CD9-7035-A9E196204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1B63F-5AAE-B1E4-6660-2ED5FAB2A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80227-4823-CD30-333F-E09E89A5D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8A033-E05C-2B45-9A4D-F944ED6CF7F6}" type="datetime1">
              <a:rPr lang="en-US" smtClean="0"/>
              <a:t>2/21/26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8896E-D75F-ED96-3213-9D302659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3055A-C0A5-9217-1464-A43BCD39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992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8653-E54E-46F5-55E5-2CE3E3E50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9E733-00EE-3E6F-D764-3B0F9C6C7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8A995-DD6E-93F0-385B-2E0BE8C9E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7430-38B8-2141-8637-D5EB71FBE102}" type="datetime1">
              <a:rPr lang="en-US" smtClean="0"/>
              <a:t>2/21/26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28225-4855-F46E-86CF-104B014BA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C21E6-9055-9927-4560-8B7D89440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629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F2BD3E-6A8B-7803-AF79-157035F4B5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EAAC5A-B10E-3358-0D40-5E257CA77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05604-A7E9-ABC8-1432-DDE86208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5145-3284-B341-9D12-FC9F2C7D6378}" type="datetime1">
              <a:rPr lang="en-US" smtClean="0"/>
              <a:t>2/21/26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C1D8C-F099-6E70-72D5-9589FBBC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B426-61B3-29C6-F3BF-A05CC9071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0AAA-EE82-F54C-8EDA-D3DEEDF36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488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FC707-75AC-90B5-1810-028939511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7FFCE-C5EF-EB41-961F-98726FE285D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3B94F-0D6D-5A74-A1AA-B67FC2B4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D61D6-6479-79B9-904E-D5EEC833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BF5DF-56E0-6C44-932A-5D67F5EDAB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5510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90072-98A9-E4EA-6236-E97D5B2C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48C57-7665-1045-AD7B-1D5961212172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1327-660F-7C64-2F34-C2BB0623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6DC4A-C6A5-96B7-F8CD-50033E96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E51E-F55F-1749-B4BE-7AD94AFD68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56972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BD4BA-DC1F-D36C-278F-1AD52B2E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A3DF5-9F71-D74C-BA94-29D0D7E069F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1AB03-F5E9-104A-467B-D6CBE9E3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A746C-8548-101D-520D-9E55ECB7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6428-C3C7-B742-86BF-1B0BFE3B6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8308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A3FAF3-33E6-5E0E-573D-A7E24A8A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C8744-2EC2-604C-8B21-832F0E716FC7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E62F8B-4C14-783E-48FC-D8FA58C4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841D4F-C265-1367-4C82-DB57D416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1E3B-8589-AA41-A309-CFB760E5FF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0693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AAAC23-DE99-1405-33EB-FB64E21E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F9C-4855-6F40-92DA-DC8B9E46C49D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7F2974-BBA7-FD34-49B0-1EB44867B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00CF23-4C94-2BAB-E0C7-5C4B6D3A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83DC2-1FFE-3B49-8006-369EB79646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101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63C7451-597F-020B-237A-B332429D1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995E3-2BEE-BD4D-96DA-97247E1019C6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DAAEA5-5C62-60B3-1DF1-3D7719D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6FA25A-34A2-FF67-918F-B4FD9EA6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CC8D3-F51D-C34E-8A3F-8E4A6C903D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048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FD46FFC-DD4A-3BB6-ABF7-DA733E28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C810C-723E-154F-A100-A16536BD6CF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9A0DC8E-6CAF-3343-E1F0-D4ADBFAD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6B4BDA-F353-D8A8-FB56-FA163955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B2B9-8144-A746-B68C-0940DC0246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4612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F0A21B-D180-DB8A-C714-F9E2AFDF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679F8-12C3-7F4C-9B41-917D39A2BB84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FFBCD7-5384-2B04-FAAE-33F20538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15F440-5DEF-B5B9-4C80-3288C396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87E62-72E5-7341-AEE8-BC8B1A972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1685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0CB228-A666-6C10-C132-1D6B55AE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C9AC6-7D2B-274E-B077-7FD43439AF27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670DA0-E6FC-0A50-3157-5FAE4BFDD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990348-877B-240E-4D33-F24D8ABD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F0DB0-BFEA-F04D-9EA6-380746FDF0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0451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4EA8A-BE85-0CEC-E3FF-89ED441FD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D917-6553-214B-85A7-C7EB736F1F9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3E46D-7649-85A7-721F-AAF16BEC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2CAE4-B035-92B1-AA94-4E8E149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68F1D-25C2-DF48-B6F9-3AC9930ED0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0567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2CE4C-807D-9F26-FAC8-28241633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A46BD-70DE-9F45-81FC-4535B4D533F9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0694E-5C6A-9988-FFCF-65AA8B4A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B6001-46A0-55E9-841B-D698BF65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687A-912C-AE49-9267-E3B7E67F03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343154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26F55-B02E-3174-59A2-A8C879D8E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6906A-58FD-8A4A-A906-B928243B94B2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836BE-B439-9079-2F85-367F9A503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96DF7-D507-3603-6656-35B3A2BA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80A60-8560-E646-AAC6-A3D50753F9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706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D8989-0A8E-E522-9400-77414642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2A891-EA15-7343-9C1F-D16D6BF366BE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74A18-3892-F800-32B7-E6B6904C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5CA9B-003A-67CC-731C-F45F3F081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7C3DB-A9F0-8F45-AC56-233D3DDCBD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49353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2A560-9278-1AA4-6439-E87C11E1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EB2A9-35B5-014D-BA54-DB84C626D032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49059-A2D0-5E2F-90DB-CE3D85AAA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939D9-8230-2E0D-5918-A97E726F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8A82E-006C-AA48-B229-C770D84ED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40055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1E1E0A-6D44-5849-8587-1BB3A37E5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C40A0-EE5E-B84D-BA14-FAB49E435C1A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CC9A88-133E-C5CA-AED7-86A28A26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7C33D6-D7AA-477C-585E-EBF1B52D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B8905-BF3A-7143-BD5C-8F6F1FCD97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1978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63B871F-568B-8A3A-15A4-7BC157B8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187A8-DB28-BA40-87FC-C4848F3D907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844A6B7-B865-E720-1121-8211573A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0F16BF-1057-EE0F-AAC8-7772A4E2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D871B-D075-6D4A-9620-F303A1334D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32596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D36029C-338B-0682-14C2-C4EF26A1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4BBC-7EA4-5540-9FC3-05CAC6378F2F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0C0768-12BE-24E0-9FA7-3EC2A8CC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E438AA-A614-B00C-BA5C-FDDBD529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611A-C3D5-8C43-9C36-119D2FE1EC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2741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39B1FAB-CF99-A30B-04A8-62C7E16E0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7E4D0-165B-4D4B-9E47-ABBFC8A6E6D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68E0320-ADB2-E2A2-F6EE-A3AFD24F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CA91B-94E1-16FB-DA3A-7959CCE4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29DFE-5D90-5C47-886E-8328766B5C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108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42B5C0-08F7-90C3-7099-EE261ED8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CBAA3-B327-4447-AE4D-CCC52E724AA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8CA923-F9A6-8EE2-F56B-12A0FDDF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C12D16-4219-F7BE-310A-A50283BB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AD79E-1818-6043-B44E-9CBBABD01B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75667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EE1EA41-17C1-6E76-60A3-148F72D6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9D0C8-4A28-654C-92DF-5125980FD11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10B642-BB17-0DDA-9977-2F28EF9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6E8301-561F-FFDF-4690-FE76E4CB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28AA9-9B11-1047-933E-3157740E45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22803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A345A-12F3-340E-DE3E-56F9AEECC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72E7A-9B11-9841-B3B0-CA0B271A818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C08ED-BDAC-B173-0A5F-76064A9B8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1023F-11F7-A284-69D1-0D0832EC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A1C4-BF1D-2F46-88BB-9C686793A9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2310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8345E-7DB5-0A7F-5540-A246D8B17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A3B34-2690-2245-B135-30130AA425A1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16F12-9977-A8A4-F55D-F62458744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19FCE-8F1B-CE53-14BE-78397809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E15D3-1672-5D40-8C27-3EBD0D6AAA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62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 rot="-5400000">
            <a:off x="7583487" y="5302251"/>
            <a:ext cx="28670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0" hangingPunct="0">
              <a:defRPr/>
            </a:pPr>
            <a:r>
              <a:rPr lang="en-US" sz="1000" dirty="0">
                <a:solidFill>
                  <a:srgbClr val="B2B2B2"/>
                </a:solidFill>
                <a:cs typeface="+mn-cs"/>
              </a:rPr>
              <a:t>     </a:t>
            </a:r>
            <a:r>
              <a:rPr lang="en-US" sz="1000" dirty="0" err="1">
                <a:solidFill>
                  <a:srgbClr val="B2B2B2"/>
                </a:solidFill>
                <a:cs typeface="+mn-cs"/>
              </a:rPr>
              <a:t>Lectures.gersteinlab.org</a:t>
            </a:r>
            <a:endParaRPr lang="en-US" sz="1000" dirty="0">
              <a:solidFill>
                <a:srgbClr val="B2B2B2"/>
              </a:solidFill>
              <a:cs typeface="+mn-cs"/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8845550" y="6589713"/>
            <a:ext cx="374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fld id="{A6A99A9D-2250-414A-9798-885FE723D205}" type="slidenum">
              <a:rPr lang="en-US" sz="1000">
                <a:solidFill>
                  <a:srgbClr val="000066"/>
                </a:solidFill>
                <a:cs typeface="+mn-cs"/>
              </a:rPr>
              <a:pPr algn="r">
                <a:defRPr/>
              </a:pPr>
              <a:t>‹#›</a:t>
            </a:fld>
            <a:r>
              <a:rPr lang="en-US" sz="1000" dirty="0">
                <a:solidFill>
                  <a:srgbClr val="000066"/>
                </a:solidFill>
                <a:cs typeface="+mn-cs"/>
              </a:rPr>
              <a:t> </a:t>
            </a:r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902700" y="4191000"/>
            <a:ext cx="609600" cy="290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7" r:id="rId1"/>
    <p:sldLayoutId id="2147485158" r:id="rId2"/>
    <p:sldLayoutId id="2147485159" r:id="rId3"/>
    <p:sldLayoutId id="2147485160" r:id="rId4"/>
    <p:sldLayoutId id="2147485161" r:id="rId5"/>
    <p:sldLayoutId id="2147485162" r:id="rId6"/>
    <p:sldLayoutId id="2147485163" r:id="rId7"/>
    <p:sldLayoutId id="2147485164" r:id="rId8"/>
    <p:sldLayoutId id="2147485165" r:id="rId9"/>
    <p:sldLayoutId id="2147485166" r:id="rId10"/>
    <p:sldLayoutId id="2147485167" r:id="rId11"/>
    <p:sldLayoutId id="2147485168" r:id="rId12"/>
    <p:sldLayoutId id="2147485169" r:id="rId13"/>
    <p:sldLayoutId id="214748517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charset="0"/>
        <a:buChar char="à"/>
        <a:defRPr>
          <a:solidFill>
            <a:schemeClr val="tx1"/>
          </a:solidFill>
          <a:latin typeface="+mn-lt"/>
          <a:ea typeface="+mn-ea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o"/>
        <a:defRPr>
          <a:solidFill>
            <a:schemeClr val="tx1"/>
          </a:solidFill>
          <a:latin typeface="+mn-lt"/>
          <a:ea typeface="+mn-ea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Se2_default_3_cbb752_11apr10con2_default_3_cbb752_11apr10d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/>
          <a:p>
            <a:pPr defTabSz="912813" eaLnBrk="0" hangingPunct="0">
              <a:defRPr/>
            </a:pPr>
            <a:fld id="{FDBFCD91-A0CC-804B-83D8-42C1501E7FF5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ＭＳ Ｐゴシック" charset="-128"/>
                <a:cs typeface="ＭＳ Ｐゴシック" charset="-128"/>
              </a:rPr>
              <a:pPr defTabSz="912813" eaLnBrk="0" hangingPunct="0">
                <a:defRPr/>
              </a:pPr>
              <a:t>‹#›</a:t>
            </a:fld>
            <a:r>
              <a:rPr lang="en-US" sz="18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- </a:t>
            </a:r>
            <a:r>
              <a:rPr lang="en-US" sz="1000" dirty="0" err="1">
                <a:solidFill>
                  <a:srgbClr val="969696"/>
                </a:solidFill>
                <a:ea typeface="ＭＳ Ｐゴシック" charset="-128"/>
                <a:cs typeface="ＭＳ Ｐゴシック" charset="-128"/>
              </a:rPr>
              <a:t>Lectures.GersteinLab.org</a:t>
            </a:r>
            <a:endParaRPr lang="en-US" sz="300" b="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2" r:id="rId1"/>
    <p:sldLayoutId id="2147485173" r:id="rId2"/>
    <p:sldLayoutId id="2147485174" r:id="rId3"/>
    <p:sldLayoutId id="2147485175" r:id="rId4"/>
    <p:sldLayoutId id="2147485176" r:id="rId5"/>
    <p:sldLayoutId id="2147485177" r:id="rId6"/>
    <p:sldLayoutId id="2147485178" r:id="rId7"/>
    <p:sldLayoutId id="2147485179" r:id="rId8"/>
    <p:sldLayoutId id="2147485180" r:id="rId9"/>
    <p:sldLayoutId id="2147485181" r:id="rId10"/>
    <p:sldLayoutId id="2147485182" r:id="rId11"/>
    <p:sldLayoutId id="2147485183" r:id="rId12"/>
    <p:sldLayoutId id="2147485184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/>
          <a:p>
            <a:pPr defTabSz="912813" eaLnBrk="0" hangingPunct="0">
              <a:defRPr/>
            </a:pPr>
            <a:fld id="{670CECD5-5E91-8E49-BB29-6E5A3D6775AA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ＭＳ Ｐゴシック" charset="-128"/>
                <a:cs typeface="ＭＳ Ｐゴシック" charset="-128"/>
              </a:rPr>
              <a:pPr defTabSz="912813" eaLnBrk="0" hangingPunct="0">
                <a:defRPr/>
              </a:pPr>
              <a:t>‹#›</a:t>
            </a:fld>
            <a:r>
              <a:rPr lang="en-US" sz="18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- </a:t>
            </a:r>
            <a:r>
              <a:rPr lang="en-US" sz="1000" dirty="0" err="1">
                <a:solidFill>
                  <a:srgbClr val="969696"/>
                </a:solidFill>
                <a:ea typeface="ＭＳ Ｐゴシック" charset="-128"/>
                <a:cs typeface="ＭＳ Ｐゴシック" charset="-128"/>
              </a:rPr>
              <a:t>Lectures.GersteinLab.org</a:t>
            </a:r>
            <a:r>
              <a:rPr lang="en-US" sz="400" b="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sz="300" b="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5" r:id="rId1"/>
    <p:sldLayoutId id="2147485186" r:id="rId2"/>
    <p:sldLayoutId id="2147485187" r:id="rId3"/>
    <p:sldLayoutId id="2147485188" r:id="rId4"/>
    <p:sldLayoutId id="2147485189" r:id="rId5"/>
    <p:sldLayoutId id="2147485190" r:id="rId6"/>
    <p:sldLayoutId id="2147485191" r:id="rId7"/>
    <p:sldLayoutId id="2147485192" r:id="rId8"/>
    <p:sldLayoutId id="2147485193" r:id="rId9"/>
    <p:sldLayoutId id="2147485194" r:id="rId10"/>
    <p:sldLayoutId id="2147485195" r:id="rId11"/>
    <p:sldLayoutId id="2147485196" r:id="rId12"/>
    <p:sldLayoutId id="2147485197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Se2_default_3_cbb752_11apr10con2_default_3_cbb752_11apr10d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 userDrawn="1"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/>
          <a:p>
            <a:pPr defTabSz="912813" eaLnBrk="0" hangingPunct="0">
              <a:defRPr/>
            </a:pPr>
            <a:fld id="{8B76E4F1-3642-4248-9CF2-8EA127EB7CCD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ＭＳ Ｐゴシック" charset="-128"/>
                <a:cs typeface="ＭＳ Ｐゴシック" charset="-128"/>
              </a:rPr>
              <a:pPr defTabSz="912813" eaLnBrk="0" hangingPunct="0">
                <a:defRPr/>
              </a:pPr>
              <a:t>‹#›</a:t>
            </a:fld>
            <a:r>
              <a:rPr lang="en-US" sz="18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- </a:t>
            </a:r>
            <a:r>
              <a:rPr lang="en-US" sz="1000" dirty="0" err="1">
                <a:solidFill>
                  <a:srgbClr val="969696"/>
                </a:solidFill>
                <a:ea typeface="ＭＳ Ｐゴシック" charset="-128"/>
                <a:cs typeface="ＭＳ Ｐゴシック" charset="-128"/>
              </a:rPr>
              <a:t>Lectures.GersteinLab.org</a:t>
            </a:r>
            <a:endParaRPr lang="en-US" sz="300" b="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  <p:sldLayoutId id="2147485201" r:id="rId4"/>
    <p:sldLayoutId id="2147485202" r:id="rId5"/>
    <p:sldLayoutId id="2147485203" r:id="rId6"/>
    <p:sldLayoutId id="2147485204" r:id="rId7"/>
    <p:sldLayoutId id="2147485205" r:id="rId8"/>
    <p:sldLayoutId id="2147485206" r:id="rId9"/>
    <p:sldLayoutId id="2147485207" r:id="rId10"/>
    <p:sldLayoutId id="2147485208" r:id="rId11"/>
    <p:sldLayoutId id="2147485209" r:id="rId12"/>
    <p:sldLayoutId id="2147485210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/>
          <a:p>
            <a:pPr defTabSz="912813" eaLnBrk="0" hangingPunct="0">
              <a:defRPr/>
            </a:pPr>
            <a:fld id="{C9B9E3B9-F894-454B-BDEA-577E2787C58D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ＭＳ Ｐゴシック" charset="-128"/>
                <a:cs typeface="ＭＳ Ｐゴシック" charset="-128"/>
              </a:rPr>
              <a:pPr defTabSz="912813" eaLnBrk="0" hangingPunct="0">
                <a:defRPr/>
              </a:pPr>
              <a:t>‹#›</a:t>
            </a:fld>
            <a:r>
              <a:rPr lang="en-US" sz="180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- </a:t>
            </a:r>
            <a:r>
              <a:rPr lang="en-US" sz="1000">
                <a:solidFill>
                  <a:srgbClr val="969696"/>
                </a:solidFill>
                <a:ea typeface="ＭＳ Ｐゴシック" charset="-128"/>
                <a:cs typeface="ＭＳ Ｐゴシック" charset="-128"/>
              </a:rPr>
              <a:t>Lectures.GersteinLab.org</a:t>
            </a:r>
            <a:r>
              <a:rPr lang="en-US" sz="400" b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00" b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11" r:id="rId1"/>
    <p:sldLayoutId id="2147485212" r:id="rId2"/>
    <p:sldLayoutId id="2147485213" r:id="rId3"/>
    <p:sldLayoutId id="2147485214" r:id="rId4"/>
    <p:sldLayoutId id="2147485215" r:id="rId5"/>
    <p:sldLayoutId id="2147485216" r:id="rId6"/>
    <p:sldLayoutId id="2147485217" r:id="rId7"/>
    <p:sldLayoutId id="2147485218" r:id="rId8"/>
    <p:sldLayoutId id="2147485219" r:id="rId9"/>
    <p:sldLayoutId id="2147485220" r:id="rId10"/>
    <p:sldLayoutId id="2147485221" r:id="rId11"/>
    <p:sldLayoutId id="2147485222" r:id="rId12"/>
    <p:sldLayoutId id="2147485223" r:id="rId13"/>
    <p:sldLayoutId id="2147485250" r:id="rId14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/>
          <a:p>
            <a:pPr defTabSz="912804" eaLnBrk="0" hangingPunct="0">
              <a:defRPr/>
            </a:pPr>
            <a:fld id="{BD396A6D-58B7-BF40-A9E5-92AD8CE8DBA3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ＭＳ Ｐゴシック" charset="-128"/>
                <a:cs typeface="ＭＳ Ｐゴシック" charset="-128"/>
              </a:rPr>
              <a:pPr defTabSz="912804" eaLnBrk="0" hangingPunct="0">
                <a:defRPr/>
              </a:pPr>
              <a:t>‹#›</a:t>
            </a:fld>
            <a:r>
              <a:rPr lang="en-US" sz="18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- </a:t>
            </a:r>
            <a:r>
              <a:rPr lang="en-US" sz="1000" dirty="0" err="1">
                <a:solidFill>
                  <a:srgbClr val="969696"/>
                </a:solidFill>
                <a:ea typeface="ＭＳ Ｐゴシック" charset="-128"/>
                <a:cs typeface="ＭＳ Ｐゴシック" charset="-128"/>
              </a:rPr>
              <a:t>Lectures.GersteinLab.org</a:t>
            </a:r>
            <a:endParaRPr lang="en-US" sz="300" b="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4" r:id="rId1"/>
    <p:sldLayoutId id="2147485225" r:id="rId2"/>
    <p:sldLayoutId id="2147485226" r:id="rId3"/>
    <p:sldLayoutId id="2147485227" r:id="rId4"/>
    <p:sldLayoutId id="2147485228" r:id="rId5"/>
    <p:sldLayoutId id="2147485229" r:id="rId6"/>
    <p:sldLayoutId id="2147485230" r:id="rId7"/>
    <p:sldLayoutId id="2147485231" r:id="rId8"/>
    <p:sldLayoutId id="2147485232" r:id="rId9"/>
    <p:sldLayoutId id="2147485233" r:id="rId10"/>
    <p:sldLayoutId id="2147485234" r:id="rId11"/>
    <p:sldLayoutId id="2147485235" r:id="rId12"/>
    <p:sldLayoutId id="2147485236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/>
          <a:p>
            <a:pPr defTabSz="912804" eaLnBrk="0" hangingPunct="0">
              <a:defRPr/>
            </a:pPr>
            <a:fld id="{7A3A90F1-9CF8-CB4C-B677-FC0B34811908}" type="slidenum">
              <a:rPr lang="en-US" sz="1600" i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ＭＳ Ｐゴシック" charset="-128"/>
                <a:cs typeface="ＭＳ Ｐゴシック" charset="-128"/>
              </a:rPr>
              <a:pPr defTabSz="912804" eaLnBrk="0" hangingPunct="0">
                <a:defRPr/>
              </a:pPr>
              <a:t>‹#›</a:t>
            </a:fld>
            <a:r>
              <a:rPr lang="en-US" sz="1800" dirty="0">
                <a:solidFill>
                  <a:srgbClr val="808080"/>
                </a:solidFill>
                <a:ea typeface="ＭＳ Ｐゴシック" charset="-128"/>
                <a:cs typeface="ＭＳ Ｐゴシック" charset="-128"/>
              </a:rPr>
              <a:t> - </a:t>
            </a:r>
            <a:r>
              <a:rPr lang="en-US" sz="1000" dirty="0" err="1">
                <a:solidFill>
                  <a:srgbClr val="969696"/>
                </a:solidFill>
                <a:ea typeface="ＭＳ Ｐゴシック" charset="-128"/>
                <a:cs typeface="ＭＳ Ｐゴシック" charset="-128"/>
              </a:rPr>
              <a:t>Lectures.GersteinLab.org</a:t>
            </a:r>
            <a:endParaRPr lang="en-US" sz="300" b="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7" r:id="rId1"/>
    <p:sldLayoutId id="2147485238" r:id="rId2"/>
    <p:sldLayoutId id="2147485239" r:id="rId3"/>
    <p:sldLayoutId id="2147485240" r:id="rId4"/>
    <p:sldLayoutId id="2147485241" r:id="rId5"/>
    <p:sldLayoutId id="2147485242" r:id="rId6"/>
    <p:sldLayoutId id="2147485243" r:id="rId7"/>
    <p:sldLayoutId id="2147485244" r:id="rId8"/>
    <p:sldLayoutId id="2147485245" r:id="rId9"/>
    <p:sldLayoutId id="2147485246" r:id="rId10"/>
    <p:sldLayoutId id="2147485247" r:id="rId11"/>
    <p:sldLayoutId id="2147485248" r:id="rId12"/>
    <p:sldLayoutId id="2147485249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76FF19-A405-D539-03DE-8B388E493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0D3F1-4DA7-7E53-54CF-8DA5A51A7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D0957-B8BA-3238-F497-3C94D2A15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3F8D4F8-FF5E-7141-956F-1250C16ADC3B}" type="datetime1">
              <a:rPr lang="en-US" smtClean="0"/>
              <a:t>2/21/26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02247-6B44-8885-54E5-6A5D73006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6AB66-D718-98EF-4982-49FB15A2E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A580AAA-EE82-F54C-8EDA-D3DEEDF362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2" r:id="rId1"/>
    <p:sldLayoutId id="2147485253" r:id="rId2"/>
    <p:sldLayoutId id="2147485254" r:id="rId3"/>
    <p:sldLayoutId id="2147485255" r:id="rId4"/>
    <p:sldLayoutId id="2147485256" r:id="rId5"/>
    <p:sldLayoutId id="2147485257" r:id="rId6"/>
    <p:sldLayoutId id="2147485258" r:id="rId7"/>
    <p:sldLayoutId id="2147485259" r:id="rId8"/>
    <p:sldLayoutId id="2147485260" r:id="rId9"/>
    <p:sldLayoutId id="2147485261" r:id="rId10"/>
    <p:sldLayoutId id="214748526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09675EB-8B0A-16F7-714D-7C8F864591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CC6DEE7-8825-3858-C8B1-9F2E1C80EB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5C7E-C52E-34F4-4632-F5DA53320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8C3F55-53F9-1143-AB3E-6F2553D8ACD4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809A-52A8-40E3-556B-3DEAE7202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8B095-7644-E478-B637-6A8E629CC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C6D131D-88B2-0C4B-B934-375C286BFC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246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4" r:id="rId1"/>
    <p:sldLayoutId id="2147485265" r:id="rId2"/>
    <p:sldLayoutId id="2147485266" r:id="rId3"/>
    <p:sldLayoutId id="2147485267" r:id="rId4"/>
    <p:sldLayoutId id="2147485268" r:id="rId5"/>
    <p:sldLayoutId id="2147485269" r:id="rId6"/>
    <p:sldLayoutId id="2147485270" r:id="rId7"/>
    <p:sldLayoutId id="2147485271" r:id="rId8"/>
    <p:sldLayoutId id="2147485272" r:id="rId9"/>
    <p:sldLayoutId id="2147485273" r:id="rId10"/>
    <p:sldLayoutId id="214748527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>
            <a:extLst>
              <a:ext uri="{FF2B5EF4-FFF2-40B4-BE49-F238E27FC236}">
                <a16:creationId xmlns:a16="http://schemas.microsoft.com/office/drawing/2014/main" id="{D12D7078-06CE-C9DC-F2FD-8845C9BFB6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87" name="Text Placeholder 2">
            <a:extLst>
              <a:ext uri="{FF2B5EF4-FFF2-40B4-BE49-F238E27FC236}">
                <a16:creationId xmlns:a16="http://schemas.microsoft.com/office/drawing/2014/main" id="{3EBDE115-9D37-86CD-1533-9EFF137A07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D9CB9-59DF-5BAA-AA61-D17C5DD1B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16D0ED46-13C6-A64F-B535-1997588B9405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CEBCE-8685-0962-C9BC-92B83292E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3032A-4D66-3E02-1CD2-EC0159F66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6A03040-4121-AD4D-B33E-3D3E5E78CC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041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276" r:id="rId1"/>
    <p:sldLayoutId id="2147485277" r:id="rId2"/>
    <p:sldLayoutId id="2147485278" r:id="rId3"/>
    <p:sldLayoutId id="2147485279" r:id="rId4"/>
    <p:sldLayoutId id="2147485280" r:id="rId5"/>
    <p:sldLayoutId id="2147485281" r:id="rId6"/>
    <p:sldLayoutId id="2147485282" r:id="rId7"/>
    <p:sldLayoutId id="2147485283" r:id="rId8"/>
    <p:sldLayoutId id="2147485284" r:id="rId9"/>
    <p:sldLayoutId id="2147485285" r:id="rId10"/>
    <p:sldLayoutId id="21474852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3.png"/><Relationship Id="rId7" Type="http://schemas.openxmlformats.org/officeDocument/2006/relationships/image" Target="../media/image1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7.bin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wmf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21.wmf"/><Relationship Id="rId9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0.bin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wmf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23.wmf"/><Relationship Id="rId9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learning.com/" TargetMode="External"/><Relationship Id="rId2" Type="http://schemas.openxmlformats.org/officeDocument/2006/relationships/hyperlink" Target="https://www.amazon.com/Introduction-Statistical-Learning-Applications-Statistics/dp/1071614177/" TargetMode="External"/><Relationship Id="rId1" Type="http://schemas.openxmlformats.org/officeDocument/2006/relationships/slideLayout" Target="../slideLayouts/slideLayout106.xml"/><Relationship Id="rId4" Type="http://schemas.openxmlformats.org/officeDocument/2006/relationships/hyperlink" Target="https://doi.org/10.1016/s0168-9525(02)02763-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3464" y="6233516"/>
            <a:ext cx="1464965" cy="487509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/courses/3520)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Network Prediction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(26m10e)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76" y="6081116"/>
            <a:ext cx="3333389" cy="70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26. Further cuts compared to 2025,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which has a video.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9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2FD1205D-1850-745E-D260-FF5EE644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Predicting Networks </a:t>
            </a:r>
            <a:b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via Bayesian Integration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5431251D-34C1-3930-EB00-4C131A64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Problem Motivation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>
                <a:solidFill>
                  <a:srgbClr val="800080"/>
                </a:solidFill>
                <a:cs typeface="+mj-cs"/>
              </a:rPr>
              <a:t>RNA polymerase II: Structure</a:t>
            </a:r>
          </a:p>
        </p:txBody>
      </p:sp>
      <p:sp>
        <p:nvSpPr>
          <p:cNvPr id="2235395" name="Text Box 3"/>
          <p:cNvSpPr txBox="1">
            <a:spLocks noChangeArrowheads="1"/>
          </p:cNvSpPr>
          <p:nvPr/>
        </p:nvSpPr>
        <p:spPr bwMode="auto">
          <a:xfrm>
            <a:off x="433388" y="1439863"/>
            <a:ext cx="34813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0">
                <a:solidFill>
                  <a:srgbClr val="800080"/>
                </a:solidFill>
                <a:latin typeface="Tahoma" charset="0"/>
                <a:cs typeface="Arial" charset="0"/>
              </a:rPr>
              <a:t>Which subunits interact?</a:t>
            </a:r>
          </a:p>
          <a:p>
            <a:pPr algn="ctr">
              <a:defRPr/>
            </a:pPr>
            <a:r>
              <a:rPr lang="en-US" b="0">
                <a:solidFill>
                  <a:srgbClr val="800080"/>
                </a:solidFill>
                <a:latin typeface="Tahoma" charset="0"/>
                <a:cs typeface="Arial" charset="0"/>
              </a:rPr>
              <a:t>Based on Binding</a:t>
            </a:r>
          </a:p>
          <a:p>
            <a:pPr algn="ctr">
              <a:defRPr/>
            </a:pPr>
            <a:r>
              <a:rPr lang="en-US" b="0">
                <a:solidFill>
                  <a:srgbClr val="800080"/>
                </a:solidFill>
                <a:latin typeface="Tahoma" charset="0"/>
                <a:cs typeface="Arial" charset="0"/>
              </a:rPr>
              <a:t>experiments</a:t>
            </a:r>
          </a:p>
        </p:txBody>
      </p:sp>
      <p:pic>
        <p:nvPicPr>
          <p:cNvPr id="17411" name="Picture 4" descr="RNPII_1I3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81200"/>
            <a:ext cx="457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5397" name="Text Box 5"/>
          <p:cNvSpPr txBox="1">
            <a:spLocks noChangeArrowheads="1"/>
          </p:cNvSpPr>
          <p:nvPr/>
        </p:nvSpPr>
        <p:spPr bwMode="auto">
          <a:xfrm>
            <a:off x="5367338" y="6308725"/>
            <a:ext cx="3395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>
                <a:solidFill>
                  <a:schemeClr val="bg1"/>
                </a:solidFill>
                <a:latin typeface="Tahoma" charset="0"/>
                <a:cs typeface="Arial" charset="0"/>
              </a:rPr>
              <a:t>Source: Cramer et al., 2000, </a:t>
            </a:r>
            <a:r>
              <a:rPr lang="en-US" sz="1000" i="1">
                <a:solidFill>
                  <a:schemeClr val="bg1"/>
                </a:solidFill>
                <a:latin typeface="Tahoma" charset="0"/>
                <a:cs typeface="Arial" charset="0"/>
              </a:rPr>
              <a:t>Science</a:t>
            </a:r>
            <a:r>
              <a:rPr lang="en-US" sz="1000">
                <a:solidFill>
                  <a:schemeClr val="bg1"/>
                </a:solidFill>
                <a:latin typeface="Tahoma" charset="0"/>
                <a:cs typeface="Arial" charset="0"/>
              </a:rPr>
              <a:t>, 288:632-633</a:t>
            </a:r>
          </a:p>
        </p:txBody>
      </p:sp>
      <p:sp>
        <p:nvSpPr>
          <p:cNvPr id="2235398" name="Text Box 6"/>
          <p:cNvSpPr txBox="1">
            <a:spLocks noChangeArrowheads="1"/>
          </p:cNvSpPr>
          <p:nvPr/>
        </p:nvSpPr>
        <p:spPr bwMode="auto">
          <a:xfrm>
            <a:off x="4114800" y="1473200"/>
            <a:ext cx="470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0">
                <a:solidFill>
                  <a:srgbClr val="800080"/>
                </a:solidFill>
                <a:latin typeface="Tahoma" charset="0"/>
                <a:cs typeface="Arial" charset="0"/>
              </a:rPr>
              <a:t>Compare with Gold Std. Structure</a:t>
            </a:r>
          </a:p>
        </p:txBody>
      </p:sp>
      <p:grpSp>
        <p:nvGrpSpPr>
          <p:cNvPr id="17414" name="Group 7"/>
          <p:cNvGrpSpPr>
            <a:grpSpLocks/>
          </p:cNvGrpSpPr>
          <p:nvPr/>
        </p:nvGrpSpPr>
        <p:grpSpPr bwMode="auto">
          <a:xfrm>
            <a:off x="304800" y="2895600"/>
            <a:ext cx="3581400" cy="3200400"/>
            <a:chOff x="192" y="1824"/>
            <a:chExt cx="2256" cy="2016"/>
          </a:xfrm>
        </p:grpSpPr>
        <p:sp>
          <p:nvSpPr>
            <p:cNvPr id="2235400" name="Oval 8"/>
            <p:cNvSpPr>
              <a:spLocks noChangeArrowheads="1"/>
            </p:cNvSpPr>
            <p:nvPr/>
          </p:nvSpPr>
          <p:spPr bwMode="auto">
            <a:xfrm>
              <a:off x="912" y="1824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5</a:t>
              </a:r>
            </a:p>
          </p:txBody>
        </p:sp>
        <p:sp>
          <p:nvSpPr>
            <p:cNvPr id="2235401" name="Oval 9"/>
            <p:cNvSpPr>
              <a:spLocks noChangeArrowheads="1"/>
            </p:cNvSpPr>
            <p:nvPr/>
          </p:nvSpPr>
          <p:spPr bwMode="auto">
            <a:xfrm>
              <a:off x="432" y="2112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6</a:t>
              </a:r>
            </a:p>
          </p:txBody>
        </p:sp>
        <p:sp>
          <p:nvSpPr>
            <p:cNvPr id="2235402" name="Oval 10"/>
            <p:cNvSpPr>
              <a:spLocks noChangeArrowheads="1"/>
            </p:cNvSpPr>
            <p:nvPr/>
          </p:nvSpPr>
          <p:spPr bwMode="auto">
            <a:xfrm>
              <a:off x="192" y="2736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8</a:t>
              </a:r>
            </a:p>
          </p:txBody>
        </p:sp>
        <p:sp>
          <p:nvSpPr>
            <p:cNvPr id="2235403" name="Oval 11"/>
            <p:cNvSpPr>
              <a:spLocks noChangeArrowheads="1"/>
            </p:cNvSpPr>
            <p:nvPr/>
          </p:nvSpPr>
          <p:spPr bwMode="auto">
            <a:xfrm>
              <a:off x="432" y="3360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9</a:t>
              </a:r>
            </a:p>
          </p:txBody>
        </p:sp>
        <p:sp>
          <p:nvSpPr>
            <p:cNvPr id="2235404" name="Oval 12"/>
            <p:cNvSpPr>
              <a:spLocks noChangeArrowheads="1"/>
            </p:cNvSpPr>
            <p:nvPr/>
          </p:nvSpPr>
          <p:spPr bwMode="auto">
            <a:xfrm>
              <a:off x="912" y="3648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10</a:t>
              </a:r>
            </a:p>
          </p:txBody>
        </p:sp>
        <p:sp>
          <p:nvSpPr>
            <p:cNvPr id="2235405" name="Oval 13"/>
            <p:cNvSpPr>
              <a:spLocks noChangeArrowheads="1"/>
            </p:cNvSpPr>
            <p:nvPr/>
          </p:nvSpPr>
          <p:spPr bwMode="auto">
            <a:xfrm>
              <a:off x="1536" y="3648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11</a:t>
              </a:r>
            </a:p>
          </p:txBody>
        </p:sp>
        <p:sp>
          <p:nvSpPr>
            <p:cNvPr id="2235406" name="Oval 14"/>
            <p:cNvSpPr>
              <a:spLocks noChangeArrowheads="1"/>
            </p:cNvSpPr>
            <p:nvPr/>
          </p:nvSpPr>
          <p:spPr bwMode="auto">
            <a:xfrm>
              <a:off x="2016" y="3360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12</a:t>
              </a:r>
            </a:p>
          </p:txBody>
        </p:sp>
        <p:sp>
          <p:nvSpPr>
            <p:cNvPr id="2235407" name="Oval 15"/>
            <p:cNvSpPr>
              <a:spLocks noChangeArrowheads="1"/>
            </p:cNvSpPr>
            <p:nvPr/>
          </p:nvSpPr>
          <p:spPr bwMode="auto">
            <a:xfrm>
              <a:off x="2256" y="2736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</a:t>
              </a:r>
            </a:p>
          </p:txBody>
        </p:sp>
        <p:sp>
          <p:nvSpPr>
            <p:cNvPr id="2235408" name="Oval 16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2</a:t>
              </a:r>
            </a:p>
          </p:txBody>
        </p:sp>
        <p:sp>
          <p:nvSpPr>
            <p:cNvPr id="2235409" name="Oval 17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3</a:t>
              </a:r>
            </a:p>
          </p:txBody>
        </p:sp>
        <p:cxnSp>
          <p:nvCxnSpPr>
            <p:cNvPr id="2235410" name="AutoShape 18"/>
            <p:cNvCxnSpPr>
              <a:cxnSpLocks noChangeShapeType="1"/>
              <a:stCxn id="2235400" idx="6"/>
              <a:endCxn id="2235409" idx="2"/>
            </p:cNvCxnSpPr>
            <p:nvPr/>
          </p:nvCxnSpPr>
          <p:spPr bwMode="auto">
            <a:xfrm>
              <a:off x="1104" y="1920"/>
              <a:ext cx="43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1" name="AutoShape 19"/>
            <p:cNvCxnSpPr>
              <a:cxnSpLocks noChangeShapeType="1"/>
              <a:stCxn id="2235409" idx="6"/>
              <a:endCxn id="2235408" idx="1"/>
            </p:cNvCxnSpPr>
            <p:nvPr/>
          </p:nvCxnSpPr>
          <p:spPr bwMode="auto">
            <a:xfrm>
              <a:off x="1728" y="1920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2" name="AutoShape 20"/>
            <p:cNvCxnSpPr>
              <a:cxnSpLocks noChangeShapeType="1"/>
              <a:stCxn id="2235408" idx="5"/>
              <a:endCxn id="2235407" idx="0"/>
            </p:cNvCxnSpPr>
            <p:nvPr/>
          </p:nvCxnSpPr>
          <p:spPr bwMode="auto">
            <a:xfrm>
              <a:off x="2180" y="2276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3" name="AutoShape 21"/>
            <p:cNvCxnSpPr>
              <a:cxnSpLocks noChangeShapeType="1"/>
              <a:stCxn id="2235408" idx="5"/>
              <a:endCxn id="2235406" idx="7"/>
            </p:cNvCxnSpPr>
            <p:nvPr/>
          </p:nvCxnSpPr>
          <p:spPr bwMode="auto">
            <a:xfrm>
              <a:off x="2180" y="2276"/>
              <a:ext cx="0" cy="111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4" name="AutoShape 22"/>
            <p:cNvCxnSpPr>
              <a:cxnSpLocks noChangeShapeType="1"/>
              <a:stCxn id="2235407" idx="4"/>
              <a:endCxn id="2235406" idx="7"/>
            </p:cNvCxnSpPr>
            <p:nvPr/>
          </p:nvCxnSpPr>
          <p:spPr bwMode="auto">
            <a:xfrm flipH="1">
              <a:off x="2180" y="2928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5" name="AutoShape 23"/>
            <p:cNvCxnSpPr>
              <a:cxnSpLocks noChangeShapeType="1"/>
              <a:stCxn id="2235402" idx="6"/>
              <a:endCxn id="2235407" idx="2"/>
            </p:cNvCxnSpPr>
            <p:nvPr/>
          </p:nvCxnSpPr>
          <p:spPr bwMode="auto">
            <a:xfrm>
              <a:off x="384" y="2832"/>
              <a:ext cx="187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6" name="AutoShape 24"/>
            <p:cNvCxnSpPr>
              <a:cxnSpLocks noChangeShapeType="1"/>
              <a:stCxn id="2235403" idx="6"/>
              <a:endCxn id="2235406" idx="2"/>
            </p:cNvCxnSpPr>
            <p:nvPr/>
          </p:nvCxnSpPr>
          <p:spPr bwMode="auto">
            <a:xfrm>
              <a:off x="624" y="3456"/>
              <a:ext cx="139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7" name="AutoShape 25"/>
            <p:cNvCxnSpPr>
              <a:cxnSpLocks noChangeShapeType="1"/>
              <a:stCxn id="2235401" idx="6"/>
              <a:endCxn id="2235408" idx="2"/>
            </p:cNvCxnSpPr>
            <p:nvPr/>
          </p:nvCxnSpPr>
          <p:spPr bwMode="auto">
            <a:xfrm>
              <a:off x="624" y="2208"/>
              <a:ext cx="139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8" name="AutoShape 26"/>
            <p:cNvCxnSpPr>
              <a:cxnSpLocks noChangeShapeType="1"/>
              <a:stCxn id="2235401" idx="3"/>
              <a:endCxn id="2235403" idx="1"/>
            </p:cNvCxnSpPr>
            <p:nvPr/>
          </p:nvCxnSpPr>
          <p:spPr bwMode="auto">
            <a:xfrm>
              <a:off x="460" y="2276"/>
              <a:ext cx="0" cy="111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19" name="AutoShape 27"/>
            <p:cNvCxnSpPr>
              <a:cxnSpLocks noChangeShapeType="1"/>
              <a:stCxn id="2235409" idx="4"/>
              <a:endCxn id="2235405" idx="0"/>
            </p:cNvCxnSpPr>
            <p:nvPr/>
          </p:nvCxnSpPr>
          <p:spPr bwMode="auto">
            <a:xfrm>
              <a:off x="1632" y="2016"/>
              <a:ext cx="0" cy="163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0" name="AutoShape 28"/>
            <p:cNvCxnSpPr>
              <a:cxnSpLocks noChangeShapeType="1"/>
              <a:stCxn id="2235400" idx="4"/>
              <a:endCxn id="2235404" idx="0"/>
            </p:cNvCxnSpPr>
            <p:nvPr/>
          </p:nvCxnSpPr>
          <p:spPr bwMode="auto">
            <a:xfrm>
              <a:off x="1008" y="2016"/>
              <a:ext cx="0" cy="163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1" name="AutoShape 29"/>
            <p:cNvCxnSpPr>
              <a:cxnSpLocks noChangeShapeType="1"/>
              <a:stCxn id="2235403" idx="7"/>
              <a:endCxn id="2235408" idx="3"/>
            </p:cNvCxnSpPr>
            <p:nvPr/>
          </p:nvCxnSpPr>
          <p:spPr bwMode="auto">
            <a:xfrm flipV="1">
              <a:off x="596" y="2276"/>
              <a:ext cx="1448" cy="111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2" name="AutoShape 30"/>
            <p:cNvCxnSpPr>
              <a:cxnSpLocks noChangeShapeType="1"/>
              <a:stCxn id="2235404" idx="6"/>
              <a:endCxn id="2235405" idx="2"/>
            </p:cNvCxnSpPr>
            <p:nvPr/>
          </p:nvCxnSpPr>
          <p:spPr bwMode="auto">
            <a:xfrm>
              <a:off x="1104" y="3744"/>
              <a:ext cx="43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3" name="AutoShape 31"/>
            <p:cNvCxnSpPr>
              <a:cxnSpLocks noChangeShapeType="1"/>
              <a:stCxn id="2235403" idx="5"/>
              <a:endCxn id="2235404" idx="2"/>
            </p:cNvCxnSpPr>
            <p:nvPr/>
          </p:nvCxnSpPr>
          <p:spPr bwMode="auto">
            <a:xfrm>
              <a:off x="596" y="3524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4" name="AutoShape 32"/>
            <p:cNvCxnSpPr>
              <a:cxnSpLocks noChangeShapeType="1"/>
              <a:stCxn id="2235406" idx="3"/>
              <a:endCxn id="2235405" idx="6"/>
            </p:cNvCxnSpPr>
            <p:nvPr/>
          </p:nvCxnSpPr>
          <p:spPr bwMode="auto">
            <a:xfrm flipH="1">
              <a:off x="1728" y="3524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5" name="AutoShape 33"/>
            <p:cNvCxnSpPr>
              <a:cxnSpLocks noChangeShapeType="1"/>
              <a:stCxn id="2235400" idx="2"/>
              <a:endCxn id="2235401" idx="7"/>
            </p:cNvCxnSpPr>
            <p:nvPr/>
          </p:nvCxnSpPr>
          <p:spPr bwMode="auto">
            <a:xfrm flipH="1">
              <a:off x="596" y="1920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6" name="AutoShape 34"/>
            <p:cNvCxnSpPr>
              <a:cxnSpLocks noChangeShapeType="1"/>
              <a:stCxn id="2235401" idx="3"/>
              <a:endCxn id="2235402" idx="0"/>
            </p:cNvCxnSpPr>
            <p:nvPr/>
          </p:nvCxnSpPr>
          <p:spPr bwMode="auto">
            <a:xfrm flipH="1">
              <a:off x="288" y="2276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7" name="AutoShape 35"/>
            <p:cNvCxnSpPr>
              <a:cxnSpLocks noChangeShapeType="1"/>
              <a:stCxn id="2235402" idx="4"/>
              <a:endCxn id="2235403" idx="1"/>
            </p:cNvCxnSpPr>
            <p:nvPr/>
          </p:nvCxnSpPr>
          <p:spPr bwMode="auto">
            <a:xfrm>
              <a:off x="288" y="2928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8" name="AutoShape 36"/>
            <p:cNvCxnSpPr>
              <a:cxnSpLocks noChangeShapeType="1"/>
              <a:stCxn id="2235401" idx="5"/>
              <a:endCxn id="2235406" idx="1"/>
            </p:cNvCxnSpPr>
            <p:nvPr/>
          </p:nvCxnSpPr>
          <p:spPr bwMode="auto">
            <a:xfrm>
              <a:off x="596" y="2276"/>
              <a:ext cx="1448" cy="111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29" name="AutoShape 37"/>
            <p:cNvCxnSpPr>
              <a:cxnSpLocks noChangeShapeType="1"/>
              <a:stCxn id="2235403" idx="5"/>
              <a:endCxn id="2235405" idx="2"/>
            </p:cNvCxnSpPr>
            <p:nvPr/>
          </p:nvCxnSpPr>
          <p:spPr bwMode="auto">
            <a:xfrm>
              <a:off x="596" y="3524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0" name="AutoShape 38"/>
            <p:cNvCxnSpPr>
              <a:cxnSpLocks noChangeShapeType="1"/>
              <a:stCxn id="2235404" idx="6"/>
              <a:endCxn id="2235406" idx="3"/>
            </p:cNvCxnSpPr>
            <p:nvPr/>
          </p:nvCxnSpPr>
          <p:spPr bwMode="auto">
            <a:xfrm flipV="1">
              <a:off x="1104" y="3524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1" name="AutoShape 39"/>
            <p:cNvCxnSpPr>
              <a:cxnSpLocks noChangeShapeType="1"/>
              <a:stCxn id="2235405" idx="6"/>
              <a:endCxn id="2235407" idx="4"/>
            </p:cNvCxnSpPr>
            <p:nvPr/>
          </p:nvCxnSpPr>
          <p:spPr bwMode="auto">
            <a:xfrm flipV="1">
              <a:off x="1728" y="2928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2" name="AutoShape 40"/>
            <p:cNvCxnSpPr>
              <a:cxnSpLocks noChangeShapeType="1"/>
              <a:stCxn id="2235407" idx="0"/>
              <a:endCxn id="2235409" idx="6"/>
            </p:cNvCxnSpPr>
            <p:nvPr/>
          </p:nvCxnSpPr>
          <p:spPr bwMode="auto">
            <a:xfrm flipH="1" flipV="1">
              <a:off x="1728" y="1920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3" name="AutoShape 41"/>
            <p:cNvCxnSpPr>
              <a:cxnSpLocks noChangeShapeType="1"/>
              <a:stCxn id="2235402" idx="0"/>
              <a:endCxn id="2235400" idx="2"/>
            </p:cNvCxnSpPr>
            <p:nvPr/>
          </p:nvCxnSpPr>
          <p:spPr bwMode="auto">
            <a:xfrm flipV="1">
              <a:off x="288" y="1920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4" name="AutoShape 42"/>
            <p:cNvCxnSpPr>
              <a:cxnSpLocks noChangeShapeType="1"/>
              <a:stCxn id="2235402" idx="4"/>
              <a:endCxn id="2235404" idx="2"/>
            </p:cNvCxnSpPr>
            <p:nvPr/>
          </p:nvCxnSpPr>
          <p:spPr bwMode="auto">
            <a:xfrm>
              <a:off x="288" y="2928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5" name="AutoShape 43"/>
            <p:cNvCxnSpPr>
              <a:cxnSpLocks noChangeShapeType="1"/>
              <a:stCxn id="2235401" idx="7"/>
              <a:endCxn id="2235409" idx="2"/>
            </p:cNvCxnSpPr>
            <p:nvPr/>
          </p:nvCxnSpPr>
          <p:spPr bwMode="auto">
            <a:xfrm flipV="1">
              <a:off x="596" y="1920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6" name="AutoShape 44"/>
            <p:cNvCxnSpPr>
              <a:cxnSpLocks noChangeShapeType="1"/>
              <a:stCxn id="2235400" idx="6"/>
              <a:endCxn id="2235408" idx="1"/>
            </p:cNvCxnSpPr>
            <p:nvPr/>
          </p:nvCxnSpPr>
          <p:spPr bwMode="auto">
            <a:xfrm>
              <a:off x="1104" y="1920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7" name="AutoShape 45"/>
            <p:cNvCxnSpPr>
              <a:cxnSpLocks noChangeShapeType="1"/>
              <a:stCxn id="2235404" idx="7"/>
              <a:endCxn id="2235407" idx="3"/>
            </p:cNvCxnSpPr>
            <p:nvPr/>
          </p:nvCxnSpPr>
          <p:spPr bwMode="auto">
            <a:xfrm flipV="1">
              <a:off x="1076" y="2900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8" name="AutoShape 46"/>
            <p:cNvCxnSpPr>
              <a:cxnSpLocks noChangeShapeType="1"/>
              <a:stCxn id="2235405" idx="7"/>
              <a:endCxn id="2235408" idx="4"/>
            </p:cNvCxnSpPr>
            <p:nvPr/>
          </p:nvCxnSpPr>
          <p:spPr bwMode="auto">
            <a:xfrm flipV="1">
              <a:off x="1700" y="2304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39" name="AutoShape 47"/>
            <p:cNvCxnSpPr>
              <a:cxnSpLocks noChangeShapeType="1"/>
              <a:stCxn id="2235401" idx="5"/>
              <a:endCxn id="2235407" idx="2"/>
            </p:cNvCxnSpPr>
            <p:nvPr/>
          </p:nvCxnSpPr>
          <p:spPr bwMode="auto">
            <a:xfrm>
              <a:off x="596" y="2276"/>
              <a:ext cx="1660" cy="55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0" name="AutoShape 48"/>
            <p:cNvCxnSpPr>
              <a:cxnSpLocks noChangeShapeType="1"/>
              <a:stCxn id="2235400" idx="5"/>
              <a:endCxn id="2235407" idx="1"/>
            </p:cNvCxnSpPr>
            <p:nvPr/>
          </p:nvCxnSpPr>
          <p:spPr bwMode="auto">
            <a:xfrm>
              <a:off x="1076" y="1988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1" name="AutoShape 49"/>
            <p:cNvCxnSpPr>
              <a:cxnSpLocks noChangeShapeType="1"/>
              <a:stCxn id="2235408" idx="3"/>
              <a:endCxn id="2235404" idx="0"/>
            </p:cNvCxnSpPr>
            <p:nvPr/>
          </p:nvCxnSpPr>
          <p:spPr bwMode="auto">
            <a:xfrm flipH="1">
              <a:off x="1008" y="2276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2" name="AutoShape 50"/>
            <p:cNvCxnSpPr>
              <a:cxnSpLocks noChangeShapeType="1"/>
              <a:stCxn id="2235408" idx="3"/>
              <a:endCxn id="2235402" idx="6"/>
            </p:cNvCxnSpPr>
            <p:nvPr/>
          </p:nvCxnSpPr>
          <p:spPr bwMode="auto">
            <a:xfrm flipH="1">
              <a:off x="384" y="2276"/>
              <a:ext cx="1660" cy="55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3" name="AutoShape 51"/>
            <p:cNvCxnSpPr>
              <a:cxnSpLocks noChangeShapeType="1"/>
              <a:stCxn id="2235409" idx="4"/>
              <a:endCxn id="2235404" idx="0"/>
            </p:cNvCxnSpPr>
            <p:nvPr/>
          </p:nvCxnSpPr>
          <p:spPr bwMode="auto">
            <a:xfrm flipH="1">
              <a:off x="1008" y="2016"/>
              <a:ext cx="624" cy="163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4" name="AutoShape 52"/>
            <p:cNvCxnSpPr>
              <a:cxnSpLocks noChangeShapeType="1"/>
              <a:stCxn id="2235409" idx="4"/>
              <a:endCxn id="2235403" idx="7"/>
            </p:cNvCxnSpPr>
            <p:nvPr/>
          </p:nvCxnSpPr>
          <p:spPr bwMode="auto">
            <a:xfrm flipH="1">
              <a:off x="596" y="2016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5" name="AutoShape 53"/>
            <p:cNvCxnSpPr>
              <a:cxnSpLocks noChangeShapeType="1"/>
              <a:stCxn id="2235409" idx="3"/>
              <a:endCxn id="2235402" idx="7"/>
            </p:cNvCxnSpPr>
            <p:nvPr/>
          </p:nvCxnSpPr>
          <p:spPr bwMode="auto">
            <a:xfrm flipH="1">
              <a:off x="356" y="1988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6" name="AutoShape 54"/>
            <p:cNvCxnSpPr>
              <a:cxnSpLocks noChangeShapeType="1"/>
              <a:stCxn id="2235400" idx="4"/>
              <a:endCxn id="2235405" idx="0"/>
            </p:cNvCxnSpPr>
            <p:nvPr/>
          </p:nvCxnSpPr>
          <p:spPr bwMode="auto">
            <a:xfrm>
              <a:off x="1008" y="2016"/>
              <a:ext cx="624" cy="163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7" name="AutoShape 55"/>
            <p:cNvCxnSpPr>
              <a:cxnSpLocks noChangeShapeType="1"/>
              <a:stCxn id="2235401" idx="5"/>
              <a:endCxn id="2235405" idx="0"/>
            </p:cNvCxnSpPr>
            <p:nvPr/>
          </p:nvCxnSpPr>
          <p:spPr bwMode="auto">
            <a:xfrm>
              <a:off x="596" y="2276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8" name="AutoShape 56"/>
            <p:cNvCxnSpPr>
              <a:cxnSpLocks noChangeShapeType="1"/>
              <a:stCxn id="2235401" idx="4"/>
              <a:endCxn id="2235404" idx="1"/>
            </p:cNvCxnSpPr>
            <p:nvPr/>
          </p:nvCxnSpPr>
          <p:spPr bwMode="auto">
            <a:xfrm>
              <a:off x="528" y="2304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49" name="AutoShape 57"/>
            <p:cNvCxnSpPr>
              <a:cxnSpLocks noChangeShapeType="1"/>
              <a:stCxn id="2235402" idx="5"/>
              <a:endCxn id="2235405" idx="1"/>
            </p:cNvCxnSpPr>
            <p:nvPr/>
          </p:nvCxnSpPr>
          <p:spPr bwMode="auto">
            <a:xfrm>
              <a:off x="356" y="2900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50" name="AutoShape 58"/>
            <p:cNvCxnSpPr>
              <a:cxnSpLocks noChangeShapeType="1"/>
              <a:stCxn id="2235402" idx="6"/>
              <a:endCxn id="2235406" idx="1"/>
            </p:cNvCxnSpPr>
            <p:nvPr/>
          </p:nvCxnSpPr>
          <p:spPr bwMode="auto">
            <a:xfrm>
              <a:off x="384" y="2832"/>
              <a:ext cx="1660" cy="55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51" name="AutoShape 59"/>
            <p:cNvCxnSpPr>
              <a:cxnSpLocks noChangeShapeType="1"/>
              <a:stCxn id="2235400" idx="3"/>
              <a:endCxn id="2235403" idx="0"/>
            </p:cNvCxnSpPr>
            <p:nvPr/>
          </p:nvCxnSpPr>
          <p:spPr bwMode="auto">
            <a:xfrm flipH="1">
              <a:off x="528" y="1988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52" name="AutoShape 60"/>
            <p:cNvCxnSpPr>
              <a:cxnSpLocks noChangeShapeType="1"/>
              <a:stCxn id="2235403" idx="7"/>
              <a:endCxn id="2235407" idx="2"/>
            </p:cNvCxnSpPr>
            <p:nvPr/>
          </p:nvCxnSpPr>
          <p:spPr bwMode="auto">
            <a:xfrm flipV="1">
              <a:off x="596" y="2832"/>
              <a:ext cx="1660" cy="55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53" name="AutoShape 61"/>
            <p:cNvCxnSpPr>
              <a:cxnSpLocks noChangeShapeType="1"/>
              <a:stCxn id="2235400" idx="4"/>
              <a:endCxn id="2235406" idx="1"/>
            </p:cNvCxnSpPr>
            <p:nvPr/>
          </p:nvCxnSpPr>
          <p:spPr bwMode="auto">
            <a:xfrm>
              <a:off x="1008" y="2016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35454" name="AutoShape 62"/>
            <p:cNvCxnSpPr>
              <a:cxnSpLocks noChangeShapeType="1"/>
              <a:stCxn id="2235409" idx="5"/>
              <a:endCxn id="2235406" idx="0"/>
            </p:cNvCxnSpPr>
            <p:nvPr/>
          </p:nvCxnSpPr>
          <p:spPr bwMode="auto">
            <a:xfrm>
              <a:off x="1700" y="1988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235455" name="Text Box 63"/>
          <p:cNvSpPr txBox="1">
            <a:spLocks noChangeArrowheads="1"/>
          </p:cNvSpPr>
          <p:nvPr/>
        </p:nvSpPr>
        <p:spPr bwMode="auto">
          <a:xfrm>
            <a:off x="223838" y="6477000"/>
            <a:ext cx="3260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00">
                <a:solidFill>
                  <a:srgbClr val="800080"/>
                </a:solidFill>
                <a:latin typeface="Tahoma" charset="0"/>
                <a:cs typeface="+mn-cs"/>
              </a:rPr>
              <a:t>Source: Edwards et al., 2002, </a:t>
            </a:r>
            <a:r>
              <a:rPr lang="en-US" sz="1000" i="1">
                <a:solidFill>
                  <a:srgbClr val="800080"/>
                </a:solidFill>
                <a:latin typeface="Tahoma" charset="0"/>
                <a:cs typeface="+mn-cs"/>
              </a:rPr>
              <a:t>Trends in Genetics</a:t>
            </a:r>
            <a:endParaRPr lang="en-US" sz="1000">
              <a:solidFill>
                <a:srgbClr val="800080"/>
              </a:solidFill>
              <a:latin typeface="Tahoma" charset="0"/>
              <a:cs typeface="+mn-cs"/>
            </a:endParaRPr>
          </a:p>
        </p:txBody>
      </p:sp>
      <p:grpSp>
        <p:nvGrpSpPr>
          <p:cNvPr id="17416" name="Group 64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35457" name="Rectangle 65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17418" name="Picture 66" descr="net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solidFill>
                  <a:srgbClr val="800080"/>
                </a:solidFill>
                <a:cs typeface="+mj-cs"/>
              </a:rPr>
              <a:t>Binding Experiments on Subunit Pairs </a:t>
            </a:r>
            <a:br>
              <a:rPr lang="en-US" sz="2400" dirty="0">
                <a:solidFill>
                  <a:srgbClr val="800080"/>
                </a:solidFill>
                <a:cs typeface="+mj-cs"/>
              </a:rPr>
            </a:br>
            <a:r>
              <a:rPr lang="en-US" sz="2400" dirty="0">
                <a:solidFill>
                  <a:srgbClr val="800080"/>
                </a:solidFill>
                <a:cs typeface="+mj-cs"/>
              </a:rPr>
              <a:t>(Noisy Information Sources)</a:t>
            </a:r>
          </a:p>
        </p:txBody>
      </p:sp>
      <p:grpSp>
        <p:nvGrpSpPr>
          <p:cNvPr id="15362" name="Group 3"/>
          <p:cNvGrpSpPr>
            <a:grpSpLocks/>
          </p:cNvGrpSpPr>
          <p:nvPr/>
        </p:nvGrpSpPr>
        <p:grpSpPr bwMode="auto">
          <a:xfrm>
            <a:off x="152400" y="2057400"/>
            <a:ext cx="8839200" cy="1600200"/>
            <a:chOff x="96" y="1440"/>
            <a:chExt cx="5568" cy="1008"/>
          </a:xfrm>
        </p:grpSpPr>
        <p:grpSp>
          <p:nvGrpSpPr>
            <p:cNvPr id="15460" name="Group 4"/>
            <p:cNvGrpSpPr>
              <a:grpSpLocks/>
            </p:cNvGrpSpPr>
            <p:nvPr/>
          </p:nvGrpSpPr>
          <p:grpSpPr bwMode="auto">
            <a:xfrm>
              <a:off x="96" y="1584"/>
              <a:ext cx="5568" cy="144"/>
              <a:chOff x="96" y="1872"/>
              <a:chExt cx="5568" cy="144"/>
            </a:xfrm>
          </p:grpSpPr>
          <p:sp>
            <p:nvSpPr>
              <p:cNvPr id="2233349" name="Rectangle 5"/>
              <p:cNvSpPr>
                <a:spLocks noChangeArrowheads="1"/>
              </p:cNvSpPr>
              <p:nvPr/>
            </p:nvSpPr>
            <p:spPr bwMode="auto">
              <a:xfrm>
                <a:off x="144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0" name="Rectangle 6"/>
              <p:cNvSpPr>
                <a:spLocks noChangeArrowheads="1"/>
              </p:cNvSpPr>
              <p:nvPr/>
            </p:nvSpPr>
            <p:spPr bwMode="auto">
              <a:xfrm>
                <a:off x="153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1" name="Rectangle 7"/>
              <p:cNvSpPr>
                <a:spLocks noChangeArrowheads="1"/>
              </p:cNvSpPr>
              <p:nvPr/>
            </p:nvSpPr>
            <p:spPr bwMode="auto">
              <a:xfrm>
                <a:off x="163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2" name="Rectangle 8"/>
              <p:cNvSpPr>
                <a:spLocks noChangeArrowheads="1"/>
              </p:cNvSpPr>
              <p:nvPr/>
            </p:nvSpPr>
            <p:spPr bwMode="auto">
              <a:xfrm>
                <a:off x="172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3" name="Rectangle 9"/>
              <p:cNvSpPr>
                <a:spLocks noChangeArrowheads="1"/>
              </p:cNvSpPr>
              <p:nvPr/>
            </p:nvSpPr>
            <p:spPr bwMode="auto">
              <a:xfrm>
                <a:off x="182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54" name="Rectangle 10"/>
              <p:cNvSpPr>
                <a:spLocks noChangeArrowheads="1"/>
              </p:cNvSpPr>
              <p:nvPr/>
            </p:nvSpPr>
            <p:spPr bwMode="auto">
              <a:xfrm>
                <a:off x="192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5" name="Rectangle 11"/>
              <p:cNvSpPr>
                <a:spLocks noChangeArrowheads="1"/>
              </p:cNvSpPr>
              <p:nvPr/>
            </p:nvSpPr>
            <p:spPr bwMode="auto">
              <a:xfrm>
                <a:off x="201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56" name="Rectangle 12"/>
              <p:cNvSpPr>
                <a:spLocks noChangeArrowheads="1"/>
              </p:cNvSpPr>
              <p:nvPr/>
            </p:nvSpPr>
            <p:spPr bwMode="auto">
              <a:xfrm>
                <a:off x="96" y="187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2</a:t>
                </a:r>
              </a:p>
            </p:txBody>
          </p:sp>
          <p:sp>
            <p:nvSpPr>
              <p:cNvPr id="2233357" name="Rectangle 13"/>
              <p:cNvSpPr>
                <a:spLocks noChangeArrowheads="1"/>
              </p:cNvSpPr>
              <p:nvPr/>
            </p:nvSpPr>
            <p:spPr bwMode="auto">
              <a:xfrm>
                <a:off x="220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8" name="Rectangle 14"/>
              <p:cNvSpPr>
                <a:spLocks noChangeArrowheads="1"/>
              </p:cNvSpPr>
              <p:nvPr/>
            </p:nvSpPr>
            <p:spPr bwMode="auto">
              <a:xfrm>
                <a:off x="230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59" name="Rectangle 15"/>
              <p:cNvSpPr>
                <a:spLocks noChangeArrowheads="1"/>
              </p:cNvSpPr>
              <p:nvPr/>
            </p:nvSpPr>
            <p:spPr bwMode="auto">
              <a:xfrm>
                <a:off x="240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60" name="Rectangle 16"/>
              <p:cNvSpPr>
                <a:spLocks noChangeArrowheads="1"/>
              </p:cNvSpPr>
              <p:nvPr/>
            </p:nvSpPr>
            <p:spPr bwMode="auto">
              <a:xfrm>
                <a:off x="249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61" name="Rectangle 17"/>
              <p:cNvSpPr>
                <a:spLocks noChangeArrowheads="1"/>
              </p:cNvSpPr>
              <p:nvPr/>
            </p:nvSpPr>
            <p:spPr bwMode="auto">
              <a:xfrm>
                <a:off x="259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62" name="Rectangle 18"/>
              <p:cNvSpPr>
                <a:spLocks noChangeArrowheads="1"/>
              </p:cNvSpPr>
              <p:nvPr/>
            </p:nvSpPr>
            <p:spPr bwMode="auto">
              <a:xfrm>
                <a:off x="268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63" name="Rectangle 19"/>
              <p:cNvSpPr>
                <a:spLocks noChangeArrowheads="1"/>
              </p:cNvSpPr>
              <p:nvPr/>
            </p:nvSpPr>
            <p:spPr bwMode="auto">
              <a:xfrm>
                <a:off x="278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64" name="Rectangle 20"/>
              <p:cNvSpPr>
                <a:spLocks noChangeArrowheads="1"/>
              </p:cNvSpPr>
              <p:nvPr/>
            </p:nvSpPr>
            <p:spPr bwMode="auto">
              <a:xfrm>
                <a:off x="297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65" name="Rectangle 21"/>
              <p:cNvSpPr>
                <a:spLocks noChangeArrowheads="1"/>
              </p:cNvSpPr>
              <p:nvPr/>
            </p:nvSpPr>
            <p:spPr bwMode="auto">
              <a:xfrm>
                <a:off x="307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66" name="Rectangle 22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67" name="Rectangle 23"/>
              <p:cNvSpPr>
                <a:spLocks noChangeArrowheads="1"/>
              </p:cNvSpPr>
              <p:nvPr/>
            </p:nvSpPr>
            <p:spPr bwMode="auto">
              <a:xfrm>
                <a:off x="336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68" name="Rectangle 24"/>
              <p:cNvSpPr>
                <a:spLocks noChangeArrowheads="1"/>
              </p:cNvSpPr>
              <p:nvPr/>
            </p:nvSpPr>
            <p:spPr bwMode="auto">
              <a:xfrm>
                <a:off x="345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69" name="Rectangle 25"/>
              <p:cNvSpPr>
                <a:spLocks noChangeArrowheads="1"/>
              </p:cNvSpPr>
              <p:nvPr/>
            </p:nvSpPr>
            <p:spPr bwMode="auto">
              <a:xfrm>
                <a:off x="316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70" name="Rectangle 26"/>
              <p:cNvSpPr>
                <a:spLocks noChangeArrowheads="1"/>
              </p:cNvSpPr>
              <p:nvPr/>
            </p:nvSpPr>
            <p:spPr bwMode="auto">
              <a:xfrm>
                <a:off x="364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1" name="Rectangle 27"/>
              <p:cNvSpPr>
                <a:spLocks noChangeArrowheads="1"/>
              </p:cNvSpPr>
              <p:nvPr/>
            </p:nvSpPr>
            <p:spPr bwMode="auto">
              <a:xfrm>
                <a:off x="384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2" name="Rectangle 28"/>
              <p:cNvSpPr>
                <a:spLocks noChangeArrowheads="1"/>
              </p:cNvSpPr>
              <p:nvPr/>
            </p:nvSpPr>
            <p:spPr bwMode="auto">
              <a:xfrm>
                <a:off x="393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73" name="Rectangle 29"/>
              <p:cNvSpPr>
                <a:spLocks noChangeArrowheads="1"/>
              </p:cNvSpPr>
              <p:nvPr/>
            </p:nvSpPr>
            <p:spPr bwMode="auto">
              <a:xfrm>
                <a:off x="403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4" name="Rectangle 30"/>
              <p:cNvSpPr>
                <a:spLocks noChangeArrowheads="1"/>
              </p:cNvSpPr>
              <p:nvPr/>
            </p:nvSpPr>
            <p:spPr bwMode="auto">
              <a:xfrm>
                <a:off x="374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75" name="Rectangle 31"/>
              <p:cNvSpPr>
                <a:spLocks noChangeArrowheads="1"/>
              </p:cNvSpPr>
              <p:nvPr/>
            </p:nvSpPr>
            <p:spPr bwMode="auto">
              <a:xfrm>
                <a:off x="422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6" name="Rectangle 32"/>
              <p:cNvSpPr>
                <a:spLocks noChangeArrowheads="1"/>
              </p:cNvSpPr>
              <p:nvPr/>
            </p:nvSpPr>
            <p:spPr bwMode="auto">
              <a:xfrm>
                <a:off x="432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7" name="Rectangle 33"/>
              <p:cNvSpPr>
                <a:spLocks noChangeArrowheads="1"/>
              </p:cNvSpPr>
              <p:nvPr/>
            </p:nvSpPr>
            <p:spPr bwMode="auto">
              <a:xfrm>
                <a:off x="441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8" name="Rectangle 34"/>
              <p:cNvSpPr>
                <a:spLocks noChangeArrowheads="1"/>
              </p:cNvSpPr>
              <p:nvPr/>
            </p:nvSpPr>
            <p:spPr bwMode="auto">
              <a:xfrm>
                <a:off x="451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79" name="Rectangle 35"/>
              <p:cNvSpPr>
                <a:spLocks noChangeArrowheads="1"/>
              </p:cNvSpPr>
              <p:nvPr/>
            </p:nvSpPr>
            <p:spPr bwMode="auto">
              <a:xfrm>
                <a:off x="470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80" name="Rectangle 36"/>
              <p:cNvSpPr>
                <a:spLocks noChangeArrowheads="1"/>
              </p:cNvSpPr>
              <p:nvPr/>
            </p:nvSpPr>
            <p:spPr bwMode="auto">
              <a:xfrm>
                <a:off x="480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81" name="Rectangle 37"/>
              <p:cNvSpPr>
                <a:spLocks noChangeArrowheads="1"/>
              </p:cNvSpPr>
              <p:nvPr/>
            </p:nvSpPr>
            <p:spPr bwMode="auto">
              <a:xfrm>
                <a:off x="489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82" name="Rectangle 38"/>
              <p:cNvSpPr>
                <a:spLocks noChangeArrowheads="1"/>
              </p:cNvSpPr>
              <p:nvPr/>
            </p:nvSpPr>
            <p:spPr bwMode="auto">
              <a:xfrm>
                <a:off x="508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83" name="Rectangle 39"/>
              <p:cNvSpPr>
                <a:spLocks noChangeArrowheads="1"/>
              </p:cNvSpPr>
              <p:nvPr/>
            </p:nvSpPr>
            <p:spPr bwMode="auto">
              <a:xfrm>
                <a:off x="518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84" name="Rectangle 40"/>
              <p:cNvSpPr>
                <a:spLocks noChangeArrowheads="1"/>
              </p:cNvSpPr>
              <p:nvPr/>
            </p:nvSpPr>
            <p:spPr bwMode="auto">
              <a:xfrm>
                <a:off x="5376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85" name="Rectangle 41"/>
              <p:cNvSpPr>
                <a:spLocks noChangeArrowheads="1"/>
              </p:cNvSpPr>
              <p:nvPr/>
            </p:nvSpPr>
            <p:spPr bwMode="auto">
              <a:xfrm>
                <a:off x="134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86" name="Rectangle 42"/>
              <p:cNvSpPr>
                <a:spLocks noChangeArrowheads="1"/>
              </p:cNvSpPr>
              <p:nvPr/>
            </p:nvSpPr>
            <p:spPr bwMode="auto">
              <a:xfrm>
                <a:off x="211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87" name="Rectangle 43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88" name="Rectangle 44"/>
              <p:cNvSpPr>
                <a:spLocks noChangeArrowheads="1"/>
              </p:cNvSpPr>
              <p:nvPr/>
            </p:nvSpPr>
            <p:spPr bwMode="auto">
              <a:xfrm>
                <a:off x="52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89" name="Rectangle 45"/>
              <p:cNvSpPr>
                <a:spLocks noChangeArrowheads="1"/>
              </p:cNvSpPr>
              <p:nvPr/>
            </p:nvSpPr>
            <p:spPr bwMode="auto">
              <a:xfrm>
                <a:off x="556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90" name="Rectangle 46"/>
              <p:cNvSpPr>
                <a:spLocks noChangeArrowheads="1"/>
              </p:cNvSpPr>
              <p:nvPr/>
            </p:nvSpPr>
            <p:spPr bwMode="auto">
              <a:xfrm>
                <a:off x="547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91" name="Rectangle 47"/>
              <p:cNvSpPr>
                <a:spLocks noChangeArrowheads="1"/>
              </p:cNvSpPr>
              <p:nvPr/>
            </p:nvSpPr>
            <p:spPr bwMode="auto">
              <a:xfrm>
                <a:off x="460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92" name="Rectangle 48"/>
              <p:cNvSpPr>
                <a:spLocks noChangeArrowheads="1"/>
              </p:cNvSpPr>
              <p:nvPr/>
            </p:nvSpPr>
            <p:spPr bwMode="auto">
              <a:xfrm>
                <a:off x="412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93" name="Rectangle 49"/>
              <p:cNvSpPr>
                <a:spLocks noChangeArrowheads="1"/>
              </p:cNvSpPr>
              <p:nvPr/>
            </p:nvSpPr>
            <p:spPr bwMode="auto">
              <a:xfrm>
                <a:off x="355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394" name="Rectangle 50"/>
              <p:cNvSpPr>
                <a:spLocks noChangeArrowheads="1"/>
              </p:cNvSpPr>
              <p:nvPr/>
            </p:nvSpPr>
            <p:spPr bwMode="auto">
              <a:xfrm>
                <a:off x="28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15461" name="Group 51"/>
            <p:cNvGrpSpPr>
              <a:grpSpLocks/>
            </p:cNvGrpSpPr>
            <p:nvPr/>
          </p:nvGrpSpPr>
          <p:grpSpPr bwMode="auto">
            <a:xfrm>
              <a:off x="96" y="1440"/>
              <a:ext cx="5568" cy="144"/>
              <a:chOff x="96" y="1728"/>
              <a:chExt cx="5568" cy="144"/>
            </a:xfrm>
          </p:grpSpPr>
          <p:sp>
            <p:nvSpPr>
              <p:cNvPr id="2233396" name="Rectangle 5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97" name="Rectangle 53"/>
              <p:cNvSpPr>
                <a:spLocks noChangeArrowheads="1"/>
              </p:cNvSpPr>
              <p:nvPr/>
            </p:nvSpPr>
            <p:spPr bwMode="auto">
              <a:xfrm>
                <a:off x="153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398" name="Rectangle 54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399" name="Rectangle 55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00" name="Rectangle 56"/>
              <p:cNvSpPr>
                <a:spLocks noChangeArrowheads="1"/>
              </p:cNvSpPr>
              <p:nvPr/>
            </p:nvSpPr>
            <p:spPr bwMode="auto">
              <a:xfrm>
                <a:off x="182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01" name="Rectangle 57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02" name="Rectangle 58"/>
              <p:cNvSpPr>
                <a:spLocks noChangeArrowheads="1"/>
              </p:cNvSpPr>
              <p:nvPr/>
            </p:nvSpPr>
            <p:spPr bwMode="auto">
              <a:xfrm>
                <a:off x="201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03" name="Rectangle 59"/>
              <p:cNvSpPr>
                <a:spLocks noChangeArrowheads="1"/>
              </p:cNvSpPr>
              <p:nvPr/>
            </p:nvSpPr>
            <p:spPr bwMode="auto">
              <a:xfrm>
                <a:off x="96" y="172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1</a:t>
                </a:r>
              </a:p>
            </p:txBody>
          </p:sp>
          <p:sp>
            <p:nvSpPr>
              <p:cNvPr id="2233404" name="Rectangle 60"/>
              <p:cNvSpPr>
                <a:spLocks noChangeArrowheads="1"/>
              </p:cNvSpPr>
              <p:nvPr/>
            </p:nvSpPr>
            <p:spPr bwMode="auto">
              <a:xfrm>
                <a:off x="220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05" name="Rectangle 61"/>
              <p:cNvSpPr>
                <a:spLocks noChangeArrowheads="1"/>
              </p:cNvSpPr>
              <p:nvPr/>
            </p:nvSpPr>
            <p:spPr bwMode="auto">
              <a:xfrm>
                <a:off x="230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06" name="Rectangle 62"/>
              <p:cNvSpPr>
                <a:spLocks noChangeArrowheads="1"/>
              </p:cNvSpPr>
              <p:nvPr/>
            </p:nvSpPr>
            <p:spPr bwMode="auto">
              <a:xfrm>
                <a:off x="240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07" name="Rectangle 63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08" name="Rectangle 64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09" name="Rectangle 65"/>
              <p:cNvSpPr>
                <a:spLocks noChangeArrowheads="1"/>
              </p:cNvSpPr>
              <p:nvPr/>
            </p:nvSpPr>
            <p:spPr bwMode="auto">
              <a:xfrm>
                <a:off x="268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0" name="Rectangle 66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11" name="Rectangle 67"/>
              <p:cNvSpPr>
                <a:spLocks noChangeArrowheads="1"/>
              </p:cNvSpPr>
              <p:nvPr/>
            </p:nvSpPr>
            <p:spPr bwMode="auto">
              <a:xfrm>
                <a:off x="297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2" name="Rectangle 68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3" name="Rectangle 69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14" name="Rectangle 70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5" name="Rectangle 71"/>
              <p:cNvSpPr>
                <a:spLocks noChangeArrowheads="1"/>
              </p:cNvSpPr>
              <p:nvPr/>
            </p:nvSpPr>
            <p:spPr bwMode="auto">
              <a:xfrm>
                <a:off x="345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6" name="Rectangle 72"/>
              <p:cNvSpPr>
                <a:spLocks noChangeArrowheads="1"/>
              </p:cNvSpPr>
              <p:nvPr/>
            </p:nvSpPr>
            <p:spPr bwMode="auto">
              <a:xfrm>
                <a:off x="316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7" name="Rectangle 73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18" name="Rectangle 74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19" name="Rectangle 75"/>
              <p:cNvSpPr>
                <a:spLocks noChangeArrowheads="1"/>
              </p:cNvSpPr>
              <p:nvPr/>
            </p:nvSpPr>
            <p:spPr bwMode="auto">
              <a:xfrm>
                <a:off x="393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20" name="Rectangle 76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1" name="Rectangle 77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22" name="Rectangle 78"/>
              <p:cNvSpPr>
                <a:spLocks noChangeArrowheads="1"/>
              </p:cNvSpPr>
              <p:nvPr/>
            </p:nvSpPr>
            <p:spPr bwMode="auto">
              <a:xfrm>
                <a:off x="422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3" name="Rectangle 79"/>
              <p:cNvSpPr>
                <a:spLocks noChangeArrowheads="1"/>
              </p:cNvSpPr>
              <p:nvPr/>
            </p:nvSpPr>
            <p:spPr bwMode="auto">
              <a:xfrm>
                <a:off x="432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4" name="Rectangle 80"/>
              <p:cNvSpPr>
                <a:spLocks noChangeArrowheads="1"/>
              </p:cNvSpPr>
              <p:nvPr/>
            </p:nvSpPr>
            <p:spPr bwMode="auto">
              <a:xfrm>
                <a:off x="441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5" name="Rectangle 81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6" name="Rectangle 82"/>
              <p:cNvSpPr>
                <a:spLocks noChangeArrowheads="1"/>
              </p:cNvSpPr>
              <p:nvPr/>
            </p:nvSpPr>
            <p:spPr bwMode="auto">
              <a:xfrm>
                <a:off x="470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7" name="Rectangle 83"/>
              <p:cNvSpPr>
                <a:spLocks noChangeArrowheads="1"/>
              </p:cNvSpPr>
              <p:nvPr/>
            </p:nvSpPr>
            <p:spPr bwMode="auto">
              <a:xfrm>
                <a:off x="480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28" name="Rectangle 84"/>
              <p:cNvSpPr>
                <a:spLocks noChangeArrowheads="1"/>
              </p:cNvSpPr>
              <p:nvPr/>
            </p:nvSpPr>
            <p:spPr bwMode="auto">
              <a:xfrm>
                <a:off x="489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29" name="Rectangle 85"/>
              <p:cNvSpPr>
                <a:spLocks noChangeArrowheads="1"/>
              </p:cNvSpPr>
              <p:nvPr/>
            </p:nvSpPr>
            <p:spPr bwMode="auto">
              <a:xfrm>
                <a:off x="508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30" name="Rectangle 86"/>
              <p:cNvSpPr>
                <a:spLocks noChangeArrowheads="1"/>
              </p:cNvSpPr>
              <p:nvPr/>
            </p:nvSpPr>
            <p:spPr bwMode="auto">
              <a:xfrm>
                <a:off x="518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31" name="Rectangle 87"/>
              <p:cNvSpPr>
                <a:spLocks noChangeArrowheads="1"/>
              </p:cNvSpPr>
              <p:nvPr/>
            </p:nvSpPr>
            <p:spPr bwMode="auto">
              <a:xfrm>
                <a:off x="5376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32" name="Rectangle 88"/>
              <p:cNvSpPr>
                <a:spLocks noChangeArrowheads="1"/>
              </p:cNvSpPr>
              <p:nvPr/>
            </p:nvSpPr>
            <p:spPr bwMode="auto">
              <a:xfrm>
                <a:off x="134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3" name="Rectangle 89"/>
              <p:cNvSpPr>
                <a:spLocks noChangeArrowheads="1"/>
              </p:cNvSpPr>
              <p:nvPr/>
            </p:nvSpPr>
            <p:spPr bwMode="auto">
              <a:xfrm>
                <a:off x="211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4" name="Rectangle 90"/>
              <p:cNvSpPr>
                <a:spLocks noChangeArrowheads="1"/>
              </p:cNvSpPr>
              <p:nvPr/>
            </p:nvSpPr>
            <p:spPr bwMode="auto">
              <a:xfrm>
                <a:off x="499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5" name="Rectangle 91"/>
              <p:cNvSpPr>
                <a:spLocks noChangeArrowheads="1"/>
              </p:cNvSpPr>
              <p:nvPr/>
            </p:nvSpPr>
            <p:spPr bwMode="auto">
              <a:xfrm>
                <a:off x="52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6" name="Rectangle 92"/>
              <p:cNvSpPr>
                <a:spLocks noChangeArrowheads="1"/>
              </p:cNvSpPr>
              <p:nvPr/>
            </p:nvSpPr>
            <p:spPr bwMode="auto">
              <a:xfrm>
                <a:off x="556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7" name="Rectangle 93"/>
              <p:cNvSpPr>
                <a:spLocks noChangeArrowheads="1"/>
              </p:cNvSpPr>
              <p:nvPr/>
            </p:nvSpPr>
            <p:spPr bwMode="auto">
              <a:xfrm>
                <a:off x="547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8" name="Rectangle 94"/>
              <p:cNvSpPr>
                <a:spLocks noChangeArrowheads="1"/>
              </p:cNvSpPr>
              <p:nvPr/>
            </p:nvSpPr>
            <p:spPr bwMode="auto">
              <a:xfrm>
                <a:off x="460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39" name="Rectangle 95"/>
              <p:cNvSpPr>
                <a:spLocks noChangeArrowheads="1"/>
              </p:cNvSpPr>
              <p:nvPr/>
            </p:nvSpPr>
            <p:spPr bwMode="auto">
              <a:xfrm>
                <a:off x="412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40" name="Rectangle 96"/>
              <p:cNvSpPr>
                <a:spLocks noChangeArrowheads="1"/>
              </p:cNvSpPr>
              <p:nvPr/>
            </p:nvSpPr>
            <p:spPr bwMode="auto">
              <a:xfrm>
                <a:off x="355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41" name="Rectangle 97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15462" name="Group 98"/>
            <p:cNvGrpSpPr>
              <a:grpSpLocks/>
            </p:cNvGrpSpPr>
            <p:nvPr/>
          </p:nvGrpSpPr>
          <p:grpSpPr bwMode="auto">
            <a:xfrm>
              <a:off x="96" y="1872"/>
              <a:ext cx="5568" cy="144"/>
              <a:chOff x="96" y="1440"/>
              <a:chExt cx="5568" cy="144"/>
            </a:xfrm>
          </p:grpSpPr>
          <p:sp>
            <p:nvSpPr>
              <p:cNvPr id="2233443" name="Rectangle 99"/>
              <p:cNvSpPr>
                <a:spLocks noChangeArrowheads="1"/>
              </p:cNvSpPr>
              <p:nvPr/>
            </p:nvSpPr>
            <p:spPr bwMode="auto">
              <a:xfrm>
                <a:off x="192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44" name="Rectangle 100"/>
              <p:cNvSpPr>
                <a:spLocks noChangeArrowheads="1"/>
              </p:cNvSpPr>
              <p:nvPr/>
            </p:nvSpPr>
            <p:spPr bwMode="auto">
              <a:xfrm>
                <a:off x="249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45" name="Rectangle 101"/>
              <p:cNvSpPr>
                <a:spLocks noChangeArrowheads="1"/>
              </p:cNvSpPr>
              <p:nvPr/>
            </p:nvSpPr>
            <p:spPr bwMode="auto">
              <a:xfrm>
                <a:off x="268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46" name="Rectangle 102"/>
              <p:cNvSpPr>
                <a:spLocks noChangeArrowheads="1"/>
              </p:cNvSpPr>
              <p:nvPr/>
            </p:nvSpPr>
            <p:spPr bwMode="auto">
              <a:xfrm>
                <a:off x="278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47" name="Rectangle 103"/>
              <p:cNvSpPr>
                <a:spLocks noChangeArrowheads="1"/>
              </p:cNvSpPr>
              <p:nvPr/>
            </p:nvSpPr>
            <p:spPr bwMode="auto">
              <a:xfrm>
                <a:off x="288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48" name="Rectangle 104"/>
              <p:cNvSpPr>
                <a:spLocks noChangeArrowheads="1"/>
              </p:cNvSpPr>
              <p:nvPr/>
            </p:nvSpPr>
            <p:spPr bwMode="auto">
              <a:xfrm>
                <a:off x="336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49" name="Rectangle 105"/>
              <p:cNvSpPr>
                <a:spLocks noChangeArrowheads="1"/>
              </p:cNvSpPr>
              <p:nvPr/>
            </p:nvSpPr>
            <p:spPr bwMode="auto">
              <a:xfrm>
                <a:off x="345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0" name="Rectangle 106"/>
              <p:cNvSpPr>
                <a:spLocks noChangeArrowheads="1"/>
              </p:cNvSpPr>
              <p:nvPr/>
            </p:nvSpPr>
            <p:spPr bwMode="auto">
              <a:xfrm>
                <a:off x="364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1" name="Rectangle 107"/>
              <p:cNvSpPr>
                <a:spLocks noChangeArrowheads="1"/>
              </p:cNvSpPr>
              <p:nvPr/>
            </p:nvSpPr>
            <p:spPr bwMode="auto">
              <a:xfrm>
                <a:off x="374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52" name="Rectangle 108"/>
              <p:cNvSpPr>
                <a:spLocks noChangeArrowheads="1"/>
              </p:cNvSpPr>
              <p:nvPr/>
            </p:nvSpPr>
            <p:spPr bwMode="auto">
              <a:xfrm>
                <a:off x="422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3" name="Rectangle 109"/>
              <p:cNvSpPr>
                <a:spLocks noChangeArrowheads="1"/>
              </p:cNvSpPr>
              <p:nvPr/>
            </p:nvSpPr>
            <p:spPr bwMode="auto">
              <a:xfrm>
                <a:off x="96" y="144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Cross-linking</a:t>
                </a:r>
              </a:p>
            </p:txBody>
          </p:sp>
          <p:sp>
            <p:nvSpPr>
              <p:cNvPr id="2233454" name="Rectangle 110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5" name="Rectangle 111"/>
              <p:cNvSpPr>
                <a:spLocks noChangeArrowheads="1"/>
              </p:cNvSpPr>
              <p:nvPr/>
            </p:nvSpPr>
            <p:spPr bwMode="auto">
              <a:xfrm>
                <a:off x="172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6" name="Rectangle 112"/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7" name="Rectangle 113"/>
              <p:cNvSpPr>
                <a:spLocks noChangeArrowheads="1"/>
              </p:cNvSpPr>
              <p:nvPr/>
            </p:nvSpPr>
            <p:spPr bwMode="auto">
              <a:xfrm>
                <a:off x="153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8" name="Rectangle 114"/>
              <p:cNvSpPr>
                <a:spLocks noChangeArrowheads="1"/>
              </p:cNvSpPr>
              <p:nvPr/>
            </p:nvSpPr>
            <p:spPr bwMode="auto">
              <a:xfrm>
                <a:off x="163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59" name="Rectangle 115"/>
              <p:cNvSpPr>
                <a:spLocks noChangeArrowheads="1"/>
              </p:cNvSpPr>
              <p:nvPr/>
            </p:nvSpPr>
            <p:spPr bwMode="auto">
              <a:xfrm>
                <a:off x="240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60" name="Rectangle 116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61" name="Rectangle 117"/>
              <p:cNvSpPr>
                <a:spLocks noChangeArrowheads="1"/>
              </p:cNvSpPr>
              <p:nvPr/>
            </p:nvSpPr>
            <p:spPr bwMode="auto">
              <a:xfrm>
                <a:off x="220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62" name="Rectangle 118"/>
              <p:cNvSpPr>
                <a:spLocks noChangeArrowheads="1"/>
              </p:cNvSpPr>
              <p:nvPr/>
            </p:nvSpPr>
            <p:spPr bwMode="auto">
              <a:xfrm>
                <a:off x="211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63" name="Rectangle 119"/>
              <p:cNvSpPr>
                <a:spLocks noChangeArrowheads="1"/>
              </p:cNvSpPr>
              <p:nvPr/>
            </p:nvSpPr>
            <p:spPr bwMode="auto">
              <a:xfrm>
                <a:off x="201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64" name="Rectangle 120"/>
              <p:cNvSpPr>
                <a:spLocks noChangeArrowheads="1"/>
              </p:cNvSpPr>
              <p:nvPr/>
            </p:nvSpPr>
            <p:spPr bwMode="auto">
              <a:xfrm>
                <a:off x="25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65" name="Rectangle 121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66" name="Rectangle 122"/>
              <p:cNvSpPr>
                <a:spLocks noChangeArrowheads="1"/>
              </p:cNvSpPr>
              <p:nvPr/>
            </p:nvSpPr>
            <p:spPr bwMode="auto">
              <a:xfrm>
                <a:off x="355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67" name="Rectangle 123"/>
              <p:cNvSpPr>
                <a:spLocks noChangeArrowheads="1"/>
              </p:cNvSpPr>
              <p:nvPr/>
            </p:nvSpPr>
            <p:spPr bwMode="auto">
              <a:xfrm>
                <a:off x="432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68" name="Rectangle 124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69" name="Rectangle 125"/>
              <p:cNvSpPr>
                <a:spLocks noChangeArrowheads="1"/>
              </p:cNvSpPr>
              <p:nvPr/>
            </p:nvSpPr>
            <p:spPr bwMode="auto">
              <a:xfrm>
                <a:off x="451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0" name="Rectangle 126"/>
              <p:cNvSpPr>
                <a:spLocks noChangeArrowheads="1"/>
              </p:cNvSpPr>
              <p:nvPr/>
            </p:nvSpPr>
            <p:spPr bwMode="auto">
              <a:xfrm>
                <a:off x="460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1" name="Rectangle 127"/>
              <p:cNvSpPr>
                <a:spLocks noChangeArrowheads="1"/>
              </p:cNvSpPr>
              <p:nvPr/>
            </p:nvSpPr>
            <p:spPr bwMode="auto">
              <a:xfrm>
                <a:off x="470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2" name="Rectangle 128"/>
              <p:cNvSpPr>
                <a:spLocks noChangeArrowheads="1"/>
              </p:cNvSpPr>
              <p:nvPr/>
            </p:nvSpPr>
            <p:spPr bwMode="auto">
              <a:xfrm>
                <a:off x="480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3" name="Rectangle 129"/>
              <p:cNvSpPr>
                <a:spLocks noChangeArrowheads="1"/>
              </p:cNvSpPr>
              <p:nvPr/>
            </p:nvSpPr>
            <p:spPr bwMode="auto">
              <a:xfrm>
                <a:off x="489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4" name="Rectangle 130"/>
              <p:cNvSpPr>
                <a:spLocks noChangeArrowheads="1"/>
              </p:cNvSpPr>
              <p:nvPr/>
            </p:nvSpPr>
            <p:spPr bwMode="auto">
              <a:xfrm>
                <a:off x="49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5" name="Rectangle 131"/>
              <p:cNvSpPr>
                <a:spLocks noChangeArrowheads="1"/>
              </p:cNvSpPr>
              <p:nvPr/>
            </p:nvSpPr>
            <p:spPr bwMode="auto">
              <a:xfrm>
                <a:off x="508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6" name="Rectangle 132"/>
              <p:cNvSpPr>
                <a:spLocks noChangeArrowheads="1"/>
              </p:cNvSpPr>
              <p:nvPr/>
            </p:nvSpPr>
            <p:spPr bwMode="auto">
              <a:xfrm>
                <a:off x="518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7" name="Rectangle 133"/>
              <p:cNvSpPr>
                <a:spLocks noChangeArrowheads="1"/>
              </p:cNvSpPr>
              <p:nvPr/>
            </p:nvSpPr>
            <p:spPr bwMode="auto">
              <a:xfrm>
                <a:off x="29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8" name="Rectangle 134"/>
              <p:cNvSpPr>
                <a:spLocks noChangeArrowheads="1"/>
              </p:cNvSpPr>
              <p:nvPr/>
            </p:nvSpPr>
            <p:spPr bwMode="auto">
              <a:xfrm>
                <a:off x="30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79" name="Rectangle 135"/>
              <p:cNvSpPr>
                <a:spLocks noChangeArrowheads="1"/>
              </p:cNvSpPr>
              <p:nvPr/>
            </p:nvSpPr>
            <p:spPr bwMode="auto">
              <a:xfrm>
                <a:off x="31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0" name="Rectangle 136"/>
              <p:cNvSpPr>
                <a:spLocks noChangeArrowheads="1"/>
              </p:cNvSpPr>
              <p:nvPr/>
            </p:nvSpPr>
            <p:spPr bwMode="auto">
              <a:xfrm>
                <a:off x="326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1" name="Rectangle 137"/>
              <p:cNvSpPr>
                <a:spLocks noChangeArrowheads="1"/>
              </p:cNvSpPr>
              <p:nvPr/>
            </p:nvSpPr>
            <p:spPr bwMode="auto">
              <a:xfrm>
                <a:off x="528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2" name="Rectangle 138"/>
              <p:cNvSpPr>
                <a:spLocks noChangeArrowheads="1"/>
              </p:cNvSpPr>
              <p:nvPr/>
            </p:nvSpPr>
            <p:spPr bwMode="auto">
              <a:xfrm>
                <a:off x="53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3" name="Rectangle 139"/>
              <p:cNvSpPr>
                <a:spLocks noChangeArrowheads="1"/>
              </p:cNvSpPr>
              <p:nvPr/>
            </p:nvSpPr>
            <p:spPr bwMode="auto">
              <a:xfrm>
                <a:off x="54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4" name="Rectangle 140"/>
              <p:cNvSpPr>
                <a:spLocks noChangeArrowheads="1"/>
              </p:cNvSpPr>
              <p:nvPr/>
            </p:nvSpPr>
            <p:spPr bwMode="auto">
              <a:xfrm>
                <a:off x="55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5" name="Rectangle 141"/>
              <p:cNvSpPr>
                <a:spLocks noChangeArrowheads="1"/>
              </p:cNvSpPr>
              <p:nvPr/>
            </p:nvSpPr>
            <p:spPr bwMode="auto">
              <a:xfrm>
                <a:off x="384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6" name="Rectangle 142"/>
              <p:cNvSpPr>
                <a:spLocks noChangeArrowheads="1"/>
              </p:cNvSpPr>
              <p:nvPr/>
            </p:nvSpPr>
            <p:spPr bwMode="auto">
              <a:xfrm>
                <a:off x="393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7" name="Rectangle 143"/>
              <p:cNvSpPr>
                <a:spLocks noChangeArrowheads="1"/>
              </p:cNvSpPr>
              <p:nvPr/>
            </p:nvSpPr>
            <p:spPr bwMode="auto">
              <a:xfrm>
                <a:off x="403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488" name="Rectangle 144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15463" name="Group 145"/>
            <p:cNvGrpSpPr>
              <a:grpSpLocks/>
            </p:cNvGrpSpPr>
            <p:nvPr/>
          </p:nvGrpSpPr>
          <p:grpSpPr bwMode="auto">
            <a:xfrm>
              <a:off x="96" y="1728"/>
              <a:ext cx="5568" cy="144"/>
              <a:chOff x="96" y="2016"/>
              <a:chExt cx="5568" cy="144"/>
            </a:xfrm>
          </p:grpSpPr>
          <p:sp>
            <p:nvSpPr>
              <p:cNvPr id="2233490" name="Rectangle 146"/>
              <p:cNvSpPr>
                <a:spLocks noChangeArrowheads="1"/>
              </p:cNvSpPr>
              <p:nvPr/>
            </p:nvSpPr>
            <p:spPr bwMode="auto">
              <a:xfrm>
                <a:off x="144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91" name="Rectangle 147"/>
              <p:cNvSpPr>
                <a:spLocks noChangeArrowheads="1"/>
              </p:cNvSpPr>
              <p:nvPr/>
            </p:nvSpPr>
            <p:spPr bwMode="auto">
              <a:xfrm>
                <a:off x="96" y="201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3</a:t>
                </a:r>
              </a:p>
            </p:txBody>
          </p:sp>
          <p:sp>
            <p:nvSpPr>
              <p:cNvPr id="2233492" name="Rectangle 148"/>
              <p:cNvSpPr>
                <a:spLocks noChangeArrowheads="1"/>
              </p:cNvSpPr>
              <p:nvPr/>
            </p:nvSpPr>
            <p:spPr bwMode="auto">
              <a:xfrm>
                <a:off x="220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93" name="Rectangle 149"/>
              <p:cNvSpPr>
                <a:spLocks noChangeArrowheads="1"/>
              </p:cNvSpPr>
              <p:nvPr/>
            </p:nvSpPr>
            <p:spPr bwMode="auto">
              <a:xfrm>
                <a:off x="297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94" name="Rectangle 150"/>
              <p:cNvSpPr>
                <a:spLocks noChangeArrowheads="1"/>
              </p:cNvSpPr>
              <p:nvPr/>
            </p:nvSpPr>
            <p:spPr bwMode="auto">
              <a:xfrm>
                <a:off x="307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95" name="Rectangle 151"/>
              <p:cNvSpPr>
                <a:spLocks noChangeArrowheads="1"/>
              </p:cNvSpPr>
              <p:nvPr/>
            </p:nvSpPr>
            <p:spPr bwMode="auto">
              <a:xfrm>
                <a:off x="326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96" name="Rectangle 152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497" name="Rectangle 153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98" name="Rectangle 154"/>
              <p:cNvSpPr>
                <a:spLocks noChangeArrowheads="1"/>
              </p:cNvSpPr>
              <p:nvPr/>
            </p:nvSpPr>
            <p:spPr bwMode="auto">
              <a:xfrm>
                <a:off x="316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499" name="Rectangle 155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00" name="Rectangle 156"/>
              <p:cNvSpPr>
                <a:spLocks noChangeArrowheads="1"/>
              </p:cNvSpPr>
              <p:nvPr/>
            </p:nvSpPr>
            <p:spPr bwMode="auto">
              <a:xfrm>
                <a:off x="13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1" name="Rectangle 157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2" name="Rectangle 158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3" name="Rectangle 159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4" name="Rectangle 160"/>
              <p:cNvSpPr>
                <a:spLocks noChangeArrowheads="1"/>
              </p:cNvSpPr>
              <p:nvPr/>
            </p:nvSpPr>
            <p:spPr bwMode="auto">
              <a:xfrm>
                <a:off x="39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5" name="Rectangle 161"/>
              <p:cNvSpPr>
                <a:spLocks noChangeArrowheads="1"/>
              </p:cNvSpPr>
              <p:nvPr/>
            </p:nvSpPr>
            <p:spPr bwMode="auto">
              <a:xfrm>
                <a:off x="40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6" name="Rectangle 162"/>
              <p:cNvSpPr>
                <a:spLocks noChangeArrowheads="1"/>
              </p:cNvSpPr>
              <p:nvPr/>
            </p:nvSpPr>
            <p:spPr bwMode="auto">
              <a:xfrm>
                <a:off x="41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7" name="Rectangle 163"/>
              <p:cNvSpPr>
                <a:spLocks noChangeArrowheads="1"/>
              </p:cNvSpPr>
              <p:nvPr/>
            </p:nvSpPr>
            <p:spPr bwMode="auto">
              <a:xfrm>
                <a:off x="42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8" name="Rectangle 164"/>
              <p:cNvSpPr>
                <a:spLocks noChangeArrowheads="1"/>
              </p:cNvSpPr>
              <p:nvPr/>
            </p:nvSpPr>
            <p:spPr bwMode="auto">
              <a:xfrm>
                <a:off x="43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09" name="Rectangle 165"/>
              <p:cNvSpPr>
                <a:spLocks noChangeArrowheads="1"/>
              </p:cNvSpPr>
              <p:nvPr/>
            </p:nvSpPr>
            <p:spPr bwMode="auto">
              <a:xfrm>
                <a:off x="44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0" name="Rectangle 166"/>
              <p:cNvSpPr>
                <a:spLocks noChangeArrowheads="1"/>
              </p:cNvSpPr>
              <p:nvPr/>
            </p:nvSpPr>
            <p:spPr bwMode="auto">
              <a:xfrm>
                <a:off x="45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1" name="Rectangle 167"/>
              <p:cNvSpPr>
                <a:spLocks noChangeArrowheads="1"/>
              </p:cNvSpPr>
              <p:nvPr/>
            </p:nvSpPr>
            <p:spPr bwMode="auto">
              <a:xfrm>
                <a:off x="460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2" name="Rectangle 168"/>
              <p:cNvSpPr>
                <a:spLocks noChangeArrowheads="1"/>
              </p:cNvSpPr>
              <p:nvPr/>
            </p:nvSpPr>
            <p:spPr bwMode="auto">
              <a:xfrm>
                <a:off x="47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3" name="Rectangle 169"/>
              <p:cNvSpPr>
                <a:spLocks noChangeArrowheads="1"/>
              </p:cNvSpPr>
              <p:nvPr/>
            </p:nvSpPr>
            <p:spPr bwMode="auto">
              <a:xfrm>
                <a:off x="48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4" name="Rectangle 170"/>
              <p:cNvSpPr>
                <a:spLocks noChangeArrowheads="1"/>
              </p:cNvSpPr>
              <p:nvPr/>
            </p:nvSpPr>
            <p:spPr bwMode="auto">
              <a:xfrm>
                <a:off x="48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5" name="Rectangle 171"/>
              <p:cNvSpPr>
                <a:spLocks noChangeArrowheads="1"/>
              </p:cNvSpPr>
              <p:nvPr/>
            </p:nvSpPr>
            <p:spPr bwMode="auto">
              <a:xfrm>
                <a:off x="49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6" name="Rectangle 172"/>
              <p:cNvSpPr>
                <a:spLocks noChangeArrowheads="1"/>
              </p:cNvSpPr>
              <p:nvPr/>
            </p:nvSpPr>
            <p:spPr bwMode="auto">
              <a:xfrm>
                <a:off x="50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7" name="Rectangle 173"/>
              <p:cNvSpPr>
                <a:spLocks noChangeArrowheads="1"/>
              </p:cNvSpPr>
              <p:nvPr/>
            </p:nvSpPr>
            <p:spPr bwMode="auto">
              <a:xfrm>
                <a:off x="51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8" name="Rectangle 174"/>
              <p:cNvSpPr>
                <a:spLocks noChangeArrowheads="1"/>
              </p:cNvSpPr>
              <p:nvPr/>
            </p:nvSpPr>
            <p:spPr bwMode="auto">
              <a:xfrm>
                <a:off x="52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19" name="Rectangle 175"/>
              <p:cNvSpPr>
                <a:spLocks noChangeArrowheads="1"/>
              </p:cNvSpPr>
              <p:nvPr/>
            </p:nvSpPr>
            <p:spPr bwMode="auto">
              <a:xfrm>
                <a:off x="537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0" name="Rectangle 176"/>
              <p:cNvSpPr>
                <a:spLocks noChangeArrowheads="1"/>
              </p:cNvSpPr>
              <p:nvPr/>
            </p:nvSpPr>
            <p:spPr bwMode="auto">
              <a:xfrm>
                <a:off x="547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1" name="Rectangle 177"/>
              <p:cNvSpPr>
                <a:spLocks noChangeArrowheads="1"/>
              </p:cNvSpPr>
              <p:nvPr/>
            </p:nvSpPr>
            <p:spPr bwMode="auto">
              <a:xfrm>
                <a:off x="23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2" name="Rectangle 178"/>
              <p:cNvSpPr>
                <a:spLocks noChangeArrowheads="1"/>
              </p:cNvSpPr>
              <p:nvPr/>
            </p:nvSpPr>
            <p:spPr bwMode="auto">
              <a:xfrm>
                <a:off x="24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3" name="Rectangle 179"/>
              <p:cNvSpPr>
                <a:spLocks noChangeArrowheads="1"/>
              </p:cNvSpPr>
              <p:nvPr/>
            </p:nvSpPr>
            <p:spPr bwMode="auto">
              <a:xfrm>
                <a:off x="24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4" name="Rectangle 180"/>
              <p:cNvSpPr>
                <a:spLocks noChangeArrowheads="1"/>
              </p:cNvSpPr>
              <p:nvPr/>
            </p:nvSpPr>
            <p:spPr bwMode="auto">
              <a:xfrm>
                <a:off x="25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5" name="Rectangle 181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6" name="Rectangle 182"/>
              <p:cNvSpPr>
                <a:spLocks noChangeArrowheads="1"/>
              </p:cNvSpPr>
              <p:nvPr/>
            </p:nvSpPr>
            <p:spPr bwMode="auto">
              <a:xfrm>
                <a:off x="27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7" name="Rectangle 183"/>
              <p:cNvSpPr>
                <a:spLocks noChangeArrowheads="1"/>
              </p:cNvSpPr>
              <p:nvPr/>
            </p:nvSpPr>
            <p:spPr bwMode="auto">
              <a:xfrm>
                <a:off x="15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8" name="Rectangle 184"/>
              <p:cNvSpPr>
                <a:spLocks noChangeArrowheads="1"/>
              </p:cNvSpPr>
              <p:nvPr/>
            </p:nvSpPr>
            <p:spPr bwMode="auto">
              <a:xfrm>
                <a:off x="16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29" name="Rectangle 185"/>
              <p:cNvSpPr>
                <a:spLocks noChangeArrowheads="1"/>
              </p:cNvSpPr>
              <p:nvPr/>
            </p:nvSpPr>
            <p:spPr bwMode="auto">
              <a:xfrm>
                <a:off x="17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30" name="Rectangle 186"/>
              <p:cNvSpPr>
                <a:spLocks noChangeArrowheads="1"/>
              </p:cNvSpPr>
              <p:nvPr/>
            </p:nvSpPr>
            <p:spPr bwMode="auto">
              <a:xfrm>
                <a:off x="18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31" name="Rectangle 187"/>
              <p:cNvSpPr>
                <a:spLocks noChangeArrowheads="1"/>
              </p:cNvSpPr>
              <p:nvPr/>
            </p:nvSpPr>
            <p:spPr bwMode="auto">
              <a:xfrm>
                <a:off x="19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32" name="Rectangle 188"/>
              <p:cNvSpPr>
                <a:spLocks noChangeArrowheads="1"/>
              </p:cNvSpPr>
              <p:nvPr/>
            </p:nvSpPr>
            <p:spPr bwMode="auto">
              <a:xfrm>
                <a:off x="20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33" name="Rectangle 189"/>
              <p:cNvSpPr>
                <a:spLocks noChangeArrowheads="1"/>
              </p:cNvSpPr>
              <p:nvPr/>
            </p:nvSpPr>
            <p:spPr bwMode="auto">
              <a:xfrm>
                <a:off x="556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34" name="Rectangle 190"/>
              <p:cNvSpPr>
                <a:spLocks noChangeArrowheads="1"/>
              </p:cNvSpPr>
              <p:nvPr/>
            </p:nvSpPr>
            <p:spPr bwMode="auto">
              <a:xfrm>
                <a:off x="28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35" name="Rectangle 191"/>
              <p:cNvSpPr>
                <a:spLocks noChangeArrowheads="1"/>
              </p:cNvSpPr>
              <p:nvPr/>
            </p:nvSpPr>
            <p:spPr bwMode="auto">
              <a:xfrm>
                <a:off x="21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15464" name="Group 192"/>
            <p:cNvGrpSpPr>
              <a:grpSpLocks/>
            </p:cNvGrpSpPr>
            <p:nvPr/>
          </p:nvGrpSpPr>
          <p:grpSpPr bwMode="auto">
            <a:xfrm>
              <a:off x="96" y="2304"/>
              <a:ext cx="5568" cy="144"/>
              <a:chOff x="96" y="2160"/>
              <a:chExt cx="5568" cy="144"/>
            </a:xfrm>
          </p:grpSpPr>
          <p:sp>
            <p:nvSpPr>
              <p:cNvPr id="2233537" name="Rectangle 193"/>
              <p:cNvSpPr>
                <a:spLocks noChangeArrowheads="1"/>
              </p:cNvSpPr>
              <p:nvPr/>
            </p:nvSpPr>
            <p:spPr bwMode="auto">
              <a:xfrm>
                <a:off x="96" y="216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3</a:t>
                </a:r>
              </a:p>
            </p:txBody>
          </p:sp>
          <p:sp>
            <p:nvSpPr>
              <p:cNvPr id="2233538" name="Rectangle 194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39" name="Rectangle 195"/>
              <p:cNvSpPr>
                <a:spLocks noChangeArrowheads="1"/>
              </p:cNvSpPr>
              <p:nvPr/>
            </p:nvSpPr>
            <p:spPr bwMode="auto">
              <a:xfrm>
                <a:off x="307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40" name="Rectangle 196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41" name="Rectangle 197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42" name="Rectangle 198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43" name="Rectangle 199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44" name="Rectangle 200"/>
              <p:cNvSpPr>
                <a:spLocks noChangeArrowheads="1"/>
              </p:cNvSpPr>
              <p:nvPr/>
            </p:nvSpPr>
            <p:spPr bwMode="auto">
              <a:xfrm>
                <a:off x="18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45" name="Rectangle 201"/>
              <p:cNvSpPr>
                <a:spLocks noChangeArrowheads="1"/>
              </p:cNvSpPr>
              <p:nvPr/>
            </p:nvSpPr>
            <p:spPr bwMode="auto">
              <a:xfrm>
                <a:off x="19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46" name="Rectangle 202"/>
              <p:cNvSpPr>
                <a:spLocks noChangeArrowheads="1"/>
              </p:cNvSpPr>
              <p:nvPr/>
            </p:nvSpPr>
            <p:spPr bwMode="auto">
              <a:xfrm>
                <a:off x="20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47" name="Rectangle 203"/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48" name="Rectangle 204"/>
              <p:cNvSpPr>
                <a:spLocks noChangeArrowheads="1"/>
              </p:cNvSpPr>
              <p:nvPr/>
            </p:nvSpPr>
            <p:spPr bwMode="auto">
              <a:xfrm>
                <a:off x="22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49" name="Rectangle 205"/>
              <p:cNvSpPr>
                <a:spLocks noChangeArrowheads="1"/>
              </p:cNvSpPr>
              <p:nvPr/>
            </p:nvSpPr>
            <p:spPr bwMode="auto">
              <a:xfrm>
                <a:off x="13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0" name="Rectangle 206"/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1" name="Rectangle 207"/>
              <p:cNvSpPr>
                <a:spLocks noChangeArrowheads="1"/>
              </p:cNvSpPr>
              <p:nvPr/>
            </p:nvSpPr>
            <p:spPr bwMode="auto">
              <a:xfrm>
                <a:off x="15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2" name="Rectangle 208"/>
              <p:cNvSpPr>
                <a:spLocks noChangeArrowheads="1"/>
              </p:cNvSpPr>
              <p:nvPr/>
            </p:nvSpPr>
            <p:spPr bwMode="auto">
              <a:xfrm>
                <a:off x="16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3" name="Rectangle 209"/>
              <p:cNvSpPr>
                <a:spLocks noChangeArrowheads="1"/>
              </p:cNvSpPr>
              <p:nvPr/>
            </p:nvSpPr>
            <p:spPr bwMode="auto">
              <a:xfrm>
                <a:off x="17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4" name="Rectangle 21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5" name="Rectangle 211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6" name="Rectangle 212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7" name="Rectangle 213"/>
              <p:cNvSpPr>
                <a:spLocks noChangeArrowheads="1"/>
              </p:cNvSpPr>
              <p:nvPr/>
            </p:nvSpPr>
            <p:spPr bwMode="auto">
              <a:xfrm>
                <a:off x="39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8" name="Rectangle 214"/>
              <p:cNvSpPr>
                <a:spLocks noChangeArrowheads="1"/>
              </p:cNvSpPr>
              <p:nvPr/>
            </p:nvSpPr>
            <p:spPr bwMode="auto">
              <a:xfrm>
                <a:off x="40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59" name="Rectangle 215"/>
              <p:cNvSpPr>
                <a:spLocks noChangeArrowheads="1"/>
              </p:cNvSpPr>
              <p:nvPr/>
            </p:nvSpPr>
            <p:spPr bwMode="auto">
              <a:xfrm>
                <a:off x="41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0" name="Rectangle 216"/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1" name="Rectangle 217"/>
              <p:cNvSpPr>
                <a:spLocks noChangeArrowheads="1"/>
              </p:cNvSpPr>
              <p:nvPr/>
            </p:nvSpPr>
            <p:spPr bwMode="auto">
              <a:xfrm>
                <a:off x="43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2" name="Rectangle 218"/>
              <p:cNvSpPr>
                <a:spLocks noChangeArrowheads="1"/>
              </p:cNvSpPr>
              <p:nvPr/>
            </p:nvSpPr>
            <p:spPr bwMode="auto">
              <a:xfrm>
                <a:off x="44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3" name="Rectangle 219"/>
              <p:cNvSpPr>
                <a:spLocks noChangeArrowheads="1"/>
              </p:cNvSpPr>
              <p:nvPr/>
            </p:nvSpPr>
            <p:spPr bwMode="auto">
              <a:xfrm>
                <a:off x="45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4" name="Rectangle 220"/>
              <p:cNvSpPr>
                <a:spLocks noChangeArrowheads="1"/>
              </p:cNvSpPr>
              <p:nvPr/>
            </p:nvSpPr>
            <p:spPr bwMode="auto">
              <a:xfrm>
                <a:off x="46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5" name="Rectangle 221"/>
              <p:cNvSpPr>
                <a:spLocks noChangeArrowheads="1"/>
              </p:cNvSpPr>
              <p:nvPr/>
            </p:nvSpPr>
            <p:spPr bwMode="auto">
              <a:xfrm>
                <a:off x="47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6" name="Rectangle 222"/>
              <p:cNvSpPr>
                <a:spLocks noChangeArrowheads="1"/>
              </p:cNvSpPr>
              <p:nvPr/>
            </p:nvSpPr>
            <p:spPr bwMode="auto">
              <a:xfrm>
                <a:off x="48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7" name="Rectangle 223"/>
              <p:cNvSpPr>
                <a:spLocks noChangeArrowheads="1"/>
              </p:cNvSpPr>
              <p:nvPr/>
            </p:nvSpPr>
            <p:spPr bwMode="auto">
              <a:xfrm>
                <a:off x="48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8" name="Rectangle 224"/>
              <p:cNvSpPr>
                <a:spLocks noChangeArrowheads="1"/>
              </p:cNvSpPr>
              <p:nvPr/>
            </p:nvSpPr>
            <p:spPr bwMode="auto">
              <a:xfrm>
                <a:off x="49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69" name="Rectangle 225"/>
              <p:cNvSpPr>
                <a:spLocks noChangeArrowheads="1"/>
              </p:cNvSpPr>
              <p:nvPr/>
            </p:nvSpPr>
            <p:spPr bwMode="auto">
              <a:xfrm>
                <a:off x="50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0" name="Rectangle 226"/>
              <p:cNvSpPr>
                <a:spLocks noChangeArrowheads="1"/>
              </p:cNvSpPr>
              <p:nvPr/>
            </p:nvSpPr>
            <p:spPr bwMode="auto">
              <a:xfrm>
                <a:off x="51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1" name="Rectangle 227"/>
              <p:cNvSpPr>
                <a:spLocks noChangeArrowheads="1"/>
              </p:cNvSpPr>
              <p:nvPr/>
            </p:nvSpPr>
            <p:spPr bwMode="auto">
              <a:xfrm>
                <a:off x="52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2" name="Rectangle 228"/>
              <p:cNvSpPr>
                <a:spLocks noChangeArrowheads="1"/>
              </p:cNvSpPr>
              <p:nvPr/>
            </p:nvSpPr>
            <p:spPr bwMode="auto">
              <a:xfrm>
                <a:off x="537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3" name="Rectangle 229"/>
              <p:cNvSpPr>
                <a:spLocks noChangeArrowheads="1"/>
              </p:cNvSpPr>
              <p:nvPr/>
            </p:nvSpPr>
            <p:spPr bwMode="auto">
              <a:xfrm>
                <a:off x="547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4" name="Rectangle 230"/>
              <p:cNvSpPr>
                <a:spLocks noChangeArrowheads="1"/>
              </p:cNvSpPr>
              <p:nvPr/>
            </p:nvSpPr>
            <p:spPr bwMode="auto">
              <a:xfrm>
                <a:off x="23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5" name="Rectangle 231"/>
              <p:cNvSpPr>
                <a:spLocks noChangeArrowheads="1"/>
              </p:cNvSpPr>
              <p:nvPr/>
            </p:nvSpPr>
            <p:spPr bwMode="auto">
              <a:xfrm>
                <a:off x="24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6" name="Rectangle 232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7" name="Rectangle 233"/>
              <p:cNvSpPr>
                <a:spLocks noChangeArrowheads="1"/>
              </p:cNvSpPr>
              <p:nvPr/>
            </p:nvSpPr>
            <p:spPr bwMode="auto">
              <a:xfrm>
                <a:off x="25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8" name="Rectangle 234"/>
              <p:cNvSpPr>
                <a:spLocks noChangeArrowheads="1"/>
              </p:cNvSpPr>
              <p:nvPr/>
            </p:nvSpPr>
            <p:spPr bwMode="auto">
              <a:xfrm>
                <a:off x="26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79" name="Rectangle 235"/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80" name="Rectangle 236"/>
              <p:cNvSpPr>
                <a:spLocks noChangeArrowheads="1"/>
              </p:cNvSpPr>
              <p:nvPr/>
            </p:nvSpPr>
            <p:spPr bwMode="auto">
              <a:xfrm>
                <a:off x="556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81" name="Rectangle 237"/>
              <p:cNvSpPr>
                <a:spLocks noChangeArrowheads="1"/>
              </p:cNvSpPr>
              <p:nvPr/>
            </p:nvSpPr>
            <p:spPr bwMode="auto">
              <a:xfrm>
                <a:off x="28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582" name="Rectangle 238"/>
              <p:cNvSpPr>
                <a:spLocks noChangeArrowheads="1"/>
              </p:cNvSpPr>
              <p:nvPr/>
            </p:nvSpPr>
            <p:spPr bwMode="auto">
              <a:xfrm>
                <a:off x="326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15465" name="Group 239"/>
            <p:cNvGrpSpPr>
              <a:grpSpLocks/>
            </p:cNvGrpSpPr>
            <p:nvPr/>
          </p:nvGrpSpPr>
          <p:grpSpPr bwMode="auto">
            <a:xfrm>
              <a:off x="96" y="2160"/>
              <a:ext cx="5568" cy="144"/>
              <a:chOff x="96" y="1584"/>
              <a:chExt cx="5568" cy="144"/>
            </a:xfrm>
          </p:grpSpPr>
          <p:sp>
            <p:nvSpPr>
              <p:cNvPr id="2233584" name="Rectangle 240"/>
              <p:cNvSpPr>
                <a:spLocks noChangeArrowheads="1"/>
              </p:cNvSpPr>
              <p:nvPr/>
            </p:nvSpPr>
            <p:spPr bwMode="auto">
              <a:xfrm>
                <a:off x="96" y="1584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2</a:t>
                </a:r>
              </a:p>
            </p:txBody>
          </p:sp>
          <p:sp>
            <p:nvSpPr>
              <p:cNvPr id="2233585" name="Rectangle 241"/>
              <p:cNvSpPr>
                <a:spLocks noChangeArrowheads="1"/>
              </p:cNvSpPr>
              <p:nvPr/>
            </p:nvSpPr>
            <p:spPr bwMode="auto">
              <a:xfrm>
                <a:off x="172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86" name="Rectangle 242"/>
              <p:cNvSpPr>
                <a:spLocks noChangeArrowheads="1"/>
              </p:cNvSpPr>
              <p:nvPr/>
            </p:nvSpPr>
            <p:spPr bwMode="auto">
              <a:xfrm>
                <a:off x="163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87" name="Rectangle 243"/>
              <p:cNvSpPr>
                <a:spLocks noChangeArrowheads="1"/>
              </p:cNvSpPr>
              <p:nvPr/>
            </p:nvSpPr>
            <p:spPr bwMode="auto">
              <a:xfrm>
                <a:off x="211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88" name="Rectangle 244"/>
              <p:cNvSpPr>
                <a:spLocks noChangeArrowheads="1"/>
              </p:cNvSpPr>
              <p:nvPr/>
            </p:nvSpPr>
            <p:spPr bwMode="auto">
              <a:xfrm>
                <a:off x="192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89" name="Rectangle 245"/>
              <p:cNvSpPr>
                <a:spLocks noChangeArrowheads="1"/>
              </p:cNvSpPr>
              <p:nvPr/>
            </p:nvSpPr>
            <p:spPr bwMode="auto">
              <a:xfrm>
                <a:off x="201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90" name="Rectangle 246"/>
              <p:cNvSpPr>
                <a:spLocks noChangeArrowheads="1"/>
              </p:cNvSpPr>
              <p:nvPr/>
            </p:nvSpPr>
            <p:spPr bwMode="auto">
              <a:xfrm>
                <a:off x="249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91" name="Rectangle 247"/>
              <p:cNvSpPr>
                <a:spLocks noChangeArrowheads="1"/>
              </p:cNvSpPr>
              <p:nvPr/>
            </p:nvSpPr>
            <p:spPr bwMode="auto">
              <a:xfrm>
                <a:off x="240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92" name="Rectangle 248"/>
              <p:cNvSpPr>
                <a:spLocks noChangeArrowheads="1"/>
              </p:cNvSpPr>
              <p:nvPr/>
            </p:nvSpPr>
            <p:spPr bwMode="auto">
              <a:xfrm>
                <a:off x="288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93" name="Rectangle 249"/>
              <p:cNvSpPr>
                <a:spLocks noChangeArrowheads="1"/>
              </p:cNvSpPr>
              <p:nvPr/>
            </p:nvSpPr>
            <p:spPr bwMode="auto">
              <a:xfrm>
                <a:off x="268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94" name="Rectangle 250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595" name="Rectangle 251"/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96" name="Rectangle 252"/>
              <p:cNvSpPr>
                <a:spLocks noChangeArrowheads="1"/>
              </p:cNvSpPr>
              <p:nvPr/>
            </p:nvSpPr>
            <p:spPr bwMode="auto">
              <a:xfrm>
                <a:off x="316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97" name="Rectangle 25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98" name="Rectangle 254"/>
              <p:cNvSpPr>
                <a:spLocks noChangeArrowheads="1"/>
              </p:cNvSpPr>
              <p:nvPr/>
            </p:nvSpPr>
            <p:spPr bwMode="auto">
              <a:xfrm>
                <a:off x="364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599" name="Rectangle 255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0" name="Rectangle 256"/>
              <p:cNvSpPr>
                <a:spLocks noChangeArrowheads="1"/>
              </p:cNvSpPr>
              <p:nvPr/>
            </p:nvSpPr>
            <p:spPr bwMode="auto">
              <a:xfrm>
                <a:off x="345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01" name="Rectangle 257"/>
              <p:cNvSpPr>
                <a:spLocks noChangeArrowheads="1"/>
              </p:cNvSpPr>
              <p:nvPr/>
            </p:nvSpPr>
            <p:spPr bwMode="auto">
              <a:xfrm>
                <a:off x="336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2" name="Rectangle 258"/>
              <p:cNvSpPr>
                <a:spLocks noChangeArrowheads="1"/>
              </p:cNvSpPr>
              <p:nvPr/>
            </p:nvSpPr>
            <p:spPr bwMode="auto">
              <a:xfrm>
                <a:off x="393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3" name="Rectangle 259"/>
              <p:cNvSpPr>
                <a:spLocks noChangeArrowheads="1"/>
              </p:cNvSpPr>
              <p:nvPr/>
            </p:nvSpPr>
            <p:spPr bwMode="auto">
              <a:xfrm>
                <a:off x="403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4" name="Rectangle 260"/>
              <p:cNvSpPr>
                <a:spLocks noChangeArrowheads="1"/>
              </p:cNvSpPr>
              <p:nvPr/>
            </p:nvSpPr>
            <p:spPr bwMode="auto">
              <a:xfrm>
                <a:off x="412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5" name="Rectangle 261"/>
              <p:cNvSpPr>
                <a:spLocks noChangeArrowheads="1"/>
              </p:cNvSpPr>
              <p:nvPr/>
            </p:nvSpPr>
            <p:spPr bwMode="auto">
              <a:xfrm>
                <a:off x="422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6" name="Rectangle 262"/>
              <p:cNvSpPr>
                <a:spLocks noChangeArrowheads="1"/>
              </p:cNvSpPr>
              <p:nvPr/>
            </p:nvSpPr>
            <p:spPr bwMode="auto">
              <a:xfrm>
                <a:off x="441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7" name="Rectangle 263"/>
              <p:cNvSpPr>
                <a:spLocks noChangeArrowheads="1"/>
              </p:cNvSpPr>
              <p:nvPr/>
            </p:nvSpPr>
            <p:spPr bwMode="auto">
              <a:xfrm>
                <a:off x="451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8" name="Rectangle 264"/>
              <p:cNvSpPr>
                <a:spLocks noChangeArrowheads="1"/>
              </p:cNvSpPr>
              <p:nvPr/>
            </p:nvSpPr>
            <p:spPr bwMode="auto">
              <a:xfrm>
                <a:off x="460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09" name="Rectangle 265"/>
              <p:cNvSpPr>
                <a:spLocks noChangeArrowheads="1"/>
              </p:cNvSpPr>
              <p:nvPr/>
            </p:nvSpPr>
            <p:spPr bwMode="auto">
              <a:xfrm>
                <a:off x="480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10" name="Rectangle 266"/>
              <p:cNvSpPr>
                <a:spLocks noChangeArrowheads="1"/>
              </p:cNvSpPr>
              <p:nvPr/>
            </p:nvSpPr>
            <p:spPr bwMode="auto">
              <a:xfrm>
                <a:off x="489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11" name="Rectangle 267"/>
              <p:cNvSpPr>
                <a:spLocks noChangeArrowheads="1"/>
              </p:cNvSpPr>
              <p:nvPr/>
            </p:nvSpPr>
            <p:spPr bwMode="auto">
              <a:xfrm>
                <a:off x="499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12" name="Rectangle 268"/>
              <p:cNvSpPr>
                <a:spLocks noChangeArrowheads="1"/>
              </p:cNvSpPr>
              <p:nvPr/>
            </p:nvSpPr>
            <p:spPr bwMode="auto">
              <a:xfrm>
                <a:off x="537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13" name="Rectangle 269"/>
              <p:cNvSpPr>
                <a:spLocks noChangeArrowheads="1"/>
              </p:cNvSpPr>
              <p:nvPr/>
            </p:nvSpPr>
            <p:spPr bwMode="auto">
              <a:xfrm>
                <a:off x="547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14" name="Rectangle 270"/>
              <p:cNvSpPr>
                <a:spLocks noChangeArrowheads="1"/>
              </p:cNvSpPr>
              <p:nvPr/>
            </p:nvSpPr>
            <p:spPr bwMode="auto">
              <a:xfrm>
                <a:off x="556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15" name="Rectangle 271"/>
              <p:cNvSpPr>
                <a:spLocks noChangeArrowheads="1"/>
              </p:cNvSpPr>
              <p:nvPr/>
            </p:nvSpPr>
            <p:spPr bwMode="auto">
              <a:xfrm>
                <a:off x="134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16" name="Rectangle 272"/>
              <p:cNvSpPr>
                <a:spLocks noChangeArrowheads="1"/>
              </p:cNvSpPr>
              <p:nvPr/>
            </p:nvSpPr>
            <p:spPr bwMode="auto">
              <a:xfrm>
                <a:off x="14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17" name="Rectangle 273"/>
              <p:cNvSpPr>
                <a:spLocks noChangeArrowheads="1"/>
              </p:cNvSpPr>
              <p:nvPr/>
            </p:nvSpPr>
            <p:spPr bwMode="auto">
              <a:xfrm>
                <a:off x="153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18" name="Rectangle 274"/>
              <p:cNvSpPr>
                <a:spLocks noChangeArrowheads="1"/>
              </p:cNvSpPr>
              <p:nvPr/>
            </p:nvSpPr>
            <p:spPr bwMode="auto">
              <a:xfrm>
                <a:off x="508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19" name="Rectangle 275"/>
              <p:cNvSpPr>
                <a:spLocks noChangeArrowheads="1"/>
              </p:cNvSpPr>
              <p:nvPr/>
            </p:nvSpPr>
            <p:spPr bwMode="auto">
              <a:xfrm>
                <a:off x="518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0" name="Rectangle 276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1" name="Rectangle 277"/>
              <p:cNvSpPr>
                <a:spLocks noChangeArrowheads="1"/>
              </p:cNvSpPr>
              <p:nvPr/>
            </p:nvSpPr>
            <p:spPr bwMode="auto">
              <a:xfrm>
                <a:off x="220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2" name="Rectangle 278"/>
              <p:cNvSpPr>
                <a:spLocks noChangeArrowheads="1"/>
              </p:cNvSpPr>
              <p:nvPr/>
            </p:nvSpPr>
            <p:spPr bwMode="auto">
              <a:xfrm>
                <a:off x="259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3" name="Rectangle 279"/>
              <p:cNvSpPr>
                <a:spLocks noChangeArrowheads="1"/>
              </p:cNvSpPr>
              <p:nvPr/>
            </p:nvSpPr>
            <p:spPr bwMode="auto">
              <a:xfrm>
                <a:off x="182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4" name="Rectangle 280"/>
              <p:cNvSpPr>
                <a:spLocks noChangeArrowheads="1"/>
              </p:cNvSpPr>
              <p:nvPr/>
            </p:nvSpPr>
            <p:spPr bwMode="auto">
              <a:xfrm>
                <a:off x="528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5" name="Rectangle 281"/>
              <p:cNvSpPr>
                <a:spLocks noChangeArrowheads="1"/>
              </p:cNvSpPr>
              <p:nvPr/>
            </p:nvSpPr>
            <p:spPr bwMode="auto">
              <a:xfrm>
                <a:off x="432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6" name="Rectangle 282"/>
              <p:cNvSpPr>
                <a:spLocks noChangeArrowheads="1"/>
              </p:cNvSpPr>
              <p:nvPr/>
            </p:nvSpPr>
            <p:spPr bwMode="auto">
              <a:xfrm>
                <a:off x="47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7" name="Rectangle 283"/>
              <p:cNvSpPr>
                <a:spLocks noChangeArrowheads="1"/>
              </p:cNvSpPr>
              <p:nvPr/>
            </p:nvSpPr>
            <p:spPr bwMode="auto">
              <a:xfrm>
                <a:off x="297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8" name="Rectangle 284"/>
              <p:cNvSpPr>
                <a:spLocks noChangeArrowheads="1"/>
              </p:cNvSpPr>
              <p:nvPr/>
            </p:nvSpPr>
            <p:spPr bwMode="auto">
              <a:xfrm>
                <a:off x="326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29" name="Rectangle 285"/>
              <p:cNvSpPr>
                <a:spLocks noChangeArrowheads="1"/>
              </p:cNvSpPr>
              <p:nvPr/>
            </p:nvSpPr>
            <p:spPr bwMode="auto">
              <a:xfrm>
                <a:off x="38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15466" name="Group 286"/>
            <p:cNvGrpSpPr>
              <a:grpSpLocks/>
            </p:cNvGrpSpPr>
            <p:nvPr/>
          </p:nvGrpSpPr>
          <p:grpSpPr bwMode="auto">
            <a:xfrm>
              <a:off x="96" y="2016"/>
              <a:ext cx="5568" cy="144"/>
              <a:chOff x="96" y="1296"/>
              <a:chExt cx="5568" cy="144"/>
            </a:xfrm>
          </p:grpSpPr>
          <p:sp>
            <p:nvSpPr>
              <p:cNvPr id="2233631" name="Rectangle 287"/>
              <p:cNvSpPr>
                <a:spLocks noChangeArrowheads="1"/>
              </p:cNvSpPr>
              <p:nvPr/>
            </p:nvSpPr>
            <p:spPr bwMode="auto">
              <a:xfrm>
                <a:off x="144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32" name="Rectangle 288"/>
              <p:cNvSpPr>
                <a:spLocks noChangeArrowheads="1"/>
              </p:cNvSpPr>
              <p:nvPr/>
            </p:nvSpPr>
            <p:spPr bwMode="auto">
              <a:xfrm>
                <a:off x="153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33" name="Rectangle 289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34" name="Rectangle 290"/>
              <p:cNvSpPr>
                <a:spLocks noChangeArrowheads="1"/>
              </p:cNvSpPr>
              <p:nvPr/>
            </p:nvSpPr>
            <p:spPr bwMode="auto">
              <a:xfrm>
                <a:off x="230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35" name="Rectangle 291"/>
              <p:cNvSpPr>
                <a:spLocks noChangeArrowheads="1"/>
              </p:cNvSpPr>
              <p:nvPr/>
            </p:nvSpPr>
            <p:spPr bwMode="auto">
              <a:xfrm>
                <a:off x="297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36" name="Rectangle 292"/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37" name="Rectangle 293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38" name="Rectangle 294"/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33639" name="Rectangle 295"/>
              <p:cNvSpPr>
                <a:spLocks noChangeArrowheads="1"/>
              </p:cNvSpPr>
              <p:nvPr/>
            </p:nvSpPr>
            <p:spPr bwMode="auto">
              <a:xfrm>
                <a:off x="96" y="129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1</a:t>
                </a:r>
              </a:p>
            </p:txBody>
          </p:sp>
          <p:sp>
            <p:nvSpPr>
              <p:cNvPr id="2233640" name="Rectangle 296"/>
              <p:cNvSpPr>
                <a:spLocks noChangeArrowheads="1"/>
              </p:cNvSpPr>
              <p:nvPr/>
            </p:nvSpPr>
            <p:spPr bwMode="auto">
              <a:xfrm>
                <a:off x="336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1" name="Rectangle 297"/>
              <p:cNvSpPr>
                <a:spLocks noChangeArrowheads="1"/>
              </p:cNvSpPr>
              <p:nvPr/>
            </p:nvSpPr>
            <p:spPr bwMode="auto">
              <a:xfrm>
                <a:off x="345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2" name="Rectangle 298"/>
              <p:cNvSpPr>
                <a:spLocks noChangeArrowheads="1"/>
              </p:cNvSpPr>
              <p:nvPr/>
            </p:nvSpPr>
            <p:spPr bwMode="auto">
              <a:xfrm>
                <a:off x="355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505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3" name="Rectangle 299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4" name="Rectangle 300"/>
              <p:cNvSpPr>
                <a:spLocks noChangeArrowheads="1"/>
              </p:cNvSpPr>
              <p:nvPr/>
            </p:nvSpPr>
            <p:spPr bwMode="auto">
              <a:xfrm>
                <a:off x="393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5" name="Rectangle 301"/>
              <p:cNvSpPr>
                <a:spLocks noChangeArrowheads="1"/>
              </p:cNvSpPr>
              <p:nvPr/>
            </p:nvSpPr>
            <p:spPr bwMode="auto">
              <a:xfrm>
                <a:off x="403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6" name="Rectangle 302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33647" name="Rectangle 30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48" name="Rectangle 304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49" name="Rectangle 305"/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0" name="Rectangle 306"/>
              <p:cNvSpPr>
                <a:spLocks noChangeArrowheads="1"/>
              </p:cNvSpPr>
              <p:nvPr/>
            </p:nvSpPr>
            <p:spPr bwMode="auto">
              <a:xfrm>
                <a:off x="19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1" name="Rectangle 307"/>
              <p:cNvSpPr>
                <a:spLocks noChangeArrowheads="1"/>
              </p:cNvSpPr>
              <p:nvPr/>
            </p:nvSpPr>
            <p:spPr bwMode="auto">
              <a:xfrm>
                <a:off x="20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2" name="Rectangle 308"/>
              <p:cNvSpPr>
                <a:spLocks noChangeArrowheads="1"/>
              </p:cNvSpPr>
              <p:nvPr/>
            </p:nvSpPr>
            <p:spPr bwMode="auto">
              <a:xfrm>
                <a:off x="42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3" name="Rectangle 309"/>
              <p:cNvSpPr>
                <a:spLocks noChangeArrowheads="1"/>
              </p:cNvSpPr>
              <p:nvPr/>
            </p:nvSpPr>
            <p:spPr bwMode="auto">
              <a:xfrm>
                <a:off x="43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4" name="Rectangle 310"/>
              <p:cNvSpPr>
                <a:spLocks noChangeArrowheads="1"/>
              </p:cNvSpPr>
              <p:nvPr/>
            </p:nvSpPr>
            <p:spPr bwMode="auto">
              <a:xfrm>
                <a:off x="44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5" name="Rectangle 311"/>
              <p:cNvSpPr>
                <a:spLocks noChangeArrowheads="1"/>
              </p:cNvSpPr>
              <p:nvPr/>
            </p:nvSpPr>
            <p:spPr bwMode="auto">
              <a:xfrm>
                <a:off x="45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6" name="Rectangle 312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7" name="Rectangle 313"/>
              <p:cNvSpPr>
                <a:spLocks noChangeArrowheads="1"/>
              </p:cNvSpPr>
              <p:nvPr/>
            </p:nvSpPr>
            <p:spPr bwMode="auto">
              <a:xfrm>
                <a:off x="470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8" name="Rectangle 314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59" name="Rectangle 315"/>
              <p:cNvSpPr>
                <a:spLocks noChangeArrowheads="1"/>
              </p:cNvSpPr>
              <p:nvPr/>
            </p:nvSpPr>
            <p:spPr bwMode="auto">
              <a:xfrm>
                <a:off x="48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0" name="Rectangle 316"/>
              <p:cNvSpPr>
                <a:spLocks noChangeArrowheads="1"/>
              </p:cNvSpPr>
              <p:nvPr/>
            </p:nvSpPr>
            <p:spPr bwMode="auto">
              <a:xfrm>
                <a:off x="49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1" name="Rectangle 317"/>
              <p:cNvSpPr>
                <a:spLocks noChangeArrowheads="1"/>
              </p:cNvSpPr>
              <p:nvPr/>
            </p:nvSpPr>
            <p:spPr bwMode="auto">
              <a:xfrm>
                <a:off x="50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2" name="Rectangle 318"/>
              <p:cNvSpPr>
                <a:spLocks noChangeArrowheads="1"/>
              </p:cNvSpPr>
              <p:nvPr/>
            </p:nvSpPr>
            <p:spPr bwMode="auto">
              <a:xfrm>
                <a:off x="51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3" name="Rectangle 319"/>
              <p:cNvSpPr>
                <a:spLocks noChangeArrowheads="1"/>
              </p:cNvSpPr>
              <p:nvPr/>
            </p:nvSpPr>
            <p:spPr bwMode="auto">
              <a:xfrm>
                <a:off x="52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4" name="Rectangle 320"/>
              <p:cNvSpPr>
                <a:spLocks noChangeArrowheads="1"/>
              </p:cNvSpPr>
              <p:nvPr/>
            </p:nvSpPr>
            <p:spPr bwMode="auto">
              <a:xfrm>
                <a:off x="537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5" name="Rectangle 321"/>
              <p:cNvSpPr>
                <a:spLocks noChangeArrowheads="1"/>
              </p:cNvSpPr>
              <p:nvPr/>
            </p:nvSpPr>
            <p:spPr bwMode="auto">
              <a:xfrm>
                <a:off x="547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6" name="Rectangle 322"/>
              <p:cNvSpPr>
                <a:spLocks noChangeArrowheads="1"/>
              </p:cNvSpPr>
              <p:nvPr/>
            </p:nvSpPr>
            <p:spPr bwMode="auto">
              <a:xfrm>
                <a:off x="556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7" name="Rectangle 323"/>
              <p:cNvSpPr>
                <a:spLocks noChangeArrowheads="1"/>
              </p:cNvSpPr>
              <p:nvPr/>
            </p:nvSpPr>
            <p:spPr bwMode="auto">
              <a:xfrm>
                <a:off x="24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8" name="Rectangle 324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69" name="Rectangle 325"/>
              <p:cNvSpPr>
                <a:spLocks noChangeArrowheads="1"/>
              </p:cNvSpPr>
              <p:nvPr/>
            </p:nvSpPr>
            <p:spPr bwMode="auto">
              <a:xfrm>
                <a:off x="25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0" name="Rectangle 326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1" name="Rectangle 327"/>
              <p:cNvSpPr>
                <a:spLocks noChangeArrowheads="1"/>
              </p:cNvSpPr>
              <p:nvPr/>
            </p:nvSpPr>
            <p:spPr bwMode="auto">
              <a:xfrm>
                <a:off x="27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2" name="Rectangle 328"/>
              <p:cNvSpPr>
                <a:spLocks noChangeArrowheads="1"/>
              </p:cNvSpPr>
              <p:nvPr/>
            </p:nvSpPr>
            <p:spPr bwMode="auto">
              <a:xfrm>
                <a:off x="28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3" name="Rectangle 329"/>
              <p:cNvSpPr>
                <a:spLocks noChangeArrowheads="1"/>
              </p:cNvSpPr>
              <p:nvPr/>
            </p:nvSpPr>
            <p:spPr bwMode="auto">
              <a:xfrm>
                <a:off x="384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4" name="Rectangle 330"/>
              <p:cNvSpPr>
                <a:spLocks noChangeArrowheads="1"/>
              </p:cNvSpPr>
              <p:nvPr/>
            </p:nvSpPr>
            <p:spPr bwMode="auto">
              <a:xfrm>
                <a:off x="134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5" name="Rectangle 331"/>
              <p:cNvSpPr>
                <a:spLocks noChangeArrowheads="1"/>
              </p:cNvSpPr>
              <p:nvPr/>
            </p:nvSpPr>
            <p:spPr bwMode="auto">
              <a:xfrm>
                <a:off x="21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33676" name="Rectangle 332"/>
              <p:cNvSpPr>
                <a:spLocks noChangeArrowheads="1"/>
              </p:cNvSpPr>
              <p:nvPr/>
            </p:nvSpPr>
            <p:spPr bwMode="auto">
              <a:xfrm>
                <a:off x="326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</p:grpSp>
      <p:sp>
        <p:nvSpPr>
          <p:cNvPr id="2233677" name="Text Box 333"/>
          <p:cNvSpPr txBox="1">
            <a:spLocks noChangeArrowheads="1"/>
          </p:cNvSpPr>
          <p:nvPr/>
        </p:nvSpPr>
        <p:spPr bwMode="auto">
          <a:xfrm>
            <a:off x="228600" y="5484813"/>
            <a:ext cx="3979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0">
                <a:solidFill>
                  <a:srgbClr val="800080"/>
                </a:solidFill>
                <a:cs typeface="Arial" charset="0"/>
              </a:rPr>
              <a:t>Interaction experiments </a:t>
            </a:r>
          </a:p>
          <a:p>
            <a:pPr>
              <a:defRPr/>
            </a:pPr>
            <a:r>
              <a:rPr lang="en-US" i="1">
                <a:solidFill>
                  <a:srgbClr val="800080"/>
                </a:solidFill>
                <a:cs typeface="Arial" charset="0"/>
              </a:rPr>
              <a:t>before</a:t>
            </a:r>
            <a:r>
              <a:rPr lang="en-US" b="0">
                <a:solidFill>
                  <a:srgbClr val="800080"/>
                </a:solidFill>
                <a:cs typeface="Arial" charset="0"/>
              </a:rPr>
              <a:t> structure was known</a:t>
            </a:r>
          </a:p>
        </p:txBody>
      </p:sp>
      <p:grpSp>
        <p:nvGrpSpPr>
          <p:cNvPr id="15364" name="Group 334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33679" name="Rectangle 335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15459" name="Picture 336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5" name="Group 337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sp>
          <p:nvSpPr>
            <p:cNvPr id="2233682" name="Rectangle 338"/>
            <p:cNvSpPr>
              <a:spLocks noChangeArrowheads="1"/>
            </p:cNvSpPr>
            <p:nvPr/>
          </p:nvSpPr>
          <p:spPr bwMode="auto">
            <a:xfrm>
              <a:off x="134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3" name="Rectangle 339"/>
            <p:cNvSpPr>
              <a:spLocks noChangeArrowheads="1"/>
            </p:cNvSpPr>
            <p:nvPr/>
          </p:nvSpPr>
          <p:spPr bwMode="auto">
            <a:xfrm>
              <a:off x="144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4" name="Rectangle 340"/>
            <p:cNvSpPr>
              <a:spLocks noChangeArrowheads="1"/>
            </p:cNvSpPr>
            <p:nvPr/>
          </p:nvSpPr>
          <p:spPr bwMode="auto">
            <a:xfrm>
              <a:off x="153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5" name="Rectangle 341"/>
            <p:cNvSpPr>
              <a:spLocks noChangeArrowheads="1"/>
            </p:cNvSpPr>
            <p:nvPr/>
          </p:nvSpPr>
          <p:spPr bwMode="auto">
            <a:xfrm>
              <a:off x="163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6" name="Rectangle 342"/>
            <p:cNvSpPr>
              <a:spLocks noChangeArrowheads="1"/>
            </p:cNvSpPr>
            <p:nvPr/>
          </p:nvSpPr>
          <p:spPr bwMode="auto">
            <a:xfrm>
              <a:off x="172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7" name="Rectangle 343"/>
            <p:cNvSpPr>
              <a:spLocks noChangeArrowheads="1"/>
            </p:cNvSpPr>
            <p:nvPr/>
          </p:nvSpPr>
          <p:spPr bwMode="auto">
            <a:xfrm>
              <a:off x="182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8" name="Rectangle 344"/>
            <p:cNvSpPr>
              <a:spLocks noChangeArrowheads="1"/>
            </p:cNvSpPr>
            <p:nvPr/>
          </p:nvSpPr>
          <p:spPr bwMode="auto">
            <a:xfrm>
              <a:off x="192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89" name="Rectangle 345"/>
            <p:cNvSpPr>
              <a:spLocks noChangeArrowheads="1"/>
            </p:cNvSpPr>
            <p:nvPr/>
          </p:nvSpPr>
          <p:spPr bwMode="auto">
            <a:xfrm>
              <a:off x="201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90" name="Rectangle 346"/>
            <p:cNvSpPr>
              <a:spLocks noChangeArrowheads="1"/>
            </p:cNvSpPr>
            <p:nvPr/>
          </p:nvSpPr>
          <p:spPr bwMode="auto">
            <a:xfrm>
              <a:off x="211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33691" name="Rectangle 347"/>
            <p:cNvSpPr>
              <a:spLocks noChangeArrowheads="1"/>
            </p:cNvSpPr>
            <p:nvPr/>
          </p:nvSpPr>
          <p:spPr bwMode="auto">
            <a:xfrm>
              <a:off x="220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692" name="Rectangle 348"/>
            <p:cNvSpPr>
              <a:spLocks noChangeArrowheads="1"/>
            </p:cNvSpPr>
            <p:nvPr/>
          </p:nvSpPr>
          <p:spPr bwMode="auto">
            <a:xfrm>
              <a:off x="297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693" name="Rectangle 349"/>
            <p:cNvSpPr>
              <a:spLocks noChangeArrowheads="1"/>
            </p:cNvSpPr>
            <p:nvPr/>
          </p:nvSpPr>
          <p:spPr bwMode="auto">
            <a:xfrm>
              <a:off x="364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694" name="Rectangle 350"/>
            <p:cNvSpPr>
              <a:spLocks noChangeArrowheads="1"/>
            </p:cNvSpPr>
            <p:nvPr/>
          </p:nvSpPr>
          <p:spPr bwMode="auto">
            <a:xfrm>
              <a:off x="422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695" name="Rectangle 351"/>
            <p:cNvSpPr>
              <a:spLocks noChangeArrowheads="1"/>
            </p:cNvSpPr>
            <p:nvPr/>
          </p:nvSpPr>
          <p:spPr bwMode="auto">
            <a:xfrm>
              <a:off x="432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696" name="Rectangle 352"/>
            <p:cNvSpPr>
              <a:spLocks noChangeArrowheads="1"/>
            </p:cNvSpPr>
            <p:nvPr/>
          </p:nvSpPr>
          <p:spPr bwMode="auto">
            <a:xfrm>
              <a:off x="441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697" name="Rectangle 353"/>
            <p:cNvSpPr>
              <a:spLocks noChangeArrowheads="1"/>
            </p:cNvSpPr>
            <p:nvPr/>
          </p:nvSpPr>
          <p:spPr bwMode="auto">
            <a:xfrm>
              <a:off x="451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698" name="Rectangle 354"/>
            <p:cNvSpPr>
              <a:spLocks noChangeArrowheads="1"/>
            </p:cNvSpPr>
            <p:nvPr/>
          </p:nvSpPr>
          <p:spPr bwMode="auto">
            <a:xfrm>
              <a:off x="460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699" name="Rectangle 355"/>
            <p:cNvSpPr>
              <a:spLocks noChangeArrowheads="1"/>
            </p:cNvSpPr>
            <p:nvPr/>
          </p:nvSpPr>
          <p:spPr bwMode="auto">
            <a:xfrm>
              <a:off x="470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00" name="Rectangle 356"/>
            <p:cNvSpPr>
              <a:spLocks noChangeArrowheads="1"/>
            </p:cNvSpPr>
            <p:nvPr/>
          </p:nvSpPr>
          <p:spPr bwMode="auto">
            <a:xfrm>
              <a:off x="480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01" name="Rectangle 357"/>
            <p:cNvSpPr>
              <a:spLocks noChangeArrowheads="1"/>
            </p:cNvSpPr>
            <p:nvPr/>
          </p:nvSpPr>
          <p:spPr bwMode="auto">
            <a:xfrm>
              <a:off x="489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02" name="Rectangle 358"/>
            <p:cNvSpPr>
              <a:spLocks noChangeArrowheads="1"/>
            </p:cNvSpPr>
            <p:nvPr/>
          </p:nvSpPr>
          <p:spPr bwMode="auto">
            <a:xfrm>
              <a:off x="499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03" name="Rectangle 359"/>
            <p:cNvSpPr>
              <a:spLocks noChangeArrowheads="1"/>
            </p:cNvSpPr>
            <p:nvPr/>
          </p:nvSpPr>
          <p:spPr bwMode="auto">
            <a:xfrm>
              <a:off x="508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04" name="Rectangle 360"/>
            <p:cNvSpPr>
              <a:spLocks noChangeArrowheads="1"/>
            </p:cNvSpPr>
            <p:nvPr/>
          </p:nvSpPr>
          <p:spPr bwMode="auto">
            <a:xfrm>
              <a:off x="518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05" name="Rectangle 361"/>
            <p:cNvSpPr>
              <a:spLocks noChangeArrowheads="1"/>
            </p:cNvSpPr>
            <p:nvPr/>
          </p:nvSpPr>
          <p:spPr bwMode="auto">
            <a:xfrm>
              <a:off x="528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06" name="Rectangle 362"/>
            <p:cNvSpPr>
              <a:spLocks noChangeArrowheads="1"/>
            </p:cNvSpPr>
            <p:nvPr/>
          </p:nvSpPr>
          <p:spPr bwMode="auto">
            <a:xfrm>
              <a:off x="537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07" name="Rectangle 363"/>
            <p:cNvSpPr>
              <a:spLocks noChangeArrowheads="1"/>
            </p:cNvSpPr>
            <p:nvPr/>
          </p:nvSpPr>
          <p:spPr bwMode="auto">
            <a:xfrm>
              <a:off x="547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08" name="Rectangle 364"/>
            <p:cNvSpPr>
              <a:spLocks noChangeArrowheads="1"/>
            </p:cNvSpPr>
            <p:nvPr/>
          </p:nvSpPr>
          <p:spPr bwMode="auto">
            <a:xfrm>
              <a:off x="556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09" name="Rectangle 365"/>
            <p:cNvSpPr>
              <a:spLocks noChangeArrowheads="1"/>
            </p:cNvSpPr>
            <p:nvPr/>
          </p:nvSpPr>
          <p:spPr bwMode="auto">
            <a:xfrm>
              <a:off x="134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10" name="Rectangle 366"/>
            <p:cNvSpPr>
              <a:spLocks noChangeArrowheads="1"/>
            </p:cNvSpPr>
            <p:nvPr/>
          </p:nvSpPr>
          <p:spPr bwMode="auto">
            <a:xfrm>
              <a:off x="144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11" name="Rectangle 367"/>
            <p:cNvSpPr>
              <a:spLocks noChangeArrowheads="1"/>
            </p:cNvSpPr>
            <p:nvPr/>
          </p:nvSpPr>
          <p:spPr bwMode="auto">
            <a:xfrm>
              <a:off x="153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12" name="Rectangle 368"/>
            <p:cNvSpPr>
              <a:spLocks noChangeArrowheads="1"/>
            </p:cNvSpPr>
            <p:nvPr/>
          </p:nvSpPr>
          <p:spPr bwMode="auto">
            <a:xfrm>
              <a:off x="163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713" name="Rectangle 369"/>
            <p:cNvSpPr>
              <a:spLocks noChangeArrowheads="1"/>
            </p:cNvSpPr>
            <p:nvPr/>
          </p:nvSpPr>
          <p:spPr bwMode="auto">
            <a:xfrm>
              <a:off x="172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14" name="Rectangle 370"/>
            <p:cNvSpPr>
              <a:spLocks noChangeArrowheads="1"/>
            </p:cNvSpPr>
            <p:nvPr/>
          </p:nvSpPr>
          <p:spPr bwMode="auto">
            <a:xfrm>
              <a:off x="182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15" name="Rectangle 371"/>
            <p:cNvSpPr>
              <a:spLocks noChangeArrowheads="1"/>
            </p:cNvSpPr>
            <p:nvPr/>
          </p:nvSpPr>
          <p:spPr bwMode="auto">
            <a:xfrm>
              <a:off x="192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16" name="Rectangle 372"/>
            <p:cNvSpPr>
              <a:spLocks noChangeArrowheads="1"/>
            </p:cNvSpPr>
            <p:nvPr/>
          </p:nvSpPr>
          <p:spPr bwMode="auto">
            <a:xfrm>
              <a:off x="201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17" name="Rectangle 373"/>
            <p:cNvSpPr>
              <a:spLocks noChangeArrowheads="1"/>
            </p:cNvSpPr>
            <p:nvPr/>
          </p:nvSpPr>
          <p:spPr bwMode="auto">
            <a:xfrm>
              <a:off x="211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18" name="Rectangle 374"/>
            <p:cNvSpPr>
              <a:spLocks noChangeArrowheads="1"/>
            </p:cNvSpPr>
            <p:nvPr/>
          </p:nvSpPr>
          <p:spPr bwMode="auto">
            <a:xfrm>
              <a:off x="220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19" name="Rectangle 375"/>
            <p:cNvSpPr>
              <a:spLocks noChangeArrowheads="1"/>
            </p:cNvSpPr>
            <p:nvPr/>
          </p:nvSpPr>
          <p:spPr bwMode="auto">
            <a:xfrm>
              <a:off x="230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20" name="Rectangle 376"/>
            <p:cNvSpPr>
              <a:spLocks noChangeArrowheads="1"/>
            </p:cNvSpPr>
            <p:nvPr/>
          </p:nvSpPr>
          <p:spPr bwMode="auto">
            <a:xfrm>
              <a:off x="240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721" name="Rectangle 377"/>
            <p:cNvSpPr>
              <a:spLocks noChangeArrowheads="1"/>
            </p:cNvSpPr>
            <p:nvPr/>
          </p:nvSpPr>
          <p:spPr bwMode="auto">
            <a:xfrm>
              <a:off x="249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22" name="Rectangle 378"/>
            <p:cNvSpPr>
              <a:spLocks noChangeArrowheads="1"/>
            </p:cNvSpPr>
            <p:nvPr/>
          </p:nvSpPr>
          <p:spPr bwMode="auto">
            <a:xfrm>
              <a:off x="259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23" name="Rectangle 379"/>
            <p:cNvSpPr>
              <a:spLocks noChangeArrowheads="1"/>
            </p:cNvSpPr>
            <p:nvPr/>
          </p:nvSpPr>
          <p:spPr bwMode="auto">
            <a:xfrm>
              <a:off x="268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24" name="Rectangle 380"/>
            <p:cNvSpPr>
              <a:spLocks noChangeArrowheads="1"/>
            </p:cNvSpPr>
            <p:nvPr/>
          </p:nvSpPr>
          <p:spPr bwMode="auto">
            <a:xfrm>
              <a:off x="278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25" name="Rectangle 381"/>
            <p:cNvSpPr>
              <a:spLocks noChangeArrowheads="1"/>
            </p:cNvSpPr>
            <p:nvPr/>
          </p:nvSpPr>
          <p:spPr bwMode="auto">
            <a:xfrm>
              <a:off x="288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26" name="Rectangle 382"/>
            <p:cNvSpPr>
              <a:spLocks noChangeArrowheads="1"/>
            </p:cNvSpPr>
            <p:nvPr/>
          </p:nvSpPr>
          <p:spPr bwMode="auto">
            <a:xfrm>
              <a:off x="297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27" name="Rectangle 383"/>
            <p:cNvSpPr>
              <a:spLocks noChangeArrowheads="1"/>
            </p:cNvSpPr>
            <p:nvPr/>
          </p:nvSpPr>
          <p:spPr bwMode="auto">
            <a:xfrm>
              <a:off x="307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728" name="Rectangle 384"/>
            <p:cNvSpPr>
              <a:spLocks noChangeArrowheads="1"/>
            </p:cNvSpPr>
            <p:nvPr/>
          </p:nvSpPr>
          <p:spPr bwMode="auto">
            <a:xfrm>
              <a:off x="316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29" name="Rectangle 385"/>
            <p:cNvSpPr>
              <a:spLocks noChangeArrowheads="1"/>
            </p:cNvSpPr>
            <p:nvPr/>
          </p:nvSpPr>
          <p:spPr bwMode="auto">
            <a:xfrm>
              <a:off x="326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30" name="Rectangle 386"/>
            <p:cNvSpPr>
              <a:spLocks noChangeArrowheads="1"/>
            </p:cNvSpPr>
            <p:nvPr/>
          </p:nvSpPr>
          <p:spPr bwMode="auto">
            <a:xfrm>
              <a:off x="336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31" name="Rectangle 387"/>
            <p:cNvSpPr>
              <a:spLocks noChangeArrowheads="1"/>
            </p:cNvSpPr>
            <p:nvPr/>
          </p:nvSpPr>
          <p:spPr bwMode="auto">
            <a:xfrm>
              <a:off x="345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32" name="Rectangle 388"/>
            <p:cNvSpPr>
              <a:spLocks noChangeArrowheads="1"/>
            </p:cNvSpPr>
            <p:nvPr/>
          </p:nvSpPr>
          <p:spPr bwMode="auto">
            <a:xfrm>
              <a:off x="355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33" name="Rectangle 389"/>
            <p:cNvSpPr>
              <a:spLocks noChangeArrowheads="1"/>
            </p:cNvSpPr>
            <p:nvPr/>
          </p:nvSpPr>
          <p:spPr bwMode="auto">
            <a:xfrm>
              <a:off x="364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6</a:t>
              </a:r>
            </a:p>
          </p:txBody>
        </p:sp>
        <p:sp>
          <p:nvSpPr>
            <p:cNvPr id="2233734" name="Rectangle 390"/>
            <p:cNvSpPr>
              <a:spLocks noChangeArrowheads="1"/>
            </p:cNvSpPr>
            <p:nvPr/>
          </p:nvSpPr>
          <p:spPr bwMode="auto">
            <a:xfrm>
              <a:off x="374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35" name="Rectangle 391"/>
            <p:cNvSpPr>
              <a:spLocks noChangeArrowheads="1"/>
            </p:cNvSpPr>
            <p:nvPr/>
          </p:nvSpPr>
          <p:spPr bwMode="auto">
            <a:xfrm>
              <a:off x="384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36" name="Rectangle 392"/>
            <p:cNvSpPr>
              <a:spLocks noChangeArrowheads="1"/>
            </p:cNvSpPr>
            <p:nvPr/>
          </p:nvSpPr>
          <p:spPr bwMode="auto">
            <a:xfrm>
              <a:off x="393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37" name="Rectangle 393"/>
            <p:cNvSpPr>
              <a:spLocks noChangeArrowheads="1"/>
            </p:cNvSpPr>
            <p:nvPr/>
          </p:nvSpPr>
          <p:spPr bwMode="auto">
            <a:xfrm>
              <a:off x="403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38" name="Rectangle 394"/>
            <p:cNvSpPr>
              <a:spLocks noChangeArrowheads="1"/>
            </p:cNvSpPr>
            <p:nvPr/>
          </p:nvSpPr>
          <p:spPr bwMode="auto">
            <a:xfrm>
              <a:off x="412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39" name="Rectangle 395"/>
            <p:cNvSpPr>
              <a:spLocks noChangeArrowheads="1"/>
            </p:cNvSpPr>
            <p:nvPr/>
          </p:nvSpPr>
          <p:spPr bwMode="auto">
            <a:xfrm>
              <a:off x="422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8</a:t>
              </a:r>
            </a:p>
          </p:txBody>
        </p:sp>
        <p:sp>
          <p:nvSpPr>
            <p:cNvPr id="2233740" name="Rectangle 396"/>
            <p:cNvSpPr>
              <a:spLocks noChangeArrowheads="1"/>
            </p:cNvSpPr>
            <p:nvPr/>
          </p:nvSpPr>
          <p:spPr bwMode="auto">
            <a:xfrm>
              <a:off x="432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41" name="Rectangle 397"/>
            <p:cNvSpPr>
              <a:spLocks noChangeArrowheads="1"/>
            </p:cNvSpPr>
            <p:nvPr/>
          </p:nvSpPr>
          <p:spPr bwMode="auto">
            <a:xfrm>
              <a:off x="441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42" name="Rectangle 398"/>
            <p:cNvSpPr>
              <a:spLocks noChangeArrowheads="1"/>
            </p:cNvSpPr>
            <p:nvPr/>
          </p:nvSpPr>
          <p:spPr bwMode="auto">
            <a:xfrm>
              <a:off x="451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43" name="Rectangle 399"/>
            <p:cNvSpPr>
              <a:spLocks noChangeArrowheads="1"/>
            </p:cNvSpPr>
            <p:nvPr/>
          </p:nvSpPr>
          <p:spPr bwMode="auto">
            <a:xfrm>
              <a:off x="460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44" name="Rectangle 400"/>
            <p:cNvSpPr>
              <a:spLocks noChangeArrowheads="1"/>
            </p:cNvSpPr>
            <p:nvPr/>
          </p:nvSpPr>
          <p:spPr bwMode="auto">
            <a:xfrm>
              <a:off x="470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9</a:t>
              </a:r>
            </a:p>
          </p:txBody>
        </p:sp>
        <p:sp>
          <p:nvSpPr>
            <p:cNvPr id="2233745" name="Rectangle 401"/>
            <p:cNvSpPr>
              <a:spLocks noChangeArrowheads="1"/>
            </p:cNvSpPr>
            <p:nvPr/>
          </p:nvSpPr>
          <p:spPr bwMode="auto">
            <a:xfrm>
              <a:off x="480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46" name="Rectangle 402"/>
            <p:cNvSpPr>
              <a:spLocks noChangeArrowheads="1"/>
            </p:cNvSpPr>
            <p:nvPr/>
          </p:nvSpPr>
          <p:spPr bwMode="auto">
            <a:xfrm>
              <a:off x="489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47" name="Rectangle 403"/>
            <p:cNvSpPr>
              <a:spLocks noChangeArrowheads="1"/>
            </p:cNvSpPr>
            <p:nvPr/>
          </p:nvSpPr>
          <p:spPr bwMode="auto">
            <a:xfrm>
              <a:off x="499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48" name="Rectangle 404"/>
            <p:cNvSpPr>
              <a:spLocks noChangeArrowheads="1"/>
            </p:cNvSpPr>
            <p:nvPr/>
          </p:nvSpPr>
          <p:spPr bwMode="auto">
            <a:xfrm>
              <a:off x="508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10</a:t>
              </a:r>
            </a:p>
          </p:txBody>
        </p:sp>
        <p:sp>
          <p:nvSpPr>
            <p:cNvPr id="2233749" name="Rectangle 405"/>
            <p:cNvSpPr>
              <a:spLocks noChangeArrowheads="1"/>
            </p:cNvSpPr>
            <p:nvPr/>
          </p:nvSpPr>
          <p:spPr bwMode="auto">
            <a:xfrm>
              <a:off x="5184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50" name="Rectangle 406"/>
            <p:cNvSpPr>
              <a:spLocks noChangeArrowheads="1"/>
            </p:cNvSpPr>
            <p:nvPr/>
          </p:nvSpPr>
          <p:spPr bwMode="auto">
            <a:xfrm>
              <a:off x="5280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51" name="Rectangle 407"/>
            <p:cNvSpPr>
              <a:spLocks noChangeArrowheads="1"/>
            </p:cNvSpPr>
            <p:nvPr/>
          </p:nvSpPr>
          <p:spPr bwMode="auto">
            <a:xfrm>
              <a:off x="5376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52" name="Rectangle 408"/>
            <p:cNvSpPr>
              <a:spLocks noChangeArrowheads="1"/>
            </p:cNvSpPr>
            <p:nvPr/>
          </p:nvSpPr>
          <p:spPr bwMode="auto">
            <a:xfrm>
              <a:off x="5472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11</a:t>
              </a:r>
            </a:p>
          </p:txBody>
        </p:sp>
        <p:sp>
          <p:nvSpPr>
            <p:cNvPr id="2233753" name="Rectangle 409"/>
            <p:cNvSpPr>
              <a:spLocks noChangeArrowheads="1"/>
            </p:cNvSpPr>
            <p:nvPr/>
          </p:nvSpPr>
          <p:spPr bwMode="auto">
            <a:xfrm>
              <a:off x="5568" y="105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12</a:t>
              </a:r>
            </a:p>
          </p:txBody>
        </p:sp>
        <p:sp>
          <p:nvSpPr>
            <p:cNvPr id="2233754" name="Rectangle 410"/>
            <p:cNvSpPr>
              <a:spLocks noChangeArrowheads="1"/>
            </p:cNvSpPr>
            <p:nvPr/>
          </p:nvSpPr>
          <p:spPr bwMode="auto">
            <a:xfrm>
              <a:off x="230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55" name="Rectangle 411"/>
            <p:cNvSpPr>
              <a:spLocks noChangeArrowheads="1"/>
            </p:cNvSpPr>
            <p:nvPr/>
          </p:nvSpPr>
          <p:spPr bwMode="auto">
            <a:xfrm>
              <a:off x="240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56" name="Rectangle 412"/>
            <p:cNvSpPr>
              <a:spLocks noChangeArrowheads="1"/>
            </p:cNvSpPr>
            <p:nvPr/>
          </p:nvSpPr>
          <p:spPr bwMode="auto">
            <a:xfrm>
              <a:off x="259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57" name="Rectangle 413"/>
            <p:cNvSpPr>
              <a:spLocks noChangeArrowheads="1"/>
            </p:cNvSpPr>
            <p:nvPr/>
          </p:nvSpPr>
          <p:spPr bwMode="auto">
            <a:xfrm>
              <a:off x="268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58" name="Rectangle 414"/>
            <p:cNvSpPr>
              <a:spLocks noChangeArrowheads="1"/>
            </p:cNvSpPr>
            <p:nvPr/>
          </p:nvSpPr>
          <p:spPr bwMode="auto">
            <a:xfrm>
              <a:off x="278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59" name="Rectangle 415"/>
            <p:cNvSpPr>
              <a:spLocks noChangeArrowheads="1"/>
            </p:cNvSpPr>
            <p:nvPr/>
          </p:nvSpPr>
          <p:spPr bwMode="auto">
            <a:xfrm>
              <a:off x="288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60" name="Rectangle 416"/>
            <p:cNvSpPr>
              <a:spLocks noChangeArrowheads="1"/>
            </p:cNvSpPr>
            <p:nvPr/>
          </p:nvSpPr>
          <p:spPr bwMode="auto">
            <a:xfrm>
              <a:off x="249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2</a:t>
              </a:r>
            </a:p>
          </p:txBody>
        </p:sp>
        <p:sp>
          <p:nvSpPr>
            <p:cNvPr id="2233761" name="Rectangle 417"/>
            <p:cNvSpPr>
              <a:spLocks noChangeArrowheads="1"/>
            </p:cNvSpPr>
            <p:nvPr/>
          </p:nvSpPr>
          <p:spPr bwMode="auto">
            <a:xfrm>
              <a:off x="307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62" name="Rectangle 418"/>
            <p:cNvSpPr>
              <a:spLocks noChangeArrowheads="1"/>
            </p:cNvSpPr>
            <p:nvPr/>
          </p:nvSpPr>
          <p:spPr bwMode="auto">
            <a:xfrm>
              <a:off x="316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63" name="Rectangle 419"/>
            <p:cNvSpPr>
              <a:spLocks noChangeArrowheads="1"/>
            </p:cNvSpPr>
            <p:nvPr/>
          </p:nvSpPr>
          <p:spPr bwMode="auto">
            <a:xfrm>
              <a:off x="336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64" name="Rectangle 420"/>
            <p:cNvSpPr>
              <a:spLocks noChangeArrowheads="1"/>
            </p:cNvSpPr>
            <p:nvPr/>
          </p:nvSpPr>
          <p:spPr bwMode="auto">
            <a:xfrm>
              <a:off x="345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65" name="Rectangle 421"/>
            <p:cNvSpPr>
              <a:spLocks noChangeArrowheads="1"/>
            </p:cNvSpPr>
            <p:nvPr/>
          </p:nvSpPr>
          <p:spPr bwMode="auto">
            <a:xfrm>
              <a:off x="355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66" name="Rectangle 422"/>
            <p:cNvSpPr>
              <a:spLocks noChangeArrowheads="1"/>
            </p:cNvSpPr>
            <p:nvPr/>
          </p:nvSpPr>
          <p:spPr bwMode="auto">
            <a:xfrm>
              <a:off x="326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3</a:t>
              </a:r>
            </a:p>
          </p:txBody>
        </p:sp>
        <p:sp>
          <p:nvSpPr>
            <p:cNvPr id="2233767" name="Rectangle 423"/>
            <p:cNvSpPr>
              <a:spLocks noChangeArrowheads="1"/>
            </p:cNvSpPr>
            <p:nvPr/>
          </p:nvSpPr>
          <p:spPr bwMode="auto">
            <a:xfrm>
              <a:off x="3744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68" name="Rectangle 424"/>
            <p:cNvSpPr>
              <a:spLocks noChangeArrowheads="1"/>
            </p:cNvSpPr>
            <p:nvPr/>
          </p:nvSpPr>
          <p:spPr bwMode="auto">
            <a:xfrm>
              <a:off x="3840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69" name="Rectangle 425"/>
            <p:cNvSpPr>
              <a:spLocks noChangeArrowheads="1"/>
            </p:cNvSpPr>
            <p:nvPr/>
          </p:nvSpPr>
          <p:spPr bwMode="auto">
            <a:xfrm>
              <a:off x="4032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70" name="Rectangle 426"/>
            <p:cNvSpPr>
              <a:spLocks noChangeArrowheads="1"/>
            </p:cNvSpPr>
            <p:nvPr/>
          </p:nvSpPr>
          <p:spPr bwMode="auto">
            <a:xfrm>
              <a:off x="4128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71" name="Rectangle 427"/>
            <p:cNvSpPr>
              <a:spLocks noChangeArrowheads="1"/>
            </p:cNvSpPr>
            <p:nvPr/>
          </p:nvSpPr>
          <p:spPr bwMode="auto">
            <a:xfrm>
              <a:off x="3936" y="912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5</a:t>
              </a:r>
            </a:p>
          </p:txBody>
        </p:sp>
        <p:sp>
          <p:nvSpPr>
            <p:cNvPr id="2233772" name="Rectangle 428"/>
            <p:cNvSpPr>
              <a:spLocks noChangeArrowheads="1"/>
            </p:cNvSpPr>
            <p:nvPr/>
          </p:nvSpPr>
          <p:spPr bwMode="auto">
            <a:xfrm>
              <a:off x="96" y="912"/>
              <a:ext cx="12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600">
                  <a:cs typeface="+mn-cs"/>
                </a:rPr>
                <a:t>Subunits</a:t>
              </a:r>
            </a:p>
          </p:txBody>
        </p:sp>
        <p:sp>
          <p:nvSpPr>
            <p:cNvPr id="2233773" name="Rectangle 429"/>
            <p:cNvSpPr>
              <a:spLocks noChangeArrowheads="1"/>
            </p:cNvSpPr>
            <p:nvPr/>
          </p:nvSpPr>
          <p:spPr bwMode="auto">
            <a:xfrm>
              <a:off x="96" y="1056"/>
              <a:ext cx="12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600">
                  <a:cs typeface="+mn-cs"/>
                </a:rPr>
                <a:t>Subunits</a:t>
              </a:r>
            </a:p>
          </p:txBody>
        </p:sp>
      </p:grp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>
                <a:solidFill>
                  <a:srgbClr val="800080"/>
                </a:solidFill>
                <a:cs typeface="+mj-cs"/>
              </a:rPr>
              <a:t>RNA Polymerase II: Gold-Standards</a:t>
            </a:r>
          </a:p>
        </p:txBody>
      </p:sp>
      <p:sp>
        <p:nvSpPr>
          <p:cNvPr id="2241539" name="Rectangle 3"/>
          <p:cNvSpPr>
            <a:spLocks noChangeArrowheads="1"/>
          </p:cNvSpPr>
          <p:nvPr/>
        </p:nvSpPr>
        <p:spPr bwMode="auto">
          <a:xfrm>
            <a:off x="2895600" y="2438400"/>
            <a:ext cx="3352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1600" b="0">
                <a:solidFill>
                  <a:srgbClr val="800080"/>
                </a:solidFill>
                <a:latin typeface="Tahoma" charset="0"/>
                <a:cs typeface="+mn-cs"/>
              </a:rPr>
              <a:t>Gold-Standard Negative (GSTD-): 32</a:t>
            </a:r>
          </a:p>
        </p:txBody>
      </p:sp>
      <p:grpSp>
        <p:nvGrpSpPr>
          <p:cNvPr id="23555" name="Group 4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23616" name="Group 5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41542" name="Rectangle 6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3" name="Rectangle 7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4" name="Rectangle 8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5" name="Rectangle 9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6" name="Rectangle 10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7" name="Rectangle 11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8" name="Rectangle 12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49" name="Rectangle 13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50" name="Rectangle 14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1551" name="Rectangle 15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52" name="Rectangle 16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53" name="Rectangle 17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54" name="Rectangle 18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555" name="Rectangle 19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556" name="Rectangle 20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557" name="Rectangle 21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558" name="Rectangle 22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559" name="Rectangle 23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560" name="Rectangle 24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561" name="Rectangle 25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562" name="Rectangle 26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563" name="Rectangle 27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564" name="Rectangle 28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565" name="Rectangle 29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566" name="Rectangle 30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567" name="Rectangle 31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568" name="Rectangle 32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569" name="Rectangle 33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0" name="Rectangle 34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1" name="Rectangle 35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2" name="Rectangle 36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3" name="Rectangle 37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4" name="Rectangle 38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5" name="Rectangle 39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76" name="Rectangle 40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77" name="Rectangle 41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78" name="Rectangle 42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79" name="Rectangle 43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80" name="Rectangle 44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81" name="Rectangle 45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82" name="Rectangle 46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83" name="Rectangle 47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84" name="Rectangle 48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85" name="Rectangle 49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86" name="Rectangle 50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87" name="Rectangle 51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23617" name="Group 52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41589" name="Rectangle 53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1590" name="Rectangle 54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91" name="Rectangle 5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592" name="Rectangle 56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593" name="Rectangle 57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594" name="Rectangle 58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595" name="Rectangle 59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596" name="Rectangle 60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597" name="Rectangle 61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598" name="Rectangle 62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1599" name="Rectangle 63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600" name="Rectangle 64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601" name="Rectangle 65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602" name="Rectangle 66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603" name="Rectangle 67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604" name="Rectangle 68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05" name="Rectangle 69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06" name="Rectangle 70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1607" name="Rectangle 71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608" name="Rectangle 72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609" name="Rectangle 73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610" name="Rectangle 74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611" name="Rectangle 75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12" name="Rectangle 76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13" name="Rectangle 77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1614" name="Rectangle 78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615" name="Rectangle 79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616" name="Rectangle 80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617" name="Rectangle 81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18" name="Rectangle 82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19" name="Rectangle 83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1620" name="Rectangle 84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621" name="Rectangle 85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622" name="Rectangle 86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23" name="Rectangle 87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24" name="Rectangle 88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1625" name="Rectangle 89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626" name="Rectangle 90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27" name="Rectangle 91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28" name="Rectangle 92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1629" name="Rectangle 93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30" name="Rectangle 94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31" name="Rectangle 95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32" name="Rectangle 96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1633" name="Rectangle 97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1634" name="Rectangle 98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sp>
        <p:nvSpPr>
          <p:cNvPr id="2241635" name="Rectangle 99"/>
          <p:cNvSpPr>
            <a:spLocks noChangeArrowheads="1"/>
          </p:cNvSpPr>
          <p:nvPr/>
        </p:nvSpPr>
        <p:spPr bwMode="auto">
          <a:xfrm>
            <a:off x="2895600" y="2057400"/>
            <a:ext cx="3352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1600" b="0">
                <a:solidFill>
                  <a:srgbClr val="800080"/>
                </a:solidFill>
                <a:latin typeface="Tahoma" charset="0"/>
                <a:cs typeface="+mn-cs"/>
              </a:rPr>
              <a:t>Gold-Standard Positive (GSTD+): 13</a:t>
            </a:r>
          </a:p>
        </p:txBody>
      </p:sp>
      <p:grpSp>
        <p:nvGrpSpPr>
          <p:cNvPr id="23557" name="Group 100"/>
          <p:cNvGrpSpPr>
            <a:grpSpLocks/>
          </p:cNvGrpSpPr>
          <p:nvPr/>
        </p:nvGrpSpPr>
        <p:grpSpPr bwMode="auto">
          <a:xfrm>
            <a:off x="2667000" y="3048000"/>
            <a:ext cx="3581400" cy="3200400"/>
            <a:chOff x="1680" y="1920"/>
            <a:chExt cx="2256" cy="2016"/>
          </a:xfrm>
        </p:grpSpPr>
        <p:sp>
          <p:nvSpPr>
            <p:cNvPr id="2241637" name="Oval 101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5</a:t>
              </a:r>
            </a:p>
          </p:txBody>
        </p:sp>
        <p:sp>
          <p:nvSpPr>
            <p:cNvPr id="2241638" name="Oval 102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6</a:t>
              </a:r>
            </a:p>
          </p:txBody>
        </p:sp>
        <p:sp>
          <p:nvSpPr>
            <p:cNvPr id="2241639" name="Oval 103"/>
            <p:cNvSpPr>
              <a:spLocks noChangeArrowheads="1"/>
            </p:cNvSpPr>
            <p:nvPr/>
          </p:nvSpPr>
          <p:spPr bwMode="auto">
            <a:xfrm>
              <a:off x="1680" y="2832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8</a:t>
              </a:r>
            </a:p>
          </p:txBody>
        </p:sp>
        <p:sp>
          <p:nvSpPr>
            <p:cNvPr id="2241640" name="Oval 104"/>
            <p:cNvSpPr>
              <a:spLocks noChangeArrowheads="1"/>
            </p:cNvSpPr>
            <p:nvPr/>
          </p:nvSpPr>
          <p:spPr bwMode="auto">
            <a:xfrm>
              <a:off x="1920" y="3456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9</a:t>
              </a:r>
            </a:p>
          </p:txBody>
        </p:sp>
        <p:sp>
          <p:nvSpPr>
            <p:cNvPr id="2241641" name="Oval 105"/>
            <p:cNvSpPr>
              <a:spLocks noChangeArrowheads="1"/>
            </p:cNvSpPr>
            <p:nvPr/>
          </p:nvSpPr>
          <p:spPr bwMode="auto">
            <a:xfrm>
              <a:off x="2400" y="3744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10</a:t>
              </a:r>
            </a:p>
          </p:txBody>
        </p:sp>
        <p:sp>
          <p:nvSpPr>
            <p:cNvPr id="2241642" name="Oval 106"/>
            <p:cNvSpPr>
              <a:spLocks noChangeArrowheads="1"/>
            </p:cNvSpPr>
            <p:nvPr/>
          </p:nvSpPr>
          <p:spPr bwMode="auto">
            <a:xfrm>
              <a:off x="3024" y="3744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11</a:t>
              </a:r>
            </a:p>
          </p:txBody>
        </p:sp>
        <p:sp>
          <p:nvSpPr>
            <p:cNvPr id="2241643" name="Oval 107"/>
            <p:cNvSpPr>
              <a:spLocks noChangeArrowheads="1"/>
            </p:cNvSpPr>
            <p:nvPr/>
          </p:nvSpPr>
          <p:spPr bwMode="auto">
            <a:xfrm>
              <a:off x="3504" y="3456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12</a:t>
              </a:r>
            </a:p>
          </p:txBody>
        </p:sp>
        <p:sp>
          <p:nvSpPr>
            <p:cNvPr id="2241644" name="Oval 108"/>
            <p:cNvSpPr>
              <a:spLocks noChangeArrowheads="1"/>
            </p:cNvSpPr>
            <p:nvPr/>
          </p:nvSpPr>
          <p:spPr bwMode="auto">
            <a:xfrm>
              <a:off x="3744" y="2832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1</a:t>
              </a:r>
            </a:p>
          </p:txBody>
        </p:sp>
        <p:sp>
          <p:nvSpPr>
            <p:cNvPr id="2241645" name="Oval 109"/>
            <p:cNvSpPr>
              <a:spLocks noChangeArrowheads="1"/>
            </p:cNvSpPr>
            <p:nvPr/>
          </p:nvSpPr>
          <p:spPr bwMode="auto">
            <a:xfrm>
              <a:off x="3504" y="2208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2</a:t>
              </a:r>
            </a:p>
          </p:txBody>
        </p:sp>
        <p:sp>
          <p:nvSpPr>
            <p:cNvPr id="2241646" name="Oval 110"/>
            <p:cNvSpPr>
              <a:spLocks noChangeArrowheads="1"/>
            </p:cNvSpPr>
            <p:nvPr/>
          </p:nvSpPr>
          <p:spPr bwMode="auto">
            <a:xfrm>
              <a:off x="3024" y="1920"/>
              <a:ext cx="192" cy="192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00009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Tahoma" charset="0"/>
                  <a:cs typeface="+mn-cs"/>
                </a:rPr>
                <a:t>3</a:t>
              </a:r>
            </a:p>
          </p:txBody>
        </p:sp>
        <p:cxnSp>
          <p:nvCxnSpPr>
            <p:cNvPr id="2241647" name="AutoShape 111"/>
            <p:cNvCxnSpPr>
              <a:cxnSpLocks noChangeShapeType="1"/>
              <a:stCxn id="2241637" idx="6"/>
              <a:endCxn id="2241646" idx="2"/>
            </p:cNvCxnSpPr>
            <p:nvPr/>
          </p:nvCxnSpPr>
          <p:spPr bwMode="auto">
            <a:xfrm>
              <a:off x="2592" y="2016"/>
              <a:ext cx="43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48" name="AutoShape 112"/>
            <p:cNvCxnSpPr>
              <a:cxnSpLocks noChangeShapeType="1"/>
              <a:stCxn id="2241646" idx="6"/>
              <a:endCxn id="2241645" idx="1"/>
            </p:cNvCxnSpPr>
            <p:nvPr/>
          </p:nvCxnSpPr>
          <p:spPr bwMode="auto">
            <a:xfrm>
              <a:off x="3216" y="2016"/>
              <a:ext cx="316" cy="220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49" name="AutoShape 113"/>
            <p:cNvCxnSpPr>
              <a:cxnSpLocks noChangeShapeType="1"/>
              <a:stCxn id="2241645" idx="5"/>
              <a:endCxn id="2241644" idx="0"/>
            </p:cNvCxnSpPr>
            <p:nvPr/>
          </p:nvCxnSpPr>
          <p:spPr bwMode="auto">
            <a:xfrm>
              <a:off x="3668" y="2372"/>
              <a:ext cx="172" cy="460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0" name="AutoShape 114"/>
            <p:cNvCxnSpPr>
              <a:cxnSpLocks noChangeShapeType="1"/>
              <a:stCxn id="2241645" idx="5"/>
              <a:endCxn id="2241643" idx="7"/>
            </p:cNvCxnSpPr>
            <p:nvPr/>
          </p:nvCxnSpPr>
          <p:spPr bwMode="auto">
            <a:xfrm>
              <a:off x="3668" y="2372"/>
              <a:ext cx="0" cy="1112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1" name="AutoShape 115"/>
            <p:cNvCxnSpPr>
              <a:cxnSpLocks noChangeShapeType="1"/>
              <a:stCxn id="2241644" idx="4"/>
              <a:endCxn id="2241643" idx="7"/>
            </p:cNvCxnSpPr>
            <p:nvPr/>
          </p:nvCxnSpPr>
          <p:spPr bwMode="auto">
            <a:xfrm flipH="1">
              <a:off x="3668" y="3024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2" name="AutoShape 116"/>
            <p:cNvCxnSpPr>
              <a:cxnSpLocks noChangeShapeType="1"/>
              <a:stCxn id="2241639" idx="6"/>
              <a:endCxn id="2241644" idx="2"/>
            </p:cNvCxnSpPr>
            <p:nvPr/>
          </p:nvCxnSpPr>
          <p:spPr bwMode="auto">
            <a:xfrm>
              <a:off x="1872" y="2928"/>
              <a:ext cx="1872" cy="0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3" name="AutoShape 117"/>
            <p:cNvCxnSpPr>
              <a:cxnSpLocks noChangeShapeType="1"/>
              <a:stCxn id="2241640" idx="6"/>
              <a:endCxn id="2241643" idx="2"/>
            </p:cNvCxnSpPr>
            <p:nvPr/>
          </p:nvCxnSpPr>
          <p:spPr bwMode="auto">
            <a:xfrm>
              <a:off x="2112" y="3552"/>
              <a:ext cx="139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4" name="AutoShape 118"/>
            <p:cNvCxnSpPr>
              <a:cxnSpLocks noChangeShapeType="1"/>
              <a:stCxn id="2241638" idx="6"/>
              <a:endCxn id="2241645" idx="2"/>
            </p:cNvCxnSpPr>
            <p:nvPr/>
          </p:nvCxnSpPr>
          <p:spPr bwMode="auto">
            <a:xfrm>
              <a:off x="2112" y="2304"/>
              <a:ext cx="139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5" name="AutoShape 119"/>
            <p:cNvCxnSpPr>
              <a:cxnSpLocks noChangeShapeType="1"/>
              <a:stCxn id="2241638" idx="3"/>
              <a:endCxn id="2241640" idx="1"/>
            </p:cNvCxnSpPr>
            <p:nvPr/>
          </p:nvCxnSpPr>
          <p:spPr bwMode="auto">
            <a:xfrm>
              <a:off x="1948" y="2372"/>
              <a:ext cx="0" cy="111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6" name="AutoShape 120"/>
            <p:cNvCxnSpPr>
              <a:cxnSpLocks noChangeShapeType="1"/>
              <a:stCxn id="2241646" idx="4"/>
              <a:endCxn id="2241642" idx="0"/>
            </p:cNvCxnSpPr>
            <p:nvPr/>
          </p:nvCxnSpPr>
          <p:spPr bwMode="auto">
            <a:xfrm>
              <a:off x="3120" y="2112"/>
              <a:ext cx="0" cy="1632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7" name="AutoShape 121"/>
            <p:cNvCxnSpPr>
              <a:cxnSpLocks noChangeShapeType="1"/>
              <a:stCxn id="2241637" idx="4"/>
              <a:endCxn id="2241641" idx="0"/>
            </p:cNvCxnSpPr>
            <p:nvPr/>
          </p:nvCxnSpPr>
          <p:spPr bwMode="auto">
            <a:xfrm>
              <a:off x="2496" y="2112"/>
              <a:ext cx="0" cy="163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8" name="AutoShape 122"/>
            <p:cNvCxnSpPr>
              <a:cxnSpLocks noChangeShapeType="1"/>
              <a:stCxn id="2241640" idx="7"/>
              <a:endCxn id="2241645" idx="3"/>
            </p:cNvCxnSpPr>
            <p:nvPr/>
          </p:nvCxnSpPr>
          <p:spPr bwMode="auto">
            <a:xfrm flipV="1">
              <a:off x="2084" y="2372"/>
              <a:ext cx="1448" cy="1112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59" name="AutoShape 123"/>
            <p:cNvCxnSpPr>
              <a:cxnSpLocks noChangeShapeType="1"/>
              <a:stCxn id="2241641" idx="6"/>
              <a:endCxn id="2241642" idx="2"/>
            </p:cNvCxnSpPr>
            <p:nvPr/>
          </p:nvCxnSpPr>
          <p:spPr bwMode="auto">
            <a:xfrm>
              <a:off x="2592" y="3840"/>
              <a:ext cx="432" cy="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0" name="AutoShape 124"/>
            <p:cNvCxnSpPr>
              <a:cxnSpLocks noChangeShapeType="1"/>
              <a:stCxn id="2241640" idx="5"/>
              <a:endCxn id="2241641" idx="2"/>
            </p:cNvCxnSpPr>
            <p:nvPr/>
          </p:nvCxnSpPr>
          <p:spPr bwMode="auto">
            <a:xfrm>
              <a:off x="2084" y="3620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1" name="AutoShape 125"/>
            <p:cNvCxnSpPr>
              <a:cxnSpLocks noChangeShapeType="1"/>
              <a:stCxn id="2241643" idx="3"/>
              <a:endCxn id="2241642" idx="6"/>
            </p:cNvCxnSpPr>
            <p:nvPr/>
          </p:nvCxnSpPr>
          <p:spPr bwMode="auto">
            <a:xfrm flipH="1">
              <a:off x="3216" y="3620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2" name="AutoShape 126"/>
            <p:cNvCxnSpPr>
              <a:cxnSpLocks noChangeShapeType="1"/>
              <a:stCxn id="2241637" idx="2"/>
              <a:endCxn id="2241638" idx="7"/>
            </p:cNvCxnSpPr>
            <p:nvPr/>
          </p:nvCxnSpPr>
          <p:spPr bwMode="auto">
            <a:xfrm flipH="1">
              <a:off x="2084" y="2016"/>
              <a:ext cx="316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3" name="AutoShape 127"/>
            <p:cNvCxnSpPr>
              <a:cxnSpLocks noChangeShapeType="1"/>
              <a:stCxn id="2241638" idx="3"/>
              <a:endCxn id="2241639" idx="0"/>
            </p:cNvCxnSpPr>
            <p:nvPr/>
          </p:nvCxnSpPr>
          <p:spPr bwMode="auto">
            <a:xfrm flipH="1">
              <a:off x="1776" y="2372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4" name="AutoShape 128"/>
            <p:cNvCxnSpPr>
              <a:cxnSpLocks noChangeShapeType="1"/>
              <a:stCxn id="2241639" idx="4"/>
              <a:endCxn id="2241640" idx="1"/>
            </p:cNvCxnSpPr>
            <p:nvPr/>
          </p:nvCxnSpPr>
          <p:spPr bwMode="auto">
            <a:xfrm>
              <a:off x="1776" y="3024"/>
              <a:ext cx="172" cy="46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5" name="AutoShape 129"/>
            <p:cNvCxnSpPr>
              <a:cxnSpLocks noChangeShapeType="1"/>
              <a:stCxn id="2241638" idx="5"/>
              <a:endCxn id="2241643" idx="1"/>
            </p:cNvCxnSpPr>
            <p:nvPr/>
          </p:nvCxnSpPr>
          <p:spPr bwMode="auto">
            <a:xfrm>
              <a:off x="2084" y="2372"/>
              <a:ext cx="1448" cy="111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6" name="AutoShape 130"/>
            <p:cNvCxnSpPr>
              <a:cxnSpLocks noChangeShapeType="1"/>
              <a:stCxn id="2241640" idx="5"/>
              <a:endCxn id="2241642" idx="2"/>
            </p:cNvCxnSpPr>
            <p:nvPr/>
          </p:nvCxnSpPr>
          <p:spPr bwMode="auto">
            <a:xfrm>
              <a:off x="2084" y="3620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7" name="AutoShape 131"/>
            <p:cNvCxnSpPr>
              <a:cxnSpLocks noChangeShapeType="1"/>
              <a:stCxn id="2241641" idx="6"/>
              <a:endCxn id="2241643" idx="3"/>
            </p:cNvCxnSpPr>
            <p:nvPr/>
          </p:nvCxnSpPr>
          <p:spPr bwMode="auto">
            <a:xfrm flipV="1">
              <a:off x="2592" y="3620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8" name="AutoShape 132"/>
            <p:cNvCxnSpPr>
              <a:cxnSpLocks noChangeShapeType="1"/>
              <a:stCxn id="2241642" idx="6"/>
              <a:endCxn id="2241644" idx="4"/>
            </p:cNvCxnSpPr>
            <p:nvPr/>
          </p:nvCxnSpPr>
          <p:spPr bwMode="auto">
            <a:xfrm flipV="1">
              <a:off x="3216" y="3024"/>
              <a:ext cx="624" cy="816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69" name="AutoShape 133"/>
            <p:cNvCxnSpPr>
              <a:cxnSpLocks noChangeShapeType="1"/>
              <a:stCxn id="2241644" idx="0"/>
              <a:endCxn id="2241646" idx="6"/>
            </p:cNvCxnSpPr>
            <p:nvPr/>
          </p:nvCxnSpPr>
          <p:spPr bwMode="auto">
            <a:xfrm flipH="1" flipV="1">
              <a:off x="3216" y="2016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0" name="AutoShape 134"/>
            <p:cNvCxnSpPr>
              <a:cxnSpLocks noChangeShapeType="1"/>
              <a:stCxn id="2241639" idx="0"/>
              <a:endCxn id="2241637" idx="2"/>
            </p:cNvCxnSpPr>
            <p:nvPr/>
          </p:nvCxnSpPr>
          <p:spPr bwMode="auto">
            <a:xfrm flipV="1">
              <a:off x="1776" y="2016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1" name="AutoShape 135"/>
            <p:cNvCxnSpPr>
              <a:cxnSpLocks noChangeShapeType="1"/>
              <a:stCxn id="2241639" idx="4"/>
              <a:endCxn id="2241641" idx="2"/>
            </p:cNvCxnSpPr>
            <p:nvPr/>
          </p:nvCxnSpPr>
          <p:spPr bwMode="auto">
            <a:xfrm>
              <a:off x="1776" y="3024"/>
              <a:ext cx="624" cy="81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2" name="AutoShape 136"/>
            <p:cNvCxnSpPr>
              <a:cxnSpLocks noChangeShapeType="1"/>
              <a:stCxn id="2241638" idx="7"/>
              <a:endCxn id="2241646" idx="2"/>
            </p:cNvCxnSpPr>
            <p:nvPr/>
          </p:nvCxnSpPr>
          <p:spPr bwMode="auto">
            <a:xfrm flipV="1">
              <a:off x="2084" y="2016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3" name="AutoShape 137"/>
            <p:cNvCxnSpPr>
              <a:cxnSpLocks noChangeShapeType="1"/>
              <a:stCxn id="2241637" idx="6"/>
              <a:endCxn id="2241645" idx="1"/>
            </p:cNvCxnSpPr>
            <p:nvPr/>
          </p:nvCxnSpPr>
          <p:spPr bwMode="auto">
            <a:xfrm>
              <a:off x="2592" y="2016"/>
              <a:ext cx="940" cy="220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4" name="AutoShape 138"/>
            <p:cNvCxnSpPr>
              <a:cxnSpLocks noChangeShapeType="1"/>
              <a:stCxn id="2241641" idx="7"/>
              <a:endCxn id="2241644" idx="3"/>
            </p:cNvCxnSpPr>
            <p:nvPr/>
          </p:nvCxnSpPr>
          <p:spPr bwMode="auto">
            <a:xfrm flipV="1">
              <a:off x="2564" y="2996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5" name="AutoShape 139"/>
            <p:cNvCxnSpPr>
              <a:cxnSpLocks noChangeShapeType="1"/>
              <a:stCxn id="2241642" idx="7"/>
              <a:endCxn id="2241645" idx="4"/>
            </p:cNvCxnSpPr>
            <p:nvPr/>
          </p:nvCxnSpPr>
          <p:spPr bwMode="auto">
            <a:xfrm flipV="1">
              <a:off x="3188" y="2400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6" name="AutoShape 140"/>
            <p:cNvCxnSpPr>
              <a:cxnSpLocks noChangeShapeType="1"/>
              <a:stCxn id="2241638" idx="5"/>
              <a:endCxn id="2241644" idx="2"/>
            </p:cNvCxnSpPr>
            <p:nvPr/>
          </p:nvCxnSpPr>
          <p:spPr bwMode="auto">
            <a:xfrm>
              <a:off x="2084" y="2372"/>
              <a:ext cx="1660" cy="556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7" name="AutoShape 141"/>
            <p:cNvCxnSpPr>
              <a:cxnSpLocks noChangeShapeType="1"/>
              <a:stCxn id="2241637" idx="5"/>
              <a:endCxn id="2241644" idx="1"/>
            </p:cNvCxnSpPr>
            <p:nvPr/>
          </p:nvCxnSpPr>
          <p:spPr bwMode="auto">
            <a:xfrm>
              <a:off x="2564" y="2084"/>
              <a:ext cx="1208" cy="776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8" name="AutoShape 142"/>
            <p:cNvCxnSpPr>
              <a:cxnSpLocks noChangeShapeType="1"/>
              <a:stCxn id="2241645" idx="3"/>
              <a:endCxn id="2241641" idx="0"/>
            </p:cNvCxnSpPr>
            <p:nvPr/>
          </p:nvCxnSpPr>
          <p:spPr bwMode="auto">
            <a:xfrm flipH="1">
              <a:off x="2496" y="2372"/>
              <a:ext cx="1036" cy="1372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79" name="AutoShape 143"/>
            <p:cNvCxnSpPr>
              <a:cxnSpLocks noChangeShapeType="1"/>
              <a:stCxn id="2241645" idx="3"/>
              <a:endCxn id="2241639" idx="6"/>
            </p:cNvCxnSpPr>
            <p:nvPr/>
          </p:nvCxnSpPr>
          <p:spPr bwMode="auto">
            <a:xfrm flipH="1">
              <a:off x="1872" y="2372"/>
              <a:ext cx="1660" cy="55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0" name="AutoShape 144"/>
            <p:cNvCxnSpPr>
              <a:cxnSpLocks noChangeShapeType="1"/>
              <a:stCxn id="2241646" idx="4"/>
              <a:endCxn id="2241641" idx="0"/>
            </p:cNvCxnSpPr>
            <p:nvPr/>
          </p:nvCxnSpPr>
          <p:spPr bwMode="auto">
            <a:xfrm flipH="1">
              <a:off x="2496" y="2112"/>
              <a:ext cx="624" cy="1632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1" name="AutoShape 145"/>
            <p:cNvCxnSpPr>
              <a:cxnSpLocks noChangeShapeType="1"/>
              <a:stCxn id="2241646" idx="4"/>
              <a:endCxn id="2241640" idx="7"/>
            </p:cNvCxnSpPr>
            <p:nvPr/>
          </p:nvCxnSpPr>
          <p:spPr bwMode="auto">
            <a:xfrm flipH="1">
              <a:off x="2084" y="2112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2" name="AutoShape 146"/>
            <p:cNvCxnSpPr>
              <a:cxnSpLocks noChangeShapeType="1"/>
              <a:stCxn id="2241646" idx="3"/>
              <a:endCxn id="2241639" idx="7"/>
            </p:cNvCxnSpPr>
            <p:nvPr/>
          </p:nvCxnSpPr>
          <p:spPr bwMode="auto">
            <a:xfrm flipH="1">
              <a:off x="1844" y="2084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3" name="AutoShape 147"/>
            <p:cNvCxnSpPr>
              <a:cxnSpLocks noChangeShapeType="1"/>
              <a:stCxn id="2241637" idx="4"/>
              <a:endCxn id="2241642" idx="0"/>
            </p:cNvCxnSpPr>
            <p:nvPr/>
          </p:nvCxnSpPr>
          <p:spPr bwMode="auto">
            <a:xfrm>
              <a:off x="2496" y="2112"/>
              <a:ext cx="624" cy="163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4" name="AutoShape 148"/>
            <p:cNvCxnSpPr>
              <a:cxnSpLocks noChangeShapeType="1"/>
              <a:stCxn id="2241638" idx="5"/>
              <a:endCxn id="2241642" idx="0"/>
            </p:cNvCxnSpPr>
            <p:nvPr/>
          </p:nvCxnSpPr>
          <p:spPr bwMode="auto">
            <a:xfrm>
              <a:off x="2084" y="2372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5" name="AutoShape 149"/>
            <p:cNvCxnSpPr>
              <a:cxnSpLocks noChangeShapeType="1"/>
              <a:stCxn id="2241638" idx="4"/>
              <a:endCxn id="2241641" idx="1"/>
            </p:cNvCxnSpPr>
            <p:nvPr/>
          </p:nvCxnSpPr>
          <p:spPr bwMode="auto">
            <a:xfrm>
              <a:off x="2016" y="2400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6" name="AutoShape 150"/>
            <p:cNvCxnSpPr>
              <a:cxnSpLocks noChangeShapeType="1"/>
              <a:stCxn id="2241639" idx="5"/>
              <a:endCxn id="2241642" idx="1"/>
            </p:cNvCxnSpPr>
            <p:nvPr/>
          </p:nvCxnSpPr>
          <p:spPr bwMode="auto">
            <a:xfrm>
              <a:off x="1844" y="2996"/>
              <a:ext cx="1208" cy="77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7" name="AutoShape 151"/>
            <p:cNvCxnSpPr>
              <a:cxnSpLocks noChangeShapeType="1"/>
              <a:stCxn id="2241639" idx="6"/>
              <a:endCxn id="2241643" idx="1"/>
            </p:cNvCxnSpPr>
            <p:nvPr/>
          </p:nvCxnSpPr>
          <p:spPr bwMode="auto">
            <a:xfrm>
              <a:off x="1872" y="2928"/>
              <a:ext cx="1660" cy="556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8" name="AutoShape 152"/>
            <p:cNvCxnSpPr>
              <a:cxnSpLocks noChangeShapeType="1"/>
              <a:stCxn id="2241637" idx="3"/>
              <a:endCxn id="2241640" idx="0"/>
            </p:cNvCxnSpPr>
            <p:nvPr/>
          </p:nvCxnSpPr>
          <p:spPr bwMode="auto">
            <a:xfrm flipH="1">
              <a:off x="2016" y="2084"/>
              <a:ext cx="412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89" name="AutoShape 153"/>
            <p:cNvCxnSpPr>
              <a:cxnSpLocks noChangeShapeType="1"/>
              <a:stCxn id="2241640" idx="7"/>
              <a:endCxn id="2241644" idx="2"/>
            </p:cNvCxnSpPr>
            <p:nvPr/>
          </p:nvCxnSpPr>
          <p:spPr bwMode="auto">
            <a:xfrm flipV="1">
              <a:off x="2084" y="2928"/>
              <a:ext cx="1660" cy="556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90" name="AutoShape 154"/>
            <p:cNvCxnSpPr>
              <a:cxnSpLocks noChangeShapeType="1"/>
              <a:stCxn id="2241637" idx="4"/>
              <a:endCxn id="2241643" idx="1"/>
            </p:cNvCxnSpPr>
            <p:nvPr/>
          </p:nvCxnSpPr>
          <p:spPr bwMode="auto">
            <a:xfrm>
              <a:off x="2496" y="2112"/>
              <a:ext cx="1036" cy="1372"/>
            </a:xfrm>
            <a:prstGeom prst="straightConnector1">
              <a:avLst/>
            </a:prstGeom>
            <a:noFill/>
            <a:ln w="19050">
              <a:solidFill>
                <a:srgbClr val="DDDDD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41691" name="AutoShape 155"/>
            <p:cNvCxnSpPr>
              <a:cxnSpLocks noChangeShapeType="1"/>
              <a:stCxn id="2241646" idx="5"/>
              <a:endCxn id="2241643" idx="0"/>
            </p:cNvCxnSpPr>
            <p:nvPr/>
          </p:nvCxnSpPr>
          <p:spPr bwMode="auto">
            <a:xfrm>
              <a:off x="3188" y="2084"/>
              <a:ext cx="412" cy="1372"/>
            </a:xfrm>
            <a:prstGeom prst="straightConnector1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3558" name="Group 156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41693" name="Rectangle 157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23560" name="Picture 158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solidFill>
                  <a:srgbClr val="800080"/>
                </a:solidFill>
                <a:cs typeface="+mj-cs"/>
              </a:rPr>
              <a:t>Assess Quality and Coverage of </a:t>
            </a:r>
            <a:r>
              <a:rPr lang="en-US" sz="2400" dirty="0" err="1">
                <a:solidFill>
                  <a:srgbClr val="800080"/>
                </a:solidFill>
                <a:cs typeface="+mj-cs"/>
              </a:rPr>
              <a:t>PPints</a:t>
            </a:r>
            <a:endParaRPr lang="en-US" sz="2400" dirty="0">
              <a:solidFill>
                <a:srgbClr val="800080"/>
              </a:solidFill>
              <a:cs typeface="+mj-cs"/>
            </a:endParaRPr>
          </a:p>
        </p:txBody>
      </p:sp>
      <p:grpSp>
        <p:nvGrpSpPr>
          <p:cNvPr id="25602" name="Group 3"/>
          <p:cNvGrpSpPr>
            <a:grpSpLocks/>
          </p:cNvGrpSpPr>
          <p:nvPr/>
        </p:nvGrpSpPr>
        <p:grpSpPr bwMode="auto">
          <a:xfrm>
            <a:off x="152400" y="2057400"/>
            <a:ext cx="8839200" cy="1600200"/>
            <a:chOff x="96" y="1296"/>
            <a:chExt cx="5568" cy="1008"/>
          </a:xfrm>
        </p:grpSpPr>
        <p:grpSp>
          <p:nvGrpSpPr>
            <p:cNvPr id="25714" name="Group 4"/>
            <p:cNvGrpSpPr>
              <a:grpSpLocks/>
            </p:cNvGrpSpPr>
            <p:nvPr/>
          </p:nvGrpSpPr>
          <p:grpSpPr bwMode="auto">
            <a:xfrm>
              <a:off x="96" y="1440"/>
              <a:ext cx="5568" cy="144"/>
              <a:chOff x="96" y="1872"/>
              <a:chExt cx="5568" cy="144"/>
            </a:xfrm>
          </p:grpSpPr>
          <p:sp>
            <p:nvSpPr>
              <p:cNvPr id="2243589" name="Rectangle 5"/>
              <p:cNvSpPr>
                <a:spLocks noChangeArrowheads="1"/>
              </p:cNvSpPr>
              <p:nvPr/>
            </p:nvSpPr>
            <p:spPr bwMode="auto">
              <a:xfrm>
                <a:off x="1440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0" name="Rectangle 6"/>
              <p:cNvSpPr>
                <a:spLocks noChangeArrowheads="1"/>
              </p:cNvSpPr>
              <p:nvPr/>
            </p:nvSpPr>
            <p:spPr bwMode="auto">
              <a:xfrm>
                <a:off x="153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1" name="Rectangle 7"/>
              <p:cNvSpPr>
                <a:spLocks noChangeArrowheads="1"/>
              </p:cNvSpPr>
              <p:nvPr/>
            </p:nvSpPr>
            <p:spPr bwMode="auto">
              <a:xfrm>
                <a:off x="163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2" name="Rectangle 8"/>
              <p:cNvSpPr>
                <a:spLocks noChangeArrowheads="1"/>
              </p:cNvSpPr>
              <p:nvPr/>
            </p:nvSpPr>
            <p:spPr bwMode="auto">
              <a:xfrm>
                <a:off x="172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3" name="Rectangle 9"/>
              <p:cNvSpPr>
                <a:spLocks noChangeArrowheads="1"/>
              </p:cNvSpPr>
              <p:nvPr/>
            </p:nvSpPr>
            <p:spPr bwMode="auto">
              <a:xfrm>
                <a:off x="182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594" name="Rectangle 10"/>
              <p:cNvSpPr>
                <a:spLocks noChangeArrowheads="1"/>
              </p:cNvSpPr>
              <p:nvPr/>
            </p:nvSpPr>
            <p:spPr bwMode="auto">
              <a:xfrm>
                <a:off x="1920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5" name="Rectangle 11"/>
              <p:cNvSpPr>
                <a:spLocks noChangeArrowheads="1"/>
              </p:cNvSpPr>
              <p:nvPr/>
            </p:nvSpPr>
            <p:spPr bwMode="auto">
              <a:xfrm>
                <a:off x="201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596" name="Rectangle 12"/>
              <p:cNvSpPr>
                <a:spLocks noChangeArrowheads="1"/>
              </p:cNvSpPr>
              <p:nvPr/>
            </p:nvSpPr>
            <p:spPr bwMode="auto">
              <a:xfrm>
                <a:off x="96" y="187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2</a:t>
                </a:r>
              </a:p>
            </p:txBody>
          </p:sp>
          <p:sp>
            <p:nvSpPr>
              <p:cNvPr id="2243597" name="Rectangle 13"/>
              <p:cNvSpPr>
                <a:spLocks noChangeArrowheads="1"/>
              </p:cNvSpPr>
              <p:nvPr/>
            </p:nvSpPr>
            <p:spPr bwMode="auto">
              <a:xfrm>
                <a:off x="220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8" name="Rectangle 14"/>
              <p:cNvSpPr>
                <a:spLocks noChangeArrowheads="1"/>
              </p:cNvSpPr>
              <p:nvPr/>
            </p:nvSpPr>
            <p:spPr bwMode="auto">
              <a:xfrm>
                <a:off x="230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599" name="Rectangle 15"/>
              <p:cNvSpPr>
                <a:spLocks noChangeArrowheads="1"/>
              </p:cNvSpPr>
              <p:nvPr/>
            </p:nvSpPr>
            <p:spPr bwMode="auto">
              <a:xfrm>
                <a:off x="240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00" name="Rectangle 16"/>
              <p:cNvSpPr>
                <a:spLocks noChangeArrowheads="1"/>
              </p:cNvSpPr>
              <p:nvPr/>
            </p:nvSpPr>
            <p:spPr bwMode="auto">
              <a:xfrm>
                <a:off x="249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01" name="Rectangle 17"/>
              <p:cNvSpPr>
                <a:spLocks noChangeArrowheads="1"/>
              </p:cNvSpPr>
              <p:nvPr/>
            </p:nvSpPr>
            <p:spPr bwMode="auto">
              <a:xfrm>
                <a:off x="2592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02" name="Rectangle 18"/>
              <p:cNvSpPr>
                <a:spLocks noChangeArrowheads="1"/>
              </p:cNvSpPr>
              <p:nvPr/>
            </p:nvSpPr>
            <p:spPr bwMode="auto">
              <a:xfrm>
                <a:off x="268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03" name="Rectangle 19"/>
              <p:cNvSpPr>
                <a:spLocks noChangeArrowheads="1"/>
              </p:cNvSpPr>
              <p:nvPr/>
            </p:nvSpPr>
            <p:spPr bwMode="auto">
              <a:xfrm>
                <a:off x="278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04" name="Rectangle 20"/>
              <p:cNvSpPr>
                <a:spLocks noChangeArrowheads="1"/>
              </p:cNvSpPr>
              <p:nvPr/>
            </p:nvSpPr>
            <p:spPr bwMode="auto">
              <a:xfrm>
                <a:off x="297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05" name="Rectangle 21"/>
              <p:cNvSpPr>
                <a:spLocks noChangeArrowheads="1"/>
              </p:cNvSpPr>
              <p:nvPr/>
            </p:nvSpPr>
            <p:spPr bwMode="auto">
              <a:xfrm>
                <a:off x="3072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06" name="Rectangle 22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07" name="Rectangle 23"/>
              <p:cNvSpPr>
                <a:spLocks noChangeArrowheads="1"/>
              </p:cNvSpPr>
              <p:nvPr/>
            </p:nvSpPr>
            <p:spPr bwMode="auto">
              <a:xfrm>
                <a:off x="336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08" name="Rectangle 24"/>
              <p:cNvSpPr>
                <a:spLocks noChangeArrowheads="1"/>
              </p:cNvSpPr>
              <p:nvPr/>
            </p:nvSpPr>
            <p:spPr bwMode="auto">
              <a:xfrm>
                <a:off x="345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09" name="Rectangle 25"/>
              <p:cNvSpPr>
                <a:spLocks noChangeArrowheads="1"/>
              </p:cNvSpPr>
              <p:nvPr/>
            </p:nvSpPr>
            <p:spPr bwMode="auto">
              <a:xfrm>
                <a:off x="3168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10" name="Rectangle 26"/>
              <p:cNvSpPr>
                <a:spLocks noChangeArrowheads="1"/>
              </p:cNvSpPr>
              <p:nvPr/>
            </p:nvSpPr>
            <p:spPr bwMode="auto">
              <a:xfrm>
                <a:off x="364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1" name="Rectangle 27"/>
              <p:cNvSpPr>
                <a:spLocks noChangeArrowheads="1"/>
              </p:cNvSpPr>
              <p:nvPr/>
            </p:nvSpPr>
            <p:spPr bwMode="auto">
              <a:xfrm>
                <a:off x="384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2" name="Rectangle 28"/>
              <p:cNvSpPr>
                <a:spLocks noChangeArrowheads="1"/>
              </p:cNvSpPr>
              <p:nvPr/>
            </p:nvSpPr>
            <p:spPr bwMode="auto">
              <a:xfrm>
                <a:off x="393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13" name="Rectangle 29"/>
              <p:cNvSpPr>
                <a:spLocks noChangeArrowheads="1"/>
              </p:cNvSpPr>
              <p:nvPr/>
            </p:nvSpPr>
            <p:spPr bwMode="auto">
              <a:xfrm>
                <a:off x="403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4" name="Rectangle 30"/>
              <p:cNvSpPr>
                <a:spLocks noChangeArrowheads="1"/>
              </p:cNvSpPr>
              <p:nvPr/>
            </p:nvSpPr>
            <p:spPr bwMode="auto">
              <a:xfrm>
                <a:off x="374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15" name="Rectangle 31"/>
              <p:cNvSpPr>
                <a:spLocks noChangeArrowheads="1"/>
              </p:cNvSpPr>
              <p:nvPr/>
            </p:nvSpPr>
            <p:spPr bwMode="auto">
              <a:xfrm>
                <a:off x="422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6" name="Rectangle 32"/>
              <p:cNvSpPr>
                <a:spLocks noChangeArrowheads="1"/>
              </p:cNvSpPr>
              <p:nvPr/>
            </p:nvSpPr>
            <p:spPr bwMode="auto">
              <a:xfrm>
                <a:off x="432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7" name="Rectangle 33"/>
              <p:cNvSpPr>
                <a:spLocks noChangeArrowheads="1"/>
              </p:cNvSpPr>
              <p:nvPr/>
            </p:nvSpPr>
            <p:spPr bwMode="auto">
              <a:xfrm>
                <a:off x="441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8" name="Rectangle 34"/>
              <p:cNvSpPr>
                <a:spLocks noChangeArrowheads="1"/>
              </p:cNvSpPr>
              <p:nvPr/>
            </p:nvSpPr>
            <p:spPr bwMode="auto">
              <a:xfrm>
                <a:off x="451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19" name="Rectangle 35"/>
              <p:cNvSpPr>
                <a:spLocks noChangeArrowheads="1"/>
              </p:cNvSpPr>
              <p:nvPr/>
            </p:nvSpPr>
            <p:spPr bwMode="auto">
              <a:xfrm>
                <a:off x="470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20" name="Rectangle 36"/>
              <p:cNvSpPr>
                <a:spLocks noChangeArrowheads="1"/>
              </p:cNvSpPr>
              <p:nvPr/>
            </p:nvSpPr>
            <p:spPr bwMode="auto">
              <a:xfrm>
                <a:off x="480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21" name="Rectangle 37"/>
              <p:cNvSpPr>
                <a:spLocks noChangeArrowheads="1"/>
              </p:cNvSpPr>
              <p:nvPr/>
            </p:nvSpPr>
            <p:spPr bwMode="auto">
              <a:xfrm>
                <a:off x="489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22" name="Rectangle 38"/>
              <p:cNvSpPr>
                <a:spLocks noChangeArrowheads="1"/>
              </p:cNvSpPr>
              <p:nvPr/>
            </p:nvSpPr>
            <p:spPr bwMode="auto">
              <a:xfrm>
                <a:off x="508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23" name="Rectangle 39"/>
              <p:cNvSpPr>
                <a:spLocks noChangeArrowheads="1"/>
              </p:cNvSpPr>
              <p:nvPr/>
            </p:nvSpPr>
            <p:spPr bwMode="auto">
              <a:xfrm>
                <a:off x="518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24" name="Rectangle 40"/>
              <p:cNvSpPr>
                <a:spLocks noChangeArrowheads="1"/>
              </p:cNvSpPr>
              <p:nvPr/>
            </p:nvSpPr>
            <p:spPr bwMode="auto">
              <a:xfrm>
                <a:off x="537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25" name="Rectangle 41"/>
              <p:cNvSpPr>
                <a:spLocks noChangeArrowheads="1"/>
              </p:cNvSpPr>
              <p:nvPr/>
            </p:nvSpPr>
            <p:spPr bwMode="auto">
              <a:xfrm>
                <a:off x="134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26" name="Rectangle 42"/>
              <p:cNvSpPr>
                <a:spLocks noChangeArrowheads="1"/>
              </p:cNvSpPr>
              <p:nvPr/>
            </p:nvSpPr>
            <p:spPr bwMode="auto">
              <a:xfrm>
                <a:off x="211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27" name="Rectangle 43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28" name="Rectangle 44"/>
              <p:cNvSpPr>
                <a:spLocks noChangeArrowheads="1"/>
              </p:cNvSpPr>
              <p:nvPr/>
            </p:nvSpPr>
            <p:spPr bwMode="auto">
              <a:xfrm>
                <a:off x="52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29" name="Rectangle 45"/>
              <p:cNvSpPr>
                <a:spLocks noChangeArrowheads="1"/>
              </p:cNvSpPr>
              <p:nvPr/>
            </p:nvSpPr>
            <p:spPr bwMode="auto">
              <a:xfrm>
                <a:off x="556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30" name="Rectangle 46"/>
              <p:cNvSpPr>
                <a:spLocks noChangeArrowheads="1"/>
              </p:cNvSpPr>
              <p:nvPr/>
            </p:nvSpPr>
            <p:spPr bwMode="auto">
              <a:xfrm>
                <a:off x="547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31" name="Rectangle 47"/>
              <p:cNvSpPr>
                <a:spLocks noChangeArrowheads="1"/>
              </p:cNvSpPr>
              <p:nvPr/>
            </p:nvSpPr>
            <p:spPr bwMode="auto">
              <a:xfrm>
                <a:off x="460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32" name="Rectangle 48"/>
              <p:cNvSpPr>
                <a:spLocks noChangeArrowheads="1"/>
              </p:cNvSpPr>
              <p:nvPr/>
            </p:nvSpPr>
            <p:spPr bwMode="auto">
              <a:xfrm>
                <a:off x="412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33" name="Rectangle 49"/>
              <p:cNvSpPr>
                <a:spLocks noChangeArrowheads="1"/>
              </p:cNvSpPr>
              <p:nvPr/>
            </p:nvSpPr>
            <p:spPr bwMode="auto">
              <a:xfrm>
                <a:off x="355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34" name="Rectangle 50"/>
              <p:cNvSpPr>
                <a:spLocks noChangeArrowheads="1"/>
              </p:cNvSpPr>
              <p:nvPr/>
            </p:nvSpPr>
            <p:spPr bwMode="auto">
              <a:xfrm>
                <a:off x="28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25715" name="Group 51"/>
            <p:cNvGrpSpPr>
              <a:grpSpLocks/>
            </p:cNvGrpSpPr>
            <p:nvPr/>
          </p:nvGrpSpPr>
          <p:grpSpPr bwMode="auto">
            <a:xfrm>
              <a:off x="96" y="1296"/>
              <a:ext cx="5568" cy="144"/>
              <a:chOff x="96" y="1728"/>
              <a:chExt cx="5568" cy="144"/>
            </a:xfrm>
          </p:grpSpPr>
          <p:sp>
            <p:nvSpPr>
              <p:cNvPr id="2243636" name="Rectangle 5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37" name="Rectangle 53"/>
              <p:cNvSpPr>
                <a:spLocks noChangeArrowheads="1"/>
              </p:cNvSpPr>
              <p:nvPr/>
            </p:nvSpPr>
            <p:spPr bwMode="auto">
              <a:xfrm>
                <a:off x="153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38" name="Rectangle 54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39" name="Rectangle 55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40" name="Rectangle 56"/>
              <p:cNvSpPr>
                <a:spLocks noChangeArrowheads="1"/>
              </p:cNvSpPr>
              <p:nvPr/>
            </p:nvSpPr>
            <p:spPr bwMode="auto">
              <a:xfrm>
                <a:off x="182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41" name="Rectangle 57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42" name="Rectangle 58"/>
              <p:cNvSpPr>
                <a:spLocks noChangeArrowheads="1"/>
              </p:cNvSpPr>
              <p:nvPr/>
            </p:nvSpPr>
            <p:spPr bwMode="auto">
              <a:xfrm>
                <a:off x="201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43" name="Rectangle 59"/>
              <p:cNvSpPr>
                <a:spLocks noChangeArrowheads="1"/>
              </p:cNvSpPr>
              <p:nvPr/>
            </p:nvSpPr>
            <p:spPr bwMode="auto">
              <a:xfrm>
                <a:off x="96" y="172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1</a:t>
                </a:r>
              </a:p>
            </p:txBody>
          </p:sp>
          <p:sp>
            <p:nvSpPr>
              <p:cNvPr id="2243644" name="Rectangle 60"/>
              <p:cNvSpPr>
                <a:spLocks noChangeArrowheads="1"/>
              </p:cNvSpPr>
              <p:nvPr/>
            </p:nvSpPr>
            <p:spPr bwMode="auto">
              <a:xfrm>
                <a:off x="220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45" name="Rectangle 61"/>
              <p:cNvSpPr>
                <a:spLocks noChangeArrowheads="1"/>
              </p:cNvSpPr>
              <p:nvPr/>
            </p:nvSpPr>
            <p:spPr bwMode="auto">
              <a:xfrm>
                <a:off x="230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46" name="Rectangle 62"/>
              <p:cNvSpPr>
                <a:spLocks noChangeArrowheads="1"/>
              </p:cNvSpPr>
              <p:nvPr/>
            </p:nvSpPr>
            <p:spPr bwMode="auto">
              <a:xfrm>
                <a:off x="240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47" name="Rectangle 63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48" name="Rectangle 64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49" name="Rectangle 65"/>
              <p:cNvSpPr>
                <a:spLocks noChangeArrowheads="1"/>
              </p:cNvSpPr>
              <p:nvPr/>
            </p:nvSpPr>
            <p:spPr bwMode="auto">
              <a:xfrm>
                <a:off x="26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0" name="Rectangle 66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51" name="Rectangle 67"/>
              <p:cNvSpPr>
                <a:spLocks noChangeArrowheads="1"/>
              </p:cNvSpPr>
              <p:nvPr/>
            </p:nvSpPr>
            <p:spPr bwMode="auto">
              <a:xfrm>
                <a:off x="297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2" name="Rectangle 68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3" name="Rectangle 69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54" name="Rectangle 70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5" name="Rectangle 71"/>
              <p:cNvSpPr>
                <a:spLocks noChangeArrowheads="1"/>
              </p:cNvSpPr>
              <p:nvPr/>
            </p:nvSpPr>
            <p:spPr bwMode="auto">
              <a:xfrm>
                <a:off x="345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6" name="Rectangle 72"/>
              <p:cNvSpPr>
                <a:spLocks noChangeArrowheads="1"/>
              </p:cNvSpPr>
              <p:nvPr/>
            </p:nvSpPr>
            <p:spPr bwMode="auto">
              <a:xfrm>
                <a:off x="316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7" name="Rectangle 73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58" name="Rectangle 74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59" name="Rectangle 75"/>
              <p:cNvSpPr>
                <a:spLocks noChangeArrowheads="1"/>
              </p:cNvSpPr>
              <p:nvPr/>
            </p:nvSpPr>
            <p:spPr bwMode="auto">
              <a:xfrm>
                <a:off x="393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60" name="Rectangle 76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1" name="Rectangle 77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62" name="Rectangle 78"/>
              <p:cNvSpPr>
                <a:spLocks noChangeArrowheads="1"/>
              </p:cNvSpPr>
              <p:nvPr/>
            </p:nvSpPr>
            <p:spPr bwMode="auto">
              <a:xfrm>
                <a:off x="422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3" name="Rectangle 79"/>
              <p:cNvSpPr>
                <a:spLocks noChangeArrowheads="1"/>
              </p:cNvSpPr>
              <p:nvPr/>
            </p:nvSpPr>
            <p:spPr bwMode="auto">
              <a:xfrm>
                <a:off x="432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4" name="Rectangle 80"/>
              <p:cNvSpPr>
                <a:spLocks noChangeArrowheads="1"/>
              </p:cNvSpPr>
              <p:nvPr/>
            </p:nvSpPr>
            <p:spPr bwMode="auto">
              <a:xfrm>
                <a:off x="441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5" name="Rectangle 81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6" name="Rectangle 82"/>
              <p:cNvSpPr>
                <a:spLocks noChangeArrowheads="1"/>
              </p:cNvSpPr>
              <p:nvPr/>
            </p:nvSpPr>
            <p:spPr bwMode="auto">
              <a:xfrm>
                <a:off x="470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7" name="Rectangle 83"/>
              <p:cNvSpPr>
                <a:spLocks noChangeArrowheads="1"/>
              </p:cNvSpPr>
              <p:nvPr/>
            </p:nvSpPr>
            <p:spPr bwMode="auto">
              <a:xfrm>
                <a:off x="480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68" name="Rectangle 84"/>
              <p:cNvSpPr>
                <a:spLocks noChangeArrowheads="1"/>
              </p:cNvSpPr>
              <p:nvPr/>
            </p:nvSpPr>
            <p:spPr bwMode="auto">
              <a:xfrm>
                <a:off x="489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69" name="Rectangle 85"/>
              <p:cNvSpPr>
                <a:spLocks noChangeArrowheads="1"/>
              </p:cNvSpPr>
              <p:nvPr/>
            </p:nvSpPr>
            <p:spPr bwMode="auto">
              <a:xfrm>
                <a:off x="50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70" name="Rectangle 86"/>
              <p:cNvSpPr>
                <a:spLocks noChangeArrowheads="1"/>
              </p:cNvSpPr>
              <p:nvPr/>
            </p:nvSpPr>
            <p:spPr bwMode="auto">
              <a:xfrm>
                <a:off x="51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71" name="Rectangle 87"/>
              <p:cNvSpPr>
                <a:spLocks noChangeArrowheads="1"/>
              </p:cNvSpPr>
              <p:nvPr/>
            </p:nvSpPr>
            <p:spPr bwMode="auto">
              <a:xfrm>
                <a:off x="537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72" name="Rectangle 88"/>
              <p:cNvSpPr>
                <a:spLocks noChangeArrowheads="1"/>
              </p:cNvSpPr>
              <p:nvPr/>
            </p:nvSpPr>
            <p:spPr bwMode="auto">
              <a:xfrm>
                <a:off x="134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3" name="Rectangle 89"/>
              <p:cNvSpPr>
                <a:spLocks noChangeArrowheads="1"/>
              </p:cNvSpPr>
              <p:nvPr/>
            </p:nvSpPr>
            <p:spPr bwMode="auto">
              <a:xfrm>
                <a:off x="211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4" name="Rectangle 90"/>
              <p:cNvSpPr>
                <a:spLocks noChangeArrowheads="1"/>
              </p:cNvSpPr>
              <p:nvPr/>
            </p:nvSpPr>
            <p:spPr bwMode="auto">
              <a:xfrm>
                <a:off x="499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5" name="Rectangle 91"/>
              <p:cNvSpPr>
                <a:spLocks noChangeArrowheads="1"/>
              </p:cNvSpPr>
              <p:nvPr/>
            </p:nvSpPr>
            <p:spPr bwMode="auto">
              <a:xfrm>
                <a:off x="52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6" name="Rectangle 92"/>
              <p:cNvSpPr>
                <a:spLocks noChangeArrowheads="1"/>
              </p:cNvSpPr>
              <p:nvPr/>
            </p:nvSpPr>
            <p:spPr bwMode="auto">
              <a:xfrm>
                <a:off x="556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7" name="Rectangle 93"/>
              <p:cNvSpPr>
                <a:spLocks noChangeArrowheads="1"/>
              </p:cNvSpPr>
              <p:nvPr/>
            </p:nvSpPr>
            <p:spPr bwMode="auto">
              <a:xfrm>
                <a:off x="547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8" name="Rectangle 94"/>
              <p:cNvSpPr>
                <a:spLocks noChangeArrowheads="1"/>
              </p:cNvSpPr>
              <p:nvPr/>
            </p:nvSpPr>
            <p:spPr bwMode="auto">
              <a:xfrm>
                <a:off x="460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79" name="Rectangle 95"/>
              <p:cNvSpPr>
                <a:spLocks noChangeArrowheads="1"/>
              </p:cNvSpPr>
              <p:nvPr/>
            </p:nvSpPr>
            <p:spPr bwMode="auto">
              <a:xfrm>
                <a:off x="412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80" name="Rectangle 96"/>
              <p:cNvSpPr>
                <a:spLocks noChangeArrowheads="1"/>
              </p:cNvSpPr>
              <p:nvPr/>
            </p:nvSpPr>
            <p:spPr bwMode="auto">
              <a:xfrm>
                <a:off x="355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681" name="Rectangle 97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25716" name="Group 98"/>
            <p:cNvGrpSpPr>
              <a:grpSpLocks/>
            </p:cNvGrpSpPr>
            <p:nvPr/>
          </p:nvGrpSpPr>
          <p:grpSpPr bwMode="auto">
            <a:xfrm>
              <a:off x="96" y="1728"/>
              <a:ext cx="5568" cy="144"/>
              <a:chOff x="96" y="1440"/>
              <a:chExt cx="5568" cy="144"/>
            </a:xfrm>
          </p:grpSpPr>
          <p:sp>
            <p:nvSpPr>
              <p:cNvPr id="2243683" name="Rectangle 99"/>
              <p:cNvSpPr>
                <a:spLocks noChangeArrowheads="1"/>
              </p:cNvSpPr>
              <p:nvPr/>
            </p:nvSpPr>
            <p:spPr bwMode="auto">
              <a:xfrm>
                <a:off x="192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84" name="Rectangle 100"/>
              <p:cNvSpPr>
                <a:spLocks noChangeArrowheads="1"/>
              </p:cNvSpPr>
              <p:nvPr/>
            </p:nvSpPr>
            <p:spPr bwMode="auto">
              <a:xfrm>
                <a:off x="249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85" name="Rectangle 101"/>
              <p:cNvSpPr>
                <a:spLocks noChangeArrowheads="1"/>
              </p:cNvSpPr>
              <p:nvPr/>
            </p:nvSpPr>
            <p:spPr bwMode="auto">
              <a:xfrm>
                <a:off x="268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86" name="Rectangle 102"/>
              <p:cNvSpPr>
                <a:spLocks noChangeArrowheads="1"/>
              </p:cNvSpPr>
              <p:nvPr/>
            </p:nvSpPr>
            <p:spPr bwMode="auto">
              <a:xfrm>
                <a:off x="278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87" name="Rectangle 103"/>
              <p:cNvSpPr>
                <a:spLocks noChangeArrowheads="1"/>
              </p:cNvSpPr>
              <p:nvPr/>
            </p:nvSpPr>
            <p:spPr bwMode="auto">
              <a:xfrm>
                <a:off x="288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88" name="Rectangle 104"/>
              <p:cNvSpPr>
                <a:spLocks noChangeArrowheads="1"/>
              </p:cNvSpPr>
              <p:nvPr/>
            </p:nvSpPr>
            <p:spPr bwMode="auto">
              <a:xfrm>
                <a:off x="336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89" name="Rectangle 105"/>
              <p:cNvSpPr>
                <a:spLocks noChangeArrowheads="1"/>
              </p:cNvSpPr>
              <p:nvPr/>
            </p:nvSpPr>
            <p:spPr bwMode="auto">
              <a:xfrm>
                <a:off x="345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0" name="Rectangle 106"/>
              <p:cNvSpPr>
                <a:spLocks noChangeArrowheads="1"/>
              </p:cNvSpPr>
              <p:nvPr/>
            </p:nvSpPr>
            <p:spPr bwMode="auto">
              <a:xfrm>
                <a:off x="3648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1" name="Rectangle 107"/>
              <p:cNvSpPr>
                <a:spLocks noChangeArrowheads="1"/>
              </p:cNvSpPr>
              <p:nvPr/>
            </p:nvSpPr>
            <p:spPr bwMode="auto">
              <a:xfrm>
                <a:off x="3744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692" name="Rectangle 108"/>
              <p:cNvSpPr>
                <a:spLocks noChangeArrowheads="1"/>
              </p:cNvSpPr>
              <p:nvPr/>
            </p:nvSpPr>
            <p:spPr bwMode="auto">
              <a:xfrm>
                <a:off x="422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3" name="Rectangle 109"/>
              <p:cNvSpPr>
                <a:spLocks noChangeArrowheads="1"/>
              </p:cNvSpPr>
              <p:nvPr/>
            </p:nvSpPr>
            <p:spPr bwMode="auto">
              <a:xfrm>
                <a:off x="96" y="144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Cross-linking</a:t>
                </a:r>
              </a:p>
            </p:txBody>
          </p:sp>
          <p:sp>
            <p:nvSpPr>
              <p:cNvPr id="2243694" name="Rectangle 110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5" name="Rectangle 111"/>
              <p:cNvSpPr>
                <a:spLocks noChangeArrowheads="1"/>
              </p:cNvSpPr>
              <p:nvPr/>
            </p:nvSpPr>
            <p:spPr bwMode="auto">
              <a:xfrm>
                <a:off x="172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6" name="Rectangle 112"/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7" name="Rectangle 113"/>
              <p:cNvSpPr>
                <a:spLocks noChangeArrowheads="1"/>
              </p:cNvSpPr>
              <p:nvPr/>
            </p:nvSpPr>
            <p:spPr bwMode="auto">
              <a:xfrm>
                <a:off x="153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8" name="Rectangle 114"/>
              <p:cNvSpPr>
                <a:spLocks noChangeArrowheads="1"/>
              </p:cNvSpPr>
              <p:nvPr/>
            </p:nvSpPr>
            <p:spPr bwMode="auto">
              <a:xfrm>
                <a:off x="1632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699" name="Rectangle 115"/>
              <p:cNvSpPr>
                <a:spLocks noChangeArrowheads="1"/>
              </p:cNvSpPr>
              <p:nvPr/>
            </p:nvSpPr>
            <p:spPr bwMode="auto">
              <a:xfrm>
                <a:off x="2400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00" name="Rectangle 116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01" name="Rectangle 117"/>
              <p:cNvSpPr>
                <a:spLocks noChangeArrowheads="1"/>
              </p:cNvSpPr>
              <p:nvPr/>
            </p:nvSpPr>
            <p:spPr bwMode="auto">
              <a:xfrm>
                <a:off x="220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02" name="Rectangle 118"/>
              <p:cNvSpPr>
                <a:spLocks noChangeArrowheads="1"/>
              </p:cNvSpPr>
              <p:nvPr/>
            </p:nvSpPr>
            <p:spPr bwMode="auto">
              <a:xfrm>
                <a:off x="2112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03" name="Rectangle 119"/>
              <p:cNvSpPr>
                <a:spLocks noChangeArrowheads="1"/>
              </p:cNvSpPr>
              <p:nvPr/>
            </p:nvSpPr>
            <p:spPr bwMode="auto">
              <a:xfrm>
                <a:off x="201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04" name="Rectangle 120"/>
              <p:cNvSpPr>
                <a:spLocks noChangeArrowheads="1"/>
              </p:cNvSpPr>
              <p:nvPr/>
            </p:nvSpPr>
            <p:spPr bwMode="auto">
              <a:xfrm>
                <a:off x="25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05" name="Rectangle 121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06" name="Rectangle 122"/>
              <p:cNvSpPr>
                <a:spLocks noChangeArrowheads="1"/>
              </p:cNvSpPr>
              <p:nvPr/>
            </p:nvSpPr>
            <p:spPr bwMode="auto">
              <a:xfrm>
                <a:off x="355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07" name="Rectangle 123"/>
              <p:cNvSpPr>
                <a:spLocks noChangeArrowheads="1"/>
              </p:cNvSpPr>
              <p:nvPr/>
            </p:nvSpPr>
            <p:spPr bwMode="auto">
              <a:xfrm>
                <a:off x="432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08" name="Rectangle 124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09" name="Rectangle 125"/>
              <p:cNvSpPr>
                <a:spLocks noChangeArrowheads="1"/>
              </p:cNvSpPr>
              <p:nvPr/>
            </p:nvSpPr>
            <p:spPr bwMode="auto">
              <a:xfrm>
                <a:off x="451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0" name="Rectangle 126"/>
              <p:cNvSpPr>
                <a:spLocks noChangeArrowheads="1"/>
              </p:cNvSpPr>
              <p:nvPr/>
            </p:nvSpPr>
            <p:spPr bwMode="auto">
              <a:xfrm>
                <a:off x="460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1" name="Rectangle 127"/>
              <p:cNvSpPr>
                <a:spLocks noChangeArrowheads="1"/>
              </p:cNvSpPr>
              <p:nvPr/>
            </p:nvSpPr>
            <p:spPr bwMode="auto">
              <a:xfrm>
                <a:off x="470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2" name="Rectangle 128"/>
              <p:cNvSpPr>
                <a:spLocks noChangeArrowheads="1"/>
              </p:cNvSpPr>
              <p:nvPr/>
            </p:nvSpPr>
            <p:spPr bwMode="auto">
              <a:xfrm>
                <a:off x="480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3" name="Rectangle 129"/>
              <p:cNvSpPr>
                <a:spLocks noChangeArrowheads="1"/>
              </p:cNvSpPr>
              <p:nvPr/>
            </p:nvSpPr>
            <p:spPr bwMode="auto">
              <a:xfrm>
                <a:off x="489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4" name="Rectangle 130"/>
              <p:cNvSpPr>
                <a:spLocks noChangeArrowheads="1"/>
              </p:cNvSpPr>
              <p:nvPr/>
            </p:nvSpPr>
            <p:spPr bwMode="auto">
              <a:xfrm>
                <a:off x="49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5" name="Rectangle 131"/>
              <p:cNvSpPr>
                <a:spLocks noChangeArrowheads="1"/>
              </p:cNvSpPr>
              <p:nvPr/>
            </p:nvSpPr>
            <p:spPr bwMode="auto">
              <a:xfrm>
                <a:off x="508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6" name="Rectangle 132"/>
              <p:cNvSpPr>
                <a:spLocks noChangeArrowheads="1"/>
              </p:cNvSpPr>
              <p:nvPr/>
            </p:nvSpPr>
            <p:spPr bwMode="auto">
              <a:xfrm>
                <a:off x="518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7" name="Rectangle 133"/>
              <p:cNvSpPr>
                <a:spLocks noChangeArrowheads="1"/>
              </p:cNvSpPr>
              <p:nvPr/>
            </p:nvSpPr>
            <p:spPr bwMode="auto">
              <a:xfrm>
                <a:off x="29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8" name="Rectangle 134"/>
              <p:cNvSpPr>
                <a:spLocks noChangeArrowheads="1"/>
              </p:cNvSpPr>
              <p:nvPr/>
            </p:nvSpPr>
            <p:spPr bwMode="auto">
              <a:xfrm>
                <a:off x="30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19" name="Rectangle 135"/>
              <p:cNvSpPr>
                <a:spLocks noChangeArrowheads="1"/>
              </p:cNvSpPr>
              <p:nvPr/>
            </p:nvSpPr>
            <p:spPr bwMode="auto">
              <a:xfrm>
                <a:off x="31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0" name="Rectangle 136"/>
              <p:cNvSpPr>
                <a:spLocks noChangeArrowheads="1"/>
              </p:cNvSpPr>
              <p:nvPr/>
            </p:nvSpPr>
            <p:spPr bwMode="auto">
              <a:xfrm>
                <a:off x="326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1" name="Rectangle 137"/>
              <p:cNvSpPr>
                <a:spLocks noChangeArrowheads="1"/>
              </p:cNvSpPr>
              <p:nvPr/>
            </p:nvSpPr>
            <p:spPr bwMode="auto">
              <a:xfrm>
                <a:off x="528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2" name="Rectangle 138"/>
              <p:cNvSpPr>
                <a:spLocks noChangeArrowheads="1"/>
              </p:cNvSpPr>
              <p:nvPr/>
            </p:nvSpPr>
            <p:spPr bwMode="auto">
              <a:xfrm>
                <a:off x="53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3" name="Rectangle 139"/>
              <p:cNvSpPr>
                <a:spLocks noChangeArrowheads="1"/>
              </p:cNvSpPr>
              <p:nvPr/>
            </p:nvSpPr>
            <p:spPr bwMode="auto">
              <a:xfrm>
                <a:off x="54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4" name="Rectangle 140"/>
              <p:cNvSpPr>
                <a:spLocks noChangeArrowheads="1"/>
              </p:cNvSpPr>
              <p:nvPr/>
            </p:nvSpPr>
            <p:spPr bwMode="auto">
              <a:xfrm>
                <a:off x="55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5" name="Rectangle 141"/>
              <p:cNvSpPr>
                <a:spLocks noChangeArrowheads="1"/>
              </p:cNvSpPr>
              <p:nvPr/>
            </p:nvSpPr>
            <p:spPr bwMode="auto">
              <a:xfrm>
                <a:off x="384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6" name="Rectangle 142"/>
              <p:cNvSpPr>
                <a:spLocks noChangeArrowheads="1"/>
              </p:cNvSpPr>
              <p:nvPr/>
            </p:nvSpPr>
            <p:spPr bwMode="auto">
              <a:xfrm>
                <a:off x="393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7" name="Rectangle 143"/>
              <p:cNvSpPr>
                <a:spLocks noChangeArrowheads="1"/>
              </p:cNvSpPr>
              <p:nvPr/>
            </p:nvSpPr>
            <p:spPr bwMode="auto">
              <a:xfrm>
                <a:off x="403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28" name="Rectangle 144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25717" name="Group 145"/>
            <p:cNvGrpSpPr>
              <a:grpSpLocks/>
            </p:cNvGrpSpPr>
            <p:nvPr/>
          </p:nvGrpSpPr>
          <p:grpSpPr bwMode="auto">
            <a:xfrm>
              <a:off x="96" y="1584"/>
              <a:ext cx="5568" cy="144"/>
              <a:chOff x="96" y="2016"/>
              <a:chExt cx="5568" cy="144"/>
            </a:xfrm>
          </p:grpSpPr>
          <p:sp>
            <p:nvSpPr>
              <p:cNvPr id="2243730" name="Rectangle 146"/>
              <p:cNvSpPr>
                <a:spLocks noChangeArrowheads="1"/>
              </p:cNvSpPr>
              <p:nvPr/>
            </p:nvSpPr>
            <p:spPr bwMode="auto">
              <a:xfrm>
                <a:off x="1440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31" name="Rectangle 147"/>
              <p:cNvSpPr>
                <a:spLocks noChangeArrowheads="1"/>
              </p:cNvSpPr>
              <p:nvPr/>
            </p:nvSpPr>
            <p:spPr bwMode="auto">
              <a:xfrm>
                <a:off x="96" y="201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3</a:t>
                </a:r>
              </a:p>
            </p:txBody>
          </p:sp>
          <p:sp>
            <p:nvSpPr>
              <p:cNvPr id="2243732" name="Rectangle 148"/>
              <p:cNvSpPr>
                <a:spLocks noChangeArrowheads="1"/>
              </p:cNvSpPr>
              <p:nvPr/>
            </p:nvSpPr>
            <p:spPr bwMode="auto">
              <a:xfrm>
                <a:off x="2208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33" name="Rectangle 149"/>
              <p:cNvSpPr>
                <a:spLocks noChangeArrowheads="1"/>
              </p:cNvSpPr>
              <p:nvPr/>
            </p:nvSpPr>
            <p:spPr bwMode="auto">
              <a:xfrm>
                <a:off x="2976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34" name="Rectangle 150"/>
              <p:cNvSpPr>
                <a:spLocks noChangeArrowheads="1"/>
              </p:cNvSpPr>
              <p:nvPr/>
            </p:nvSpPr>
            <p:spPr bwMode="auto">
              <a:xfrm>
                <a:off x="3072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35" name="Rectangle 151"/>
              <p:cNvSpPr>
                <a:spLocks noChangeArrowheads="1"/>
              </p:cNvSpPr>
              <p:nvPr/>
            </p:nvSpPr>
            <p:spPr bwMode="auto">
              <a:xfrm>
                <a:off x="3264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36" name="Rectangle 152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37" name="Rectangle 153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38" name="Rectangle 154"/>
              <p:cNvSpPr>
                <a:spLocks noChangeArrowheads="1"/>
              </p:cNvSpPr>
              <p:nvPr/>
            </p:nvSpPr>
            <p:spPr bwMode="auto">
              <a:xfrm>
                <a:off x="3168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39" name="Rectangle 155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40" name="Rectangle 156"/>
              <p:cNvSpPr>
                <a:spLocks noChangeArrowheads="1"/>
              </p:cNvSpPr>
              <p:nvPr/>
            </p:nvSpPr>
            <p:spPr bwMode="auto">
              <a:xfrm>
                <a:off x="13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1" name="Rectangle 157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2" name="Rectangle 158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3" name="Rectangle 159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4" name="Rectangle 160"/>
              <p:cNvSpPr>
                <a:spLocks noChangeArrowheads="1"/>
              </p:cNvSpPr>
              <p:nvPr/>
            </p:nvSpPr>
            <p:spPr bwMode="auto">
              <a:xfrm>
                <a:off x="39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5" name="Rectangle 161"/>
              <p:cNvSpPr>
                <a:spLocks noChangeArrowheads="1"/>
              </p:cNvSpPr>
              <p:nvPr/>
            </p:nvSpPr>
            <p:spPr bwMode="auto">
              <a:xfrm>
                <a:off x="40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6" name="Rectangle 162"/>
              <p:cNvSpPr>
                <a:spLocks noChangeArrowheads="1"/>
              </p:cNvSpPr>
              <p:nvPr/>
            </p:nvSpPr>
            <p:spPr bwMode="auto">
              <a:xfrm>
                <a:off x="41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7" name="Rectangle 163"/>
              <p:cNvSpPr>
                <a:spLocks noChangeArrowheads="1"/>
              </p:cNvSpPr>
              <p:nvPr/>
            </p:nvSpPr>
            <p:spPr bwMode="auto">
              <a:xfrm>
                <a:off x="42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8" name="Rectangle 164"/>
              <p:cNvSpPr>
                <a:spLocks noChangeArrowheads="1"/>
              </p:cNvSpPr>
              <p:nvPr/>
            </p:nvSpPr>
            <p:spPr bwMode="auto">
              <a:xfrm>
                <a:off x="43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49" name="Rectangle 165"/>
              <p:cNvSpPr>
                <a:spLocks noChangeArrowheads="1"/>
              </p:cNvSpPr>
              <p:nvPr/>
            </p:nvSpPr>
            <p:spPr bwMode="auto">
              <a:xfrm>
                <a:off x="44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0" name="Rectangle 166"/>
              <p:cNvSpPr>
                <a:spLocks noChangeArrowheads="1"/>
              </p:cNvSpPr>
              <p:nvPr/>
            </p:nvSpPr>
            <p:spPr bwMode="auto">
              <a:xfrm>
                <a:off x="45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1" name="Rectangle 167"/>
              <p:cNvSpPr>
                <a:spLocks noChangeArrowheads="1"/>
              </p:cNvSpPr>
              <p:nvPr/>
            </p:nvSpPr>
            <p:spPr bwMode="auto">
              <a:xfrm>
                <a:off x="460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2" name="Rectangle 168"/>
              <p:cNvSpPr>
                <a:spLocks noChangeArrowheads="1"/>
              </p:cNvSpPr>
              <p:nvPr/>
            </p:nvSpPr>
            <p:spPr bwMode="auto">
              <a:xfrm>
                <a:off x="47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3" name="Rectangle 169"/>
              <p:cNvSpPr>
                <a:spLocks noChangeArrowheads="1"/>
              </p:cNvSpPr>
              <p:nvPr/>
            </p:nvSpPr>
            <p:spPr bwMode="auto">
              <a:xfrm>
                <a:off x="48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4" name="Rectangle 170"/>
              <p:cNvSpPr>
                <a:spLocks noChangeArrowheads="1"/>
              </p:cNvSpPr>
              <p:nvPr/>
            </p:nvSpPr>
            <p:spPr bwMode="auto">
              <a:xfrm>
                <a:off x="48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5" name="Rectangle 171"/>
              <p:cNvSpPr>
                <a:spLocks noChangeArrowheads="1"/>
              </p:cNvSpPr>
              <p:nvPr/>
            </p:nvSpPr>
            <p:spPr bwMode="auto">
              <a:xfrm>
                <a:off x="49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6" name="Rectangle 172"/>
              <p:cNvSpPr>
                <a:spLocks noChangeArrowheads="1"/>
              </p:cNvSpPr>
              <p:nvPr/>
            </p:nvSpPr>
            <p:spPr bwMode="auto">
              <a:xfrm>
                <a:off x="50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7" name="Rectangle 173"/>
              <p:cNvSpPr>
                <a:spLocks noChangeArrowheads="1"/>
              </p:cNvSpPr>
              <p:nvPr/>
            </p:nvSpPr>
            <p:spPr bwMode="auto">
              <a:xfrm>
                <a:off x="51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8" name="Rectangle 174"/>
              <p:cNvSpPr>
                <a:spLocks noChangeArrowheads="1"/>
              </p:cNvSpPr>
              <p:nvPr/>
            </p:nvSpPr>
            <p:spPr bwMode="auto">
              <a:xfrm>
                <a:off x="52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59" name="Rectangle 175"/>
              <p:cNvSpPr>
                <a:spLocks noChangeArrowheads="1"/>
              </p:cNvSpPr>
              <p:nvPr/>
            </p:nvSpPr>
            <p:spPr bwMode="auto">
              <a:xfrm>
                <a:off x="537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0" name="Rectangle 176"/>
              <p:cNvSpPr>
                <a:spLocks noChangeArrowheads="1"/>
              </p:cNvSpPr>
              <p:nvPr/>
            </p:nvSpPr>
            <p:spPr bwMode="auto">
              <a:xfrm>
                <a:off x="547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1" name="Rectangle 177"/>
              <p:cNvSpPr>
                <a:spLocks noChangeArrowheads="1"/>
              </p:cNvSpPr>
              <p:nvPr/>
            </p:nvSpPr>
            <p:spPr bwMode="auto">
              <a:xfrm>
                <a:off x="23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2" name="Rectangle 178"/>
              <p:cNvSpPr>
                <a:spLocks noChangeArrowheads="1"/>
              </p:cNvSpPr>
              <p:nvPr/>
            </p:nvSpPr>
            <p:spPr bwMode="auto">
              <a:xfrm>
                <a:off x="24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3" name="Rectangle 179"/>
              <p:cNvSpPr>
                <a:spLocks noChangeArrowheads="1"/>
              </p:cNvSpPr>
              <p:nvPr/>
            </p:nvSpPr>
            <p:spPr bwMode="auto">
              <a:xfrm>
                <a:off x="24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4" name="Rectangle 180"/>
              <p:cNvSpPr>
                <a:spLocks noChangeArrowheads="1"/>
              </p:cNvSpPr>
              <p:nvPr/>
            </p:nvSpPr>
            <p:spPr bwMode="auto">
              <a:xfrm>
                <a:off x="25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5" name="Rectangle 181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6" name="Rectangle 182"/>
              <p:cNvSpPr>
                <a:spLocks noChangeArrowheads="1"/>
              </p:cNvSpPr>
              <p:nvPr/>
            </p:nvSpPr>
            <p:spPr bwMode="auto">
              <a:xfrm>
                <a:off x="27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7" name="Rectangle 183"/>
              <p:cNvSpPr>
                <a:spLocks noChangeArrowheads="1"/>
              </p:cNvSpPr>
              <p:nvPr/>
            </p:nvSpPr>
            <p:spPr bwMode="auto">
              <a:xfrm>
                <a:off x="15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8" name="Rectangle 184"/>
              <p:cNvSpPr>
                <a:spLocks noChangeArrowheads="1"/>
              </p:cNvSpPr>
              <p:nvPr/>
            </p:nvSpPr>
            <p:spPr bwMode="auto">
              <a:xfrm>
                <a:off x="16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69" name="Rectangle 185"/>
              <p:cNvSpPr>
                <a:spLocks noChangeArrowheads="1"/>
              </p:cNvSpPr>
              <p:nvPr/>
            </p:nvSpPr>
            <p:spPr bwMode="auto">
              <a:xfrm>
                <a:off x="17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70" name="Rectangle 186"/>
              <p:cNvSpPr>
                <a:spLocks noChangeArrowheads="1"/>
              </p:cNvSpPr>
              <p:nvPr/>
            </p:nvSpPr>
            <p:spPr bwMode="auto">
              <a:xfrm>
                <a:off x="18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71" name="Rectangle 187"/>
              <p:cNvSpPr>
                <a:spLocks noChangeArrowheads="1"/>
              </p:cNvSpPr>
              <p:nvPr/>
            </p:nvSpPr>
            <p:spPr bwMode="auto">
              <a:xfrm>
                <a:off x="19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72" name="Rectangle 188"/>
              <p:cNvSpPr>
                <a:spLocks noChangeArrowheads="1"/>
              </p:cNvSpPr>
              <p:nvPr/>
            </p:nvSpPr>
            <p:spPr bwMode="auto">
              <a:xfrm>
                <a:off x="20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73" name="Rectangle 189"/>
              <p:cNvSpPr>
                <a:spLocks noChangeArrowheads="1"/>
              </p:cNvSpPr>
              <p:nvPr/>
            </p:nvSpPr>
            <p:spPr bwMode="auto">
              <a:xfrm>
                <a:off x="556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74" name="Rectangle 190"/>
              <p:cNvSpPr>
                <a:spLocks noChangeArrowheads="1"/>
              </p:cNvSpPr>
              <p:nvPr/>
            </p:nvSpPr>
            <p:spPr bwMode="auto">
              <a:xfrm>
                <a:off x="28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75" name="Rectangle 191"/>
              <p:cNvSpPr>
                <a:spLocks noChangeArrowheads="1"/>
              </p:cNvSpPr>
              <p:nvPr/>
            </p:nvSpPr>
            <p:spPr bwMode="auto">
              <a:xfrm>
                <a:off x="21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25718" name="Group 192"/>
            <p:cNvGrpSpPr>
              <a:grpSpLocks/>
            </p:cNvGrpSpPr>
            <p:nvPr/>
          </p:nvGrpSpPr>
          <p:grpSpPr bwMode="auto">
            <a:xfrm>
              <a:off x="96" y="2160"/>
              <a:ext cx="5568" cy="144"/>
              <a:chOff x="96" y="2160"/>
              <a:chExt cx="5568" cy="144"/>
            </a:xfrm>
          </p:grpSpPr>
          <p:sp>
            <p:nvSpPr>
              <p:cNvPr id="2243777" name="Rectangle 193"/>
              <p:cNvSpPr>
                <a:spLocks noChangeArrowheads="1"/>
              </p:cNvSpPr>
              <p:nvPr/>
            </p:nvSpPr>
            <p:spPr bwMode="auto">
              <a:xfrm>
                <a:off x="96" y="216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3</a:t>
                </a:r>
              </a:p>
            </p:txBody>
          </p:sp>
          <p:sp>
            <p:nvSpPr>
              <p:cNvPr id="2243778" name="Rectangle 194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79" name="Rectangle 195"/>
              <p:cNvSpPr>
                <a:spLocks noChangeArrowheads="1"/>
              </p:cNvSpPr>
              <p:nvPr/>
            </p:nvSpPr>
            <p:spPr bwMode="auto">
              <a:xfrm>
                <a:off x="3072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80" name="Rectangle 196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81" name="Rectangle 197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782" name="Rectangle 198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83" name="Rectangle 199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784" name="Rectangle 200"/>
              <p:cNvSpPr>
                <a:spLocks noChangeArrowheads="1"/>
              </p:cNvSpPr>
              <p:nvPr/>
            </p:nvSpPr>
            <p:spPr bwMode="auto">
              <a:xfrm>
                <a:off x="18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85" name="Rectangle 201"/>
              <p:cNvSpPr>
                <a:spLocks noChangeArrowheads="1"/>
              </p:cNvSpPr>
              <p:nvPr/>
            </p:nvSpPr>
            <p:spPr bwMode="auto">
              <a:xfrm>
                <a:off x="19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86" name="Rectangle 202"/>
              <p:cNvSpPr>
                <a:spLocks noChangeArrowheads="1"/>
              </p:cNvSpPr>
              <p:nvPr/>
            </p:nvSpPr>
            <p:spPr bwMode="auto">
              <a:xfrm>
                <a:off x="20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87" name="Rectangle 203"/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88" name="Rectangle 204"/>
              <p:cNvSpPr>
                <a:spLocks noChangeArrowheads="1"/>
              </p:cNvSpPr>
              <p:nvPr/>
            </p:nvSpPr>
            <p:spPr bwMode="auto">
              <a:xfrm>
                <a:off x="22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89" name="Rectangle 205"/>
              <p:cNvSpPr>
                <a:spLocks noChangeArrowheads="1"/>
              </p:cNvSpPr>
              <p:nvPr/>
            </p:nvSpPr>
            <p:spPr bwMode="auto">
              <a:xfrm>
                <a:off x="13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0" name="Rectangle 206"/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1" name="Rectangle 207"/>
              <p:cNvSpPr>
                <a:spLocks noChangeArrowheads="1"/>
              </p:cNvSpPr>
              <p:nvPr/>
            </p:nvSpPr>
            <p:spPr bwMode="auto">
              <a:xfrm>
                <a:off x="15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2" name="Rectangle 208"/>
              <p:cNvSpPr>
                <a:spLocks noChangeArrowheads="1"/>
              </p:cNvSpPr>
              <p:nvPr/>
            </p:nvSpPr>
            <p:spPr bwMode="auto">
              <a:xfrm>
                <a:off x="16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3" name="Rectangle 209"/>
              <p:cNvSpPr>
                <a:spLocks noChangeArrowheads="1"/>
              </p:cNvSpPr>
              <p:nvPr/>
            </p:nvSpPr>
            <p:spPr bwMode="auto">
              <a:xfrm>
                <a:off x="17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4" name="Rectangle 21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5" name="Rectangle 211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6" name="Rectangle 212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7" name="Rectangle 213"/>
              <p:cNvSpPr>
                <a:spLocks noChangeArrowheads="1"/>
              </p:cNvSpPr>
              <p:nvPr/>
            </p:nvSpPr>
            <p:spPr bwMode="auto">
              <a:xfrm>
                <a:off x="39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8" name="Rectangle 214"/>
              <p:cNvSpPr>
                <a:spLocks noChangeArrowheads="1"/>
              </p:cNvSpPr>
              <p:nvPr/>
            </p:nvSpPr>
            <p:spPr bwMode="auto">
              <a:xfrm>
                <a:off x="40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799" name="Rectangle 215"/>
              <p:cNvSpPr>
                <a:spLocks noChangeArrowheads="1"/>
              </p:cNvSpPr>
              <p:nvPr/>
            </p:nvSpPr>
            <p:spPr bwMode="auto">
              <a:xfrm>
                <a:off x="41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0" name="Rectangle 216"/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1" name="Rectangle 217"/>
              <p:cNvSpPr>
                <a:spLocks noChangeArrowheads="1"/>
              </p:cNvSpPr>
              <p:nvPr/>
            </p:nvSpPr>
            <p:spPr bwMode="auto">
              <a:xfrm>
                <a:off x="43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2" name="Rectangle 218"/>
              <p:cNvSpPr>
                <a:spLocks noChangeArrowheads="1"/>
              </p:cNvSpPr>
              <p:nvPr/>
            </p:nvSpPr>
            <p:spPr bwMode="auto">
              <a:xfrm>
                <a:off x="44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3" name="Rectangle 219"/>
              <p:cNvSpPr>
                <a:spLocks noChangeArrowheads="1"/>
              </p:cNvSpPr>
              <p:nvPr/>
            </p:nvSpPr>
            <p:spPr bwMode="auto">
              <a:xfrm>
                <a:off x="45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4" name="Rectangle 220"/>
              <p:cNvSpPr>
                <a:spLocks noChangeArrowheads="1"/>
              </p:cNvSpPr>
              <p:nvPr/>
            </p:nvSpPr>
            <p:spPr bwMode="auto">
              <a:xfrm>
                <a:off x="46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5" name="Rectangle 221"/>
              <p:cNvSpPr>
                <a:spLocks noChangeArrowheads="1"/>
              </p:cNvSpPr>
              <p:nvPr/>
            </p:nvSpPr>
            <p:spPr bwMode="auto">
              <a:xfrm>
                <a:off x="47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6" name="Rectangle 222"/>
              <p:cNvSpPr>
                <a:spLocks noChangeArrowheads="1"/>
              </p:cNvSpPr>
              <p:nvPr/>
            </p:nvSpPr>
            <p:spPr bwMode="auto">
              <a:xfrm>
                <a:off x="48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7" name="Rectangle 223"/>
              <p:cNvSpPr>
                <a:spLocks noChangeArrowheads="1"/>
              </p:cNvSpPr>
              <p:nvPr/>
            </p:nvSpPr>
            <p:spPr bwMode="auto">
              <a:xfrm>
                <a:off x="48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8" name="Rectangle 224"/>
              <p:cNvSpPr>
                <a:spLocks noChangeArrowheads="1"/>
              </p:cNvSpPr>
              <p:nvPr/>
            </p:nvSpPr>
            <p:spPr bwMode="auto">
              <a:xfrm>
                <a:off x="49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09" name="Rectangle 225"/>
              <p:cNvSpPr>
                <a:spLocks noChangeArrowheads="1"/>
              </p:cNvSpPr>
              <p:nvPr/>
            </p:nvSpPr>
            <p:spPr bwMode="auto">
              <a:xfrm>
                <a:off x="50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0" name="Rectangle 226"/>
              <p:cNvSpPr>
                <a:spLocks noChangeArrowheads="1"/>
              </p:cNvSpPr>
              <p:nvPr/>
            </p:nvSpPr>
            <p:spPr bwMode="auto">
              <a:xfrm>
                <a:off x="51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1" name="Rectangle 227"/>
              <p:cNvSpPr>
                <a:spLocks noChangeArrowheads="1"/>
              </p:cNvSpPr>
              <p:nvPr/>
            </p:nvSpPr>
            <p:spPr bwMode="auto">
              <a:xfrm>
                <a:off x="52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2" name="Rectangle 228"/>
              <p:cNvSpPr>
                <a:spLocks noChangeArrowheads="1"/>
              </p:cNvSpPr>
              <p:nvPr/>
            </p:nvSpPr>
            <p:spPr bwMode="auto">
              <a:xfrm>
                <a:off x="537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3" name="Rectangle 229"/>
              <p:cNvSpPr>
                <a:spLocks noChangeArrowheads="1"/>
              </p:cNvSpPr>
              <p:nvPr/>
            </p:nvSpPr>
            <p:spPr bwMode="auto">
              <a:xfrm>
                <a:off x="547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4" name="Rectangle 230"/>
              <p:cNvSpPr>
                <a:spLocks noChangeArrowheads="1"/>
              </p:cNvSpPr>
              <p:nvPr/>
            </p:nvSpPr>
            <p:spPr bwMode="auto">
              <a:xfrm>
                <a:off x="23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5" name="Rectangle 231"/>
              <p:cNvSpPr>
                <a:spLocks noChangeArrowheads="1"/>
              </p:cNvSpPr>
              <p:nvPr/>
            </p:nvSpPr>
            <p:spPr bwMode="auto">
              <a:xfrm>
                <a:off x="24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6" name="Rectangle 232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7" name="Rectangle 233"/>
              <p:cNvSpPr>
                <a:spLocks noChangeArrowheads="1"/>
              </p:cNvSpPr>
              <p:nvPr/>
            </p:nvSpPr>
            <p:spPr bwMode="auto">
              <a:xfrm>
                <a:off x="25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8" name="Rectangle 234"/>
              <p:cNvSpPr>
                <a:spLocks noChangeArrowheads="1"/>
              </p:cNvSpPr>
              <p:nvPr/>
            </p:nvSpPr>
            <p:spPr bwMode="auto">
              <a:xfrm>
                <a:off x="26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19" name="Rectangle 235"/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20" name="Rectangle 236"/>
              <p:cNvSpPr>
                <a:spLocks noChangeArrowheads="1"/>
              </p:cNvSpPr>
              <p:nvPr/>
            </p:nvSpPr>
            <p:spPr bwMode="auto">
              <a:xfrm>
                <a:off x="556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21" name="Rectangle 237"/>
              <p:cNvSpPr>
                <a:spLocks noChangeArrowheads="1"/>
              </p:cNvSpPr>
              <p:nvPr/>
            </p:nvSpPr>
            <p:spPr bwMode="auto">
              <a:xfrm>
                <a:off x="28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22" name="Rectangle 238"/>
              <p:cNvSpPr>
                <a:spLocks noChangeArrowheads="1"/>
              </p:cNvSpPr>
              <p:nvPr/>
            </p:nvSpPr>
            <p:spPr bwMode="auto">
              <a:xfrm>
                <a:off x="326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25719" name="Group 239"/>
            <p:cNvGrpSpPr>
              <a:grpSpLocks/>
            </p:cNvGrpSpPr>
            <p:nvPr/>
          </p:nvGrpSpPr>
          <p:grpSpPr bwMode="auto">
            <a:xfrm>
              <a:off x="96" y="2016"/>
              <a:ext cx="5568" cy="144"/>
              <a:chOff x="96" y="1584"/>
              <a:chExt cx="5568" cy="144"/>
            </a:xfrm>
          </p:grpSpPr>
          <p:sp>
            <p:nvSpPr>
              <p:cNvPr id="2243824" name="Rectangle 240"/>
              <p:cNvSpPr>
                <a:spLocks noChangeArrowheads="1"/>
              </p:cNvSpPr>
              <p:nvPr/>
            </p:nvSpPr>
            <p:spPr bwMode="auto">
              <a:xfrm>
                <a:off x="96" y="1584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2</a:t>
                </a:r>
              </a:p>
            </p:txBody>
          </p:sp>
          <p:sp>
            <p:nvSpPr>
              <p:cNvPr id="2243825" name="Rectangle 241"/>
              <p:cNvSpPr>
                <a:spLocks noChangeArrowheads="1"/>
              </p:cNvSpPr>
              <p:nvPr/>
            </p:nvSpPr>
            <p:spPr bwMode="auto">
              <a:xfrm>
                <a:off x="172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26" name="Rectangle 242"/>
              <p:cNvSpPr>
                <a:spLocks noChangeArrowheads="1"/>
              </p:cNvSpPr>
              <p:nvPr/>
            </p:nvSpPr>
            <p:spPr bwMode="auto">
              <a:xfrm>
                <a:off x="163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27" name="Rectangle 243"/>
              <p:cNvSpPr>
                <a:spLocks noChangeArrowheads="1"/>
              </p:cNvSpPr>
              <p:nvPr/>
            </p:nvSpPr>
            <p:spPr bwMode="auto">
              <a:xfrm>
                <a:off x="2112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28" name="Rectangle 244"/>
              <p:cNvSpPr>
                <a:spLocks noChangeArrowheads="1"/>
              </p:cNvSpPr>
              <p:nvPr/>
            </p:nvSpPr>
            <p:spPr bwMode="auto">
              <a:xfrm>
                <a:off x="192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29" name="Rectangle 245"/>
              <p:cNvSpPr>
                <a:spLocks noChangeArrowheads="1"/>
              </p:cNvSpPr>
              <p:nvPr/>
            </p:nvSpPr>
            <p:spPr bwMode="auto">
              <a:xfrm>
                <a:off x="201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30" name="Rectangle 246"/>
              <p:cNvSpPr>
                <a:spLocks noChangeArrowheads="1"/>
              </p:cNvSpPr>
              <p:nvPr/>
            </p:nvSpPr>
            <p:spPr bwMode="auto">
              <a:xfrm>
                <a:off x="2496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31" name="Rectangle 247"/>
              <p:cNvSpPr>
                <a:spLocks noChangeArrowheads="1"/>
              </p:cNvSpPr>
              <p:nvPr/>
            </p:nvSpPr>
            <p:spPr bwMode="auto">
              <a:xfrm>
                <a:off x="240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32" name="Rectangle 248"/>
              <p:cNvSpPr>
                <a:spLocks noChangeArrowheads="1"/>
              </p:cNvSpPr>
              <p:nvPr/>
            </p:nvSpPr>
            <p:spPr bwMode="auto">
              <a:xfrm>
                <a:off x="2880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33" name="Rectangle 249"/>
              <p:cNvSpPr>
                <a:spLocks noChangeArrowheads="1"/>
              </p:cNvSpPr>
              <p:nvPr/>
            </p:nvSpPr>
            <p:spPr bwMode="auto">
              <a:xfrm>
                <a:off x="268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34" name="Rectangle 250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35" name="Rectangle 251"/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36" name="Rectangle 252"/>
              <p:cNvSpPr>
                <a:spLocks noChangeArrowheads="1"/>
              </p:cNvSpPr>
              <p:nvPr/>
            </p:nvSpPr>
            <p:spPr bwMode="auto">
              <a:xfrm>
                <a:off x="316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37" name="Rectangle 25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38" name="Rectangle 254"/>
              <p:cNvSpPr>
                <a:spLocks noChangeArrowheads="1"/>
              </p:cNvSpPr>
              <p:nvPr/>
            </p:nvSpPr>
            <p:spPr bwMode="auto">
              <a:xfrm>
                <a:off x="364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39" name="Rectangle 255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0" name="Rectangle 256"/>
              <p:cNvSpPr>
                <a:spLocks noChangeArrowheads="1"/>
              </p:cNvSpPr>
              <p:nvPr/>
            </p:nvSpPr>
            <p:spPr bwMode="auto">
              <a:xfrm>
                <a:off x="345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41" name="Rectangle 257"/>
              <p:cNvSpPr>
                <a:spLocks noChangeArrowheads="1"/>
              </p:cNvSpPr>
              <p:nvPr/>
            </p:nvSpPr>
            <p:spPr bwMode="auto">
              <a:xfrm>
                <a:off x="336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2" name="Rectangle 258"/>
              <p:cNvSpPr>
                <a:spLocks noChangeArrowheads="1"/>
              </p:cNvSpPr>
              <p:nvPr/>
            </p:nvSpPr>
            <p:spPr bwMode="auto">
              <a:xfrm>
                <a:off x="393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3" name="Rectangle 259"/>
              <p:cNvSpPr>
                <a:spLocks noChangeArrowheads="1"/>
              </p:cNvSpPr>
              <p:nvPr/>
            </p:nvSpPr>
            <p:spPr bwMode="auto">
              <a:xfrm>
                <a:off x="403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4" name="Rectangle 260"/>
              <p:cNvSpPr>
                <a:spLocks noChangeArrowheads="1"/>
              </p:cNvSpPr>
              <p:nvPr/>
            </p:nvSpPr>
            <p:spPr bwMode="auto">
              <a:xfrm>
                <a:off x="412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5" name="Rectangle 261"/>
              <p:cNvSpPr>
                <a:spLocks noChangeArrowheads="1"/>
              </p:cNvSpPr>
              <p:nvPr/>
            </p:nvSpPr>
            <p:spPr bwMode="auto">
              <a:xfrm>
                <a:off x="4224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6" name="Rectangle 262"/>
              <p:cNvSpPr>
                <a:spLocks noChangeArrowheads="1"/>
              </p:cNvSpPr>
              <p:nvPr/>
            </p:nvSpPr>
            <p:spPr bwMode="auto">
              <a:xfrm>
                <a:off x="441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7" name="Rectangle 263"/>
              <p:cNvSpPr>
                <a:spLocks noChangeArrowheads="1"/>
              </p:cNvSpPr>
              <p:nvPr/>
            </p:nvSpPr>
            <p:spPr bwMode="auto">
              <a:xfrm>
                <a:off x="451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8" name="Rectangle 264"/>
              <p:cNvSpPr>
                <a:spLocks noChangeArrowheads="1"/>
              </p:cNvSpPr>
              <p:nvPr/>
            </p:nvSpPr>
            <p:spPr bwMode="auto">
              <a:xfrm>
                <a:off x="460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49" name="Rectangle 265"/>
              <p:cNvSpPr>
                <a:spLocks noChangeArrowheads="1"/>
              </p:cNvSpPr>
              <p:nvPr/>
            </p:nvSpPr>
            <p:spPr bwMode="auto">
              <a:xfrm>
                <a:off x="4800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50" name="Rectangle 266"/>
              <p:cNvSpPr>
                <a:spLocks noChangeArrowheads="1"/>
              </p:cNvSpPr>
              <p:nvPr/>
            </p:nvSpPr>
            <p:spPr bwMode="auto">
              <a:xfrm>
                <a:off x="489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51" name="Rectangle 267"/>
              <p:cNvSpPr>
                <a:spLocks noChangeArrowheads="1"/>
              </p:cNvSpPr>
              <p:nvPr/>
            </p:nvSpPr>
            <p:spPr bwMode="auto">
              <a:xfrm>
                <a:off x="499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52" name="Rectangle 268"/>
              <p:cNvSpPr>
                <a:spLocks noChangeArrowheads="1"/>
              </p:cNvSpPr>
              <p:nvPr/>
            </p:nvSpPr>
            <p:spPr bwMode="auto">
              <a:xfrm>
                <a:off x="537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53" name="Rectangle 269"/>
              <p:cNvSpPr>
                <a:spLocks noChangeArrowheads="1"/>
              </p:cNvSpPr>
              <p:nvPr/>
            </p:nvSpPr>
            <p:spPr bwMode="auto">
              <a:xfrm>
                <a:off x="547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54" name="Rectangle 270"/>
              <p:cNvSpPr>
                <a:spLocks noChangeArrowheads="1"/>
              </p:cNvSpPr>
              <p:nvPr/>
            </p:nvSpPr>
            <p:spPr bwMode="auto">
              <a:xfrm>
                <a:off x="556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55" name="Rectangle 271"/>
              <p:cNvSpPr>
                <a:spLocks noChangeArrowheads="1"/>
              </p:cNvSpPr>
              <p:nvPr/>
            </p:nvSpPr>
            <p:spPr bwMode="auto">
              <a:xfrm>
                <a:off x="134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56" name="Rectangle 272"/>
              <p:cNvSpPr>
                <a:spLocks noChangeArrowheads="1"/>
              </p:cNvSpPr>
              <p:nvPr/>
            </p:nvSpPr>
            <p:spPr bwMode="auto">
              <a:xfrm>
                <a:off x="14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57" name="Rectangle 273"/>
              <p:cNvSpPr>
                <a:spLocks noChangeArrowheads="1"/>
              </p:cNvSpPr>
              <p:nvPr/>
            </p:nvSpPr>
            <p:spPr bwMode="auto">
              <a:xfrm>
                <a:off x="153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58" name="Rectangle 274"/>
              <p:cNvSpPr>
                <a:spLocks noChangeArrowheads="1"/>
              </p:cNvSpPr>
              <p:nvPr/>
            </p:nvSpPr>
            <p:spPr bwMode="auto">
              <a:xfrm>
                <a:off x="508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59" name="Rectangle 275"/>
              <p:cNvSpPr>
                <a:spLocks noChangeArrowheads="1"/>
              </p:cNvSpPr>
              <p:nvPr/>
            </p:nvSpPr>
            <p:spPr bwMode="auto">
              <a:xfrm>
                <a:off x="518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0" name="Rectangle 276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1" name="Rectangle 277"/>
              <p:cNvSpPr>
                <a:spLocks noChangeArrowheads="1"/>
              </p:cNvSpPr>
              <p:nvPr/>
            </p:nvSpPr>
            <p:spPr bwMode="auto">
              <a:xfrm>
                <a:off x="220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2" name="Rectangle 278"/>
              <p:cNvSpPr>
                <a:spLocks noChangeArrowheads="1"/>
              </p:cNvSpPr>
              <p:nvPr/>
            </p:nvSpPr>
            <p:spPr bwMode="auto">
              <a:xfrm>
                <a:off x="259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3" name="Rectangle 279"/>
              <p:cNvSpPr>
                <a:spLocks noChangeArrowheads="1"/>
              </p:cNvSpPr>
              <p:nvPr/>
            </p:nvSpPr>
            <p:spPr bwMode="auto">
              <a:xfrm>
                <a:off x="182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4" name="Rectangle 280"/>
              <p:cNvSpPr>
                <a:spLocks noChangeArrowheads="1"/>
              </p:cNvSpPr>
              <p:nvPr/>
            </p:nvSpPr>
            <p:spPr bwMode="auto">
              <a:xfrm>
                <a:off x="528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5" name="Rectangle 281"/>
              <p:cNvSpPr>
                <a:spLocks noChangeArrowheads="1"/>
              </p:cNvSpPr>
              <p:nvPr/>
            </p:nvSpPr>
            <p:spPr bwMode="auto">
              <a:xfrm>
                <a:off x="432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6" name="Rectangle 282"/>
              <p:cNvSpPr>
                <a:spLocks noChangeArrowheads="1"/>
              </p:cNvSpPr>
              <p:nvPr/>
            </p:nvSpPr>
            <p:spPr bwMode="auto">
              <a:xfrm>
                <a:off x="47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7" name="Rectangle 283"/>
              <p:cNvSpPr>
                <a:spLocks noChangeArrowheads="1"/>
              </p:cNvSpPr>
              <p:nvPr/>
            </p:nvSpPr>
            <p:spPr bwMode="auto">
              <a:xfrm>
                <a:off x="297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8" name="Rectangle 284"/>
              <p:cNvSpPr>
                <a:spLocks noChangeArrowheads="1"/>
              </p:cNvSpPr>
              <p:nvPr/>
            </p:nvSpPr>
            <p:spPr bwMode="auto">
              <a:xfrm>
                <a:off x="326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69" name="Rectangle 285"/>
              <p:cNvSpPr>
                <a:spLocks noChangeArrowheads="1"/>
              </p:cNvSpPr>
              <p:nvPr/>
            </p:nvSpPr>
            <p:spPr bwMode="auto">
              <a:xfrm>
                <a:off x="38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25720" name="Group 286"/>
            <p:cNvGrpSpPr>
              <a:grpSpLocks/>
            </p:cNvGrpSpPr>
            <p:nvPr/>
          </p:nvGrpSpPr>
          <p:grpSpPr bwMode="auto">
            <a:xfrm>
              <a:off x="96" y="1872"/>
              <a:ext cx="5568" cy="144"/>
              <a:chOff x="96" y="1296"/>
              <a:chExt cx="5568" cy="144"/>
            </a:xfrm>
          </p:grpSpPr>
          <p:sp>
            <p:nvSpPr>
              <p:cNvPr id="2243871" name="Rectangle 287"/>
              <p:cNvSpPr>
                <a:spLocks noChangeArrowheads="1"/>
              </p:cNvSpPr>
              <p:nvPr/>
            </p:nvSpPr>
            <p:spPr bwMode="auto">
              <a:xfrm>
                <a:off x="1440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72" name="Rectangle 288"/>
              <p:cNvSpPr>
                <a:spLocks noChangeArrowheads="1"/>
              </p:cNvSpPr>
              <p:nvPr/>
            </p:nvSpPr>
            <p:spPr bwMode="auto">
              <a:xfrm>
                <a:off x="1536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73" name="Rectangle 289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74" name="Rectangle 290"/>
              <p:cNvSpPr>
                <a:spLocks noChangeArrowheads="1"/>
              </p:cNvSpPr>
              <p:nvPr/>
            </p:nvSpPr>
            <p:spPr bwMode="auto">
              <a:xfrm>
                <a:off x="2304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75" name="Rectangle 291"/>
              <p:cNvSpPr>
                <a:spLocks noChangeArrowheads="1"/>
              </p:cNvSpPr>
              <p:nvPr/>
            </p:nvSpPr>
            <p:spPr bwMode="auto">
              <a:xfrm>
                <a:off x="2976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76" name="Rectangle 292"/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77" name="Rectangle 293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78" name="Rectangle 294"/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879" name="Rectangle 295"/>
              <p:cNvSpPr>
                <a:spLocks noChangeArrowheads="1"/>
              </p:cNvSpPr>
              <p:nvPr/>
            </p:nvSpPr>
            <p:spPr bwMode="auto">
              <a:xfrm>
                <a:off x="96" y="129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1</a:t>
                </a:r>
              </a:p>
            </p:txBody>
          </p:sp>
          <p:sp>
            <p:nvSpPr>
              <p:cNvPr id="2243880" name="Rectangle 296"/>
              <p:cNvSpPr>
                <a:spLocks noChangeArrowheads="1"/>
              </p:cNvSpPr>
              <p:nvPr/>
            </p:nvSpPr>
            <p:spPr bwMode="auto">
              <a:xfrm>
                <a:off x="3360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1" name="Rectangle 297"/>
              <p:cNvSpPr>
                <a:spLocks noChangeArrowheads="1"/>
              </p:cNvSpPr>
              <p:nvPr/>
            </p:nvSpPr>
            <p:spPr bwMode="auto">
              <a:xfrm>
                <a:off x="3456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2" name="Rectangle 298"/>
              <p:cNvSpPr>
                <a:spLocks noChangeArrowheads="1"/>
              </p:cNvSpPr>
              <p:nvPr/>
            </p:nvSpPr>
            <p:spPr bwMode="auto">
              <a:xfrm>
                <a:off x="3552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3" name="Rectangle 299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4" name="Rectangle 300"/>
              <p:cNvSpPr>
                <a:spLocks noChangeArrowheads="1"/>
              </p:cNvSpPr>
              <p:nvPr/>
            </p:nvSpPr>
            <p:spPr bwMode="auto">
              <a:xfrm>
                <a:off x="3936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5" name="Rectangle 301"/>
              <p:cNvSpPr>
                <a:spLocks noChangeArrowheads="1"/>
              </p:cNvSpPr>
              <p:nvPr/>
            </p:nvSpPr>
            <p:spPr bwMode="auto">
              <a:xfrm>
                <a:off x="4032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6" name="Rectangle 302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3887" name="Rectangle 30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88" name="Rectangle 304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89" name="Rectangle 305"/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0" name="Rectangle 306"/>
              <p:cNvSpPr>
                <a:spLocks noChangeArrowheads="1"/>
              </p:cNvSpPr>
              <p:nvPr/>
            </p:nvSpPr>
            <p:spPr bwMode="auto">
              <a:xfrm>
                <a:off x="19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1" name="Rectangle 307"/>
              <p:cNvSpPr>
                <a:spLocks noChangeArrowheads="1"/>
              </p:cNvSpPr>
              <p:nvPr/>
            </p:nvSpPr>
            <p:spPr bwMode="auto">
              <a:xfrm>
                <a:off x="20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2" name="Rectangle 308"/>
              <p:cNvSpPr>
                <a:spLocks noChangeArrowheads="1"/>
              </p:cNvSpPr>
              <p:nvPr/>
            </p:nvSpPr>
            <p:spPr bwMode="auto">
              <a:xfrm>
                <a:off x="42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3" name="Rectangle 309"/>
              <p:cNvSpPr>
                <a:spLocks noChangeArrowheads="1"/>
              </p:cNvSpPr>
              <p:nvPr/>
            </p:nvSpPr>
            <p:spPr bwMode="auto">
              <a:xfrm>
                <a:off x="43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4" name="Rectangle 310"/>
              <p:cNvSpPr>
                <a:spLocks noChangeArrowheads="1"/>
              </p:cNvSpPr>
              <p:nvPr/>
            </p:nvSpPr>
            <p:spPr bwMode="auto">
              <a:xfrm>
                <a:off x="44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5" name="Rectangle 311"/>
              <p:cNvSpPr>
                <a:spLocks noChangeArrowheads="1"/>
              </p:cNvSpPr>
              <p:nvPr/>
            </p:nvSpPr>
            <p:spPr bwMode="auto">
              <a:xfrm>
                <a:off x="45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6" name="Rectangle 312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7" name="Rectangle 313"/>
              <p:cNvSpPr>
                <a:spLocks noChangeArrowheads="1"/>
              </p:cNvSpPr>
              <p:nvPr/>
            </p:nvSpPr>
            <p:spPr bwMode="auto">
              <a:xfrm>
                <a:off x="470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8" name="Rectangle 314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899" name="Rectangle 315"/>
              <p:cNvSpPr>
                <a:spLocks noChangeArrowheads="1"/>
              </p:cNvSpPr>
              <p:nvPr/>
            </p:nvSpPr>
            <p:spPr bwMode="auto">
              <a:xfrm>
                <a:off x="48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0" name="Rectangle 316"/>
              <p:cNvSpPr>
                <a:spLocks noChangeArrowheads="1"/>
              </p:cNvSpPr>
              <p:nvPr/>
            </p:nvSpPr>
            <p:spPr bwMode="auto">
              <a:xfrm>
                <a:off x="49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1" name="Rectangle 317"/>
              <p:cNvSpPr>
                <a:spLocks noChangeArrowheads="1"/>
              </p:cNvSpPr>
              <p:nvPr/>
            </p:nvSpPr>
            <p:spPr bwMode="auto">
              <a:xfrm>
                <a:off x="50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2" name="Rectangle 318"/>
              <p:cNvSpPr>
                <a:spLocks noChangeArrowheads="1"/>
              </p:cNvSpPr>
              <p:nvPr/>
            </p:nvSpPr>
            <p:spPr bwMode="auto">
              <a:xfrm>
                <a:off x="51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3" name="Rectangle 319"/>
              <p:cNvSpPr>
                <a:spLocks noChangeArrowheads="1"/>
              </p:cNvSpPr>
              <p:nvPr/>
            </p:nvSpPr>
            <p:spPr bwMode="auto">
              <a:xfrm>
                <a:off x="52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4" name="Rectangle 320"/>
              <p:cNvSpPr>
                <a:spLocks noChangeArrowheads="1"/>
              </p:cNvSpPr>
              <p:nvPr/>
            </p:nvSpPr>
            <p:spPr bwMode="auto">
              <a:xfrm>
                <a:off x="537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5" name="Rectangle 321"/>
              <p:cNvSpPr>
                <a:spLocks noChangeArrowheads="1"/>
              </p:cNvSpPr>
              <p:nvPr/>
            </p:nvSpPr>
            <p:spPr bwMode="auto">
              <a:xfrm>
                <a:off x="547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6" name="Rectangle 322"/>
              <p:cNvSpPr>
                <a:spLocks noChangeArrowheads="1"/>
              </p:cNvSpPr>
              <p:nvPr/>
            </p:nvSpPr>
            <p:spPr bwMode="auto">
              <a:xfrm>
                <a:off x="556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7" name="Rectangle 323"/>
              <p:cNvSpPr>
                <a:spLocks noChangeArrowheads="1"/>
              </p:cNvSpPr>
              <p:nvPr/>
            </p:nvSpPr>
            <p:spPr bwMode="auto">
              <a:xfrm>
                <a:off x="24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8" name="Rectangle 324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09" name="Rectangle 325"/>
              <p:cNvSpPr>
                <a:spLocks noChangeArrowheads="1"/>
              </p:cNvSpPr>
              <p:nvPr/>
            </p:nvSpPr>
            <p:spPr bwMode="auto">
              <a:xfrm>
                <a:off x="25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0" name="Rectangle 326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1" name="Rectangle 327"/>
              <p:cNvSpPr>
                <a:spLocks noChangeArrowheads="1"/>
              </p:cNvSpPr>
              <p:nvPr/>
            </p:nvSpPr>
            <p:spPr bwMode="auto">
              <a:xfrm>
                <a:off x="27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2" name="Rectangle 328"/>
              <p:cNvSpPr>
                <a:spLocks noChangeArrowheads="1"/>
              </p:cNvSpPr>
              <p:nvPr/>
            </p:nvSpPr>
            <p:spPr bwMode="auto">
              <a:xfrm>
                <a:off x="28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3" name="Rectangle 329"/>
              <p:cNvSpPr>
                <a:spLocks noChangeArrowheads="1"/>
              </p:cNvSpPr>
              <p:nvPr/>
            </p:nvSpPr>
            <p:spPr bwMode="auto">
              <a:xfrm>
                <a:off x="384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4" name="Rectangle 330"/>
              <p:cNvSpPr>
                <a:spLocks noChangeArrowheads="1"/>
              </p:cNvSpPr>
              <p:nvPr/>
            </p:nvSpPr>
            <p:spPr bwMode="auto">
              <a:xfrm>
                <a:off x="134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5" name="Rectangle 331"/>
              <p:cNvSpPr>
                <a:spLocks noChangeArrowheads="1"/>
              </p:cNvSpPr>
              <p:nvPr/>
            </p:nvSpPr>
            <p:spPr bwMode="auto">
              <a:xfrm>
                <a:off x="21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3916" name="Rectangle 332"/>
              <p:cNvSpPr>
                <a:spLocks noChangeArrowheads="1"/>
              </p:cNvSpPr>
              <p:nvPr/>
            </p:nvSpPr>
            <p:spPr bwMode="auto">
              <a:xfrm>
                <a:off x="326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</p:grpSp>
      <p:grpSp>
        <p:nvGrpSpPr>
          <p:cNvPr id="25603" name="Group 333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25620" name="Group 334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43919" name="Rectangle 335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0" name="Rectangle 336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1" name="Rectangle 337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2" name="Rectangle 338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3" name="Rectangle 339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4" name="Rectangle 340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5" name="Rectangle 341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6" name="Rectangle 342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7" name="Rectangle 343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3928" name="Rectangle 344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29" name="Rectangle 345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30" name="Rectangle 346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31" name="Rectangle 347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32" name="Rectangle 348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33" name="Rectangle 349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34" name="Rectangle 350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35" name="Rectangle 351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36" name="Rectangle 352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37" name="Rectangle 353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38" name="Rectangle 354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39" name="Rectangle 355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40" name="Rectangle 356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41" name="Rectangle 357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42" name="Rectangle 358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43" name="Rectangle 359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44" name="Rectangle 360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45" name="Rectangle 361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3946" name="Rectangle 362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47" name="Rectangle 363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48" name="Rectangle 364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49" name="Rectangle 365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50" name="Rectangle 366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51" name="Rectangle 367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52" name="Rectangle 368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53" name="Rectangle 369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54" name="Rectangle 370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55" name="Rectangle 371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56" name="Rectangle 372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57" name="Rectangle 373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58" name="Rectangle 374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59" name="Rectangle 375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60" name="Rectangle 376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61" name="Rectangle 377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62" name="Rectangle 378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63" name="Rectangle 379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64" name="Rectangle 380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25621" name="Group 381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43966" name="Rectangle 382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3967" name="Rectangle 383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68" name="Rectangle 384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69" name="Rectangle 385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70" name="Rectangle 38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71" name="Rectangle 387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72" name="Rectangle 388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73" name="Rectangle 389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3974" name="Rectangle 390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3975" name="Rectangle 391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3976" name="Rectangle 392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77" name="Rectangle 393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78" name="Rectangle 394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79" name="Rectangle 395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80" name="Rectangle 396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81" name="Rectangle 397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3982" name="Rectangle 398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3983" name="Rectangle 399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3984" name="Rectangle 400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85" name="Rectangle 401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86" name="Rectangle 402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87" name="Rectangle 403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88" name="Rectangle 404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3989" name="Rectangle 405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3990" name="Rectangle 406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3991" name="Rectangle 407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92" name="Rectangle 408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93" name="Rectangle 409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94" name="Rectangle 410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3995" name="Rectangle 411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3996" name="Rectangle 412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3997" name="Rectangle 413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3998" name="Rectangle 4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3999" name="Rectangle 415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4000" name="Rectangle 416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4001" name="Rectangle 417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4002" name="Rectangle 418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4003" name="Rectangle 419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4004" name="Rectangle 420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4005" name="Rectangle 421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4006" name="Rectangle 422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4007" name="Rectangle 423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4008" name="Rectangle 424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4009" name="Rectangle 425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4010" name="Rectangle 426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4011" name="Rectangle 427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25604" name="Group 428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44013" name="Rectangle 429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4014" name="Rectangle 430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4015" name="Rectangle 431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44016" name="Rectangle 432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44017" name="Rectangle 433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4018" name="Rectangle 434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4019" name="Rectangle 435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44020" name="Rectangle 436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25605" name="Group 437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44022" name="Rectangle 438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25611" name="Picture 439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4137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Re-drawn in a different color scheme</a:t>
            </a:r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103188" y="1295400"/>
          <a:ext cx="8812212" cy="524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7653000" imgH="10515600" progId="Excel.Sheet.8">
                  <p:embed/>
                </p:oleObj>
              </mc:Choice>
              <mc:Fallback>
                <p:oleObj name="Worksheet" r:id="rId3" imgW="17653000" imgH="105156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1295400"/>
                        <a:ext cx="8812212" cy="524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527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898" name="AutoShape 2"/>
          <p:cNvSpPr>
            <a:spLocks noChangeArrowheads="1"/>
          </p:cNvSpPr>
          <p:nvPr/>
        </p:nvSpPr>
        <p:spPr bwMode="auto">
          <a:xfrm>
            <a:off x="3886200" y="4419600"/>
            <a:ext cx="533400" cy="685800"/>
          </a:xfrm>
          <a:prstGeom prst="downArrow">
            <a:avLst>
              <a:gd name="adj1" fmla="val 50000"/>
              <a:gd name="adj2" fmla="val 32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384899" name="Text Box 3"/>
          <p:cNvSpPr txBox="1">
            <a:spLocks noChangeArrowheads="1"/>
          </p:cNvSpPr>
          <p:nvPr/>
        </p:nvSpPr>
        <p:spPr bwMode="auto">
          <a:xfrm>
            <a:off x="4343400" y="4495800"/>
            <a:ext cx="4732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0">
                <a:latin typeface="Times New Roman" charset="0"/>
                <a:cs typeface="+mn-cs"/>
              </a:rPr>
              <a:t>Integrate using naive Bayes classifier</a:t>
            </a:r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103188" y="1295400"/>
          <a:ext cx="8812212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7653000" imgH="10515600" progId="Excel.Sheet.8">
                  <p:embed/>
                </p:oleObj>
              </mc:Choice>
              <mc:Fallback>
                <p:oleObj name="Worksheet" r:id="rId3" imgW="17653000" imgH="105156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066"/>
                      <a:stretch>
                        <a:fillRect/>
                      </a:stretch>
                    </p:blipFill>
                    <p:spPr bwMode="auto">
                      <a:xfrm>
                        <a:off x="103188" y="1295400"/>
                        <a:ext cx="8812212" cy="451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849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5548313"/>
            <a:ext cx="88201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849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5915025"/>
            <a:ext cx="8809038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849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6273800"/>
            <a:ext cx="8821737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384904" name="Rectangle 8"/>
          <p:cNvSpPr>
            <a:spLocks noChangeArrowheads="1"/>
          </p:cNvSpPr>
          <p:nvPr/>
        </p:nvSpPr>
        <p:spPr bwMode="auto">
          <a:xfrm>
            <a:off x="0" y="5130800"/>
            <a:ext cx="8948738" cy="1092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384905" name="Rectangle 9"/>
          <p:cNvSpPr>
            <a:spLocks noChangeArrowheads="1"/>
          </p:cNvSpPr>
          <p:nvPr/>
        </p:nvSpPr>
        <p:spPr bwMode="auto">
          <a:xfrm>
            <a:off x="4411663" y="4538663"/>
            <a:ext cx="4579937" cy="4984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graphicFrame>
        <p:nvGraphicFramePr>
          <p:cNvPr id="29705" name="Object 10"/>
          <p:cNvGraphicFramePr>
            <a:graphicFrameLocks noGrp="1" noChangeAspect="1"/>
          </p:cNvGraphicFramePr>
          <p:nvPr>
            <p:ph idx="1"/>
          </p:nvPr>
        </p:nvGraphicFramePr>
        <p:xfrm>
          <a:off x="5638800" y="4916488"/>
          <a:ext cx="18288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17653000" imgH="10515600" progId="Excel.Sheet.8">
                  <p:embed/>
                </p:oleObj>
              </mc:Choice>
              <mc:Fallback>
                <p:oleObj name="Worksheet" r:id="rId8" imgW="17653000" imgH="10515600" progId="Excel.Sheet.8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3529" t="84413" r="52942"/>
                      <a:stretch>
                        <a:fillRect/>
                      </a:stretch>
                    </p:blipFill>
                    <p:spPr bwMode="auto">
                      <a:xfrm>
                        <a:off x="5638800" y="4916488"/>
                        <a:ext cx="1828800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4907" name="Rectangle 11"/>
          <p:cNvSpPr>
            <a:spLocks noChangeArrowheads="1"/>
          </p:cNvSpPr>
          <p:nvPr/>
        </p:nvSpPr>
        <p:spPr bwMode="auto">
          <a:xfrm>
            <a:off x="685800" y="228600"/>
            <a:ext cx="77724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0066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3200" b="0" u="sng">
                <a:solidFill>
                  <a:schemeClr val="tx2"/>
                </a:solidFill>
                <a:cs typeface="+mn-cs"/>
              </a:rPr>
              <a:t>Data integration: RNA polymerase II</a:t>
            </a:r>
          </a:p>
        </p:txBody>
      </p:sp>
    </p:spTree>
  </p:cSld>
  <p:clrMapOvr>
    <a:masterClrMapping/>
  </p:clrMapOvr>
  <p:transition advTm="5568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096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cs typeface="+mj-cs"/>
              </a:rPr>
              <a:t>Data integration: RNA polymerase II</a:t>
            </a:r>
          </a:p>
        </p:txBody>
      </p:sp>
      <p:sp>
        <p:nvSpPr>
          <p:cNvPr id="2386947" name="AutoShape 3"/>
          <p:cNvSpPr>
            <a:spLocks noChangeArrowheads="1"/>
          </p:cNvSpPr>
          <p:nvPr/>
        </p:nvSpPr>
        <p:spPr bwMode="auto">
          <a:xfrm>
            <a:off x="3886200" y="4419600"/>
            <a:ext cx="533400" cy="685800"/>
          </a:xfrm>
          <a:prstGeom prst="downArrow">
            <a:avLst>
              <a:gd name="adj1" fmla="val 50000"/>
              <a:gd name="adj2" fmla="val 32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386948" name="Text Box 4"/>
          <p:cNvSpPr txBox="1">
            <a:spLocks noChangeArrowheads="1"/>
          </p:cNvSpPr>
          <p:nvPr/>
        </p:nvSpPr>
        <p:spPr bwMode="auto">
          <a:xfrm>
            <a:off x="4343400" y="4495800"/>
            <a:ext cx="4732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0">
                <a:latin typeface="Times New Roman" charset="0"/>
                <a:cs typeface="+mn-cs"/>
              </a:rPr>
              <a:t>Integrate using naive Bayes classifier</a:t>
            </a:r>
          </a:p>
        </p:txBody>
      </p:sp>
      <p:graphicFrame>
        <p:nvGraphicFramePr>
          <p:cNvPr id="31748" name="Object 5"/>
          <p:cNvGraphicFramePr>
            <a:graphicFrameLocks noChangeAspect="1"/>
          </p:cNvGraphicFramePr>
          <p:nvPr/>
        </p:nvGraphicFramePr>
        <p:xfrm>
          <a:off x="103188" y="1295400"/>
          <a:ext cx="8812212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7653000" imgH="10515600" progId="Excel.Sheet.8">
                  <p:embed/>
                </p:oleObj>
              </mc:Choice>
              <mc:Fallback>
                <p:oleObj name="Worksheet" r:id="rId3" imgW="17653000" imgH="10515600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066"/>
                      <a:stretch>
                        <a:fillRect/>
                      </a:stretch>
                    </p:blipFill>
                    <p:spPr bwMode="auto">
                      <a:xfrm>
                        <a:off x="103188" y="1295400"/>
                        <a:ext cx="8812212" cy="451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869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5548313"/>
            <a:ext cx="88201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869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5915025"/>
            <a:ext cx="8809038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8695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6273800"/>
            <a:ext cx="8821737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386953" name="Rectangle 9"/>
          <p:cNvSpPr>
            <a:spLocks noChangeArrowheads="1"/>
          </p:cNvSpPr>
          <p:nvPr/>
        </p:nvSpPr>
        <p:spPr bwMode="auto">
          <a:xfrm>
            <a:off x="0" y="5130800"/>
            <a:ext cx="8948738" cy="35718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386954" name="Rectangle 10"/>
          <p:cNvSpPr>
            <a:spLocks noChangeArrowheads="1"/>
          </p:cNvSpPr>
          <p:nvPr/>
        </p:nvSpPr>
        <p:spPr bwMode="auto">
          <a:xfrm>
            <a:off x="4411663" y="4538663"/>
            <a:ext cx="4579937" cy="4984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</p:spTree>
  </p:cSld>
  <p:clrMapOvr>
    <a:masterClrMapping/>
  </p:clrMapOvr>
  <p:transition advTm="4476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096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>
                <a:cs typeface="+mj-cs"/>
              </a:rPr>
              <a:t>Data integration: RNA polymerase II</a:t>
            </a:r>
          </a:p>
        </p:txBody>
      </p:sp>
      <p:sp>
        <p:nvSpPr>
          <p:cNvPr id="2388995" name="AutoShape 3"/>
          <p:cNvSpPr>
            <a:spLocks noChangeArrowheads="1"/>
          </p:cNvSpPr>
          <p:nvPr/>
        </p:nvSpPr>
        <p:spPr bwMode="auto">
          <a:xfrm>
            <a:off x="3886200" y="4419600"/>
            <a:ext cx="533400" cy="685800"/>
          </a:xfrm>
          <a:prstGeom prst="downArrow">
            <a:avLst>
              <a:gd name="adj1" fmla="val 50000"/>
              <a:gd name="adj2" fmla="val 32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388996" name="Text Box 4"/>
          <p:cNvSpPr txBox="1">
            <a:spLocks noChangeArrowheads="1"/>
          </p:cNvSpPr>
          <p:nvPr/>
        </p:nvSpPr>
        <p:spPr bwMode="auto">
          <a:xfrm>
            <a:off x="4343400" y="4495800"/>
            <a:ext cx="4732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0">
                <a:latin typeface="Times New Roman" charset="0"/>
                <a:cs typeface="+mn-cs"/>
              </a:rPr>
              <a:t>Integrate using naive Bayes classifier</a:t>
            </a:r>
          </a:p>
        </p:txBody>
      </p:sp>
      <p:graphicFrame>
        <p:nvGraphicFramePr>
          <p:cNvPr id="33796" name="Object 5"/>
          <p:cNvGraphicFramePr>
            <a:graphicFrameLocks noChangeAspect="1"/>
          </p:cNvGraphicFramePr>
          <p:nvPr/>
        </p:nvGraphicFramePr>
        <p:xfrm>
          <a:off x="103188" y="1295400"/>
          <a:ext cx="8812212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7653000" imgH="10515600" progId="Excel.Sheet.8">
                  <p:embed/>
                </p:oleObj>
              </mc:Choice>
              <mc:Fallback>
                <p:oleObj name="Worksheet" r:id="rId3" imgW="17653000" imgH="10515600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066"/>
                      <a:stretch>
                        <a:fillRect/>
                      </a:stretch>
                    </p:blipFill>
                    <p:spPr bwMode="auto">
                      <a:xfrm>
                        <a:off x="103188" y="1295400"/>
                        <a:ext cx="8812212" cy="451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889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5548313"/>
            <a:ext cx="88201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889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5915025"/>
            <a:ext cx="8809038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890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6273800"/>
            <a:ext cx="8821737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389001" name="Text Box 9"/>
          <p:cNvSpPr txBox="1">
            <a:spLocks noChangeArrowheads="1"/>
          </p:cNvSpPr>
          <p:nvPr/>
        </p:nvSpPr>
        <p:spPr bwMode="auto">
          <a:xfrm>
            <a:off x="222250" y="4652963"/>
            <a:ext cx="1962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0">
                <a:cs typeface="+mn-cs"/>
              </a:rPr>
              <a:t>(Cross validate)</a:t>
            </a:r>
          </a:p>
        </p:txBody>
      </p:sp>
    </p:spTree>
  </p:cSld>
  <p:clrMapOvr>
    <a:masterClrMapping/>
  </p:clrMapOvr>
  <p:transition advTm="17255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2FD1205D-1850-745E-D260-FF5EE644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Predicting Networks </a:t>
            </a:r>
            <a:b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via Bayesian Integration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5431251D-34C1-3930-EB00-4C131A64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Formalism</a:t>
            </a:r>
          </a:p>
        </p:txBody>
      </p:sp>
    </p:spTree>
    <p:extLst>
      <p:ext uri="{BB962C8B-B14F-4D97-AF65-F5344CB8AC3E}">
        <p14:creationId xmlns:p14="http://schemas.microsoft.com/office/powerpoint/2010/main" val="102301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0" y="381000"/>
            <a:ext cx="472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Supervised </a:t>
            </a:r>
            <a:br>
              <a:rPr lang="en-US" dirty="0">
                <a:cs typeface="+mj-cs"/>
              </a:rPr>
            </a:br>
            <a:r>
              <a:rPr lang="en-US" dirty="0">
                <a:cs typeface="+mj-cs"/>
              </a:rPr>
              <a:t>Classification by Weighted Voting</a:t>
            </a:r>
          </a:p>
        </p:txBody>
      </p:sp>
      <p:sp>
        <p:nvSpPr>
          <p:cNvPr id="2393118" name="Text Box 30"/>
          <p:cNvSpPr txBox="1">
            <a:spLocks noChangeArrowheads="1"/>
          </p:cNvSpPr>
          <p:nvPr/>
        </p:nvSpPr>
        <p:spPr bwMode="auto">
          <a:xfrm>
            <a:off x="381000" y="381000"/>
            <a:ext cx="2362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cs typeface="+mn-cs"/>
              </a:rPr>
              <a:t>Similar form to many other classifiers – e.g. SVC, LDA, logistic  </a:t>
            </a:r>
            <a:br>
              <a:rPr lang="en-US" sz="1600" b="0" dirty="0">
                <a:cs typeface="+mn-cs"/>
              </a:rPr>
            </a:br>
            <a:r>
              <a:rPr lang="en-US" sz="1600" b="0" dirty="0">
                <a:cs typeface="+mn-cs"/>
              </a:rPr>
              <a:t>(see ISLR for comparison)</a:t>
            </a:r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228600" y="19812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Simple Vote: </a:t>
            </a:r>
          </a:p>
        </p:txBody>
      </p:sp>
      <p:sp>
        <p:nvSpPr>
          <p:cNvPr id="39940" name="TextBox 33"/>
          <p:cNvSpPr txBox="1">
            <a:spLocks noChangeArrowheads="1"/>
          </p:cNvSpPr>
          <p:nvPr/>
        </p:nvSpPr>
        <p:spPr bwMode="auto">
          <a:xfrm>
            <a:off x="1828800" y="2971800"/>
            <a:ext cx="106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If</a:t>
            </a:r>
          </a:p>
        </p:txBody>
      </p:sp>
      <p:sp>
        <p:nvSpPr>
          <p:cNvPr id="39941" name="TextBox 34"/>
          <p:cNvSpPr txBox="1">
            <a:spLocks noChangeArrowheads="1"/>
          </p:cNvSpPr>
          <p:nvPr/>
        </p:nvSpPr>
        <p:spPr bwMode="auto">
          <a:xfrm>
            <a:off x="4038600" y="2743200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/>
              <a:t>Interact</a:t>
            </a:r>
          </a:p>
        </p:txBody>
      </p:sp>
      <p:sp>
        <p:nvSpPr>
          <p:cNvPr id="39942" name="TextBox 35"/>
          <p:cNvSpPr txBox="1">
            <a:spLocks noChangeArrowheads="1"/>
          </p:cNvSpPr>
          <p:nvPr/>
        </p:nvSpPr>
        <p:spPr bwMode="auto">
          <a:xfrm>
            <a:off x="4191000" y="3200400"/>
            <a:ext cx="220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/>
              <a:t>No interaction</a:t>
            </a:r>
          </a:p>
        </p:txBody>
      </p:sp>
      <p:sp>
        <p:nvSpPr>
          <p:cNvPr id="39943" name="TextBox 36"/>
          <p:cNvSpPr txBox="1">
            <a:spLocks noChangeArrowheads="1"/>
          </p:cNvSpPr>
          <p:nvPr/>
        </p:nvSpPr>
        <p:spPr bwMode="auto">
          <a:xfrm>
            <a:off x="228600" y="4191000"/>
            <a:ext cx="472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Modify with feature weight:</a:t>
            </a:r>
          </a:p>
        </p:txBody>
      </p:sp>
      <p:pic>
        <p:nvPicPr>
          <p:cNvPr id="3994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334000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12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981200"/>
            <a:ext cx="808355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400">
                <a:cs typeface="+mj-cs"/>
              </a:rPr>
              <a:t>Bayes Rule</a:t>
            </a:r>
          </a:p>
        </p:txBody>
      </p:sp>
      <p:sp>
        <p:nvSpPr>
          <p:cNvPr id="256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en-US">
              <a:cs typeface="+mn-cs"/>
            </a:endParaRPr>
          </a:p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2560006" name="Text Box 6"/>
          <p:cNvSpPr txBox="1">
            <a:spLocks noChangeArrowheads="1"/>
          </p:cNvSpPr>
          <p:nvPr/>
        </p:nvSpPr>
        <p:spPr bwMode="auto">
          <a:xfrm>
            <a:off x="914400" y="3367088"/>
            <a:ext cx="7391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0" dirty="0">
                <a:latin typeface="Arial Unicode MS" charset="0"/>
                <a:cs typeface="+mn-cs"/>
              </a:rPr>
              <a:t>Which is shorthand for:</a:t>
            </a:r>
          </a:p>
        </p:txBody>
      </p:sp>
      <p:sp>
        <p:nvSpPr>
          <p:cNvPr id="2560007" name="Text Box 7"/>
          <p:cNvSpPr txBox="1">
            <a:spLocks noChangeArrowheads="1"/>
          </p:cNvSpPr>
          <p:nvPr/>
        </p:nvSpPr>
        <p:spPr bwMode="auto">
          <a:xfrm>
            <a:off x="457200" y="6248400"/>
            <a:ext cx="24733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cs typeface="+mn-cs"/>
              </a:rPr>
              <a:t>[From Mitchell, Machine Learning]</a:t>
            </a:r>
          </a:p>
        </p:txBody>
      </p:sp>
      <p:pic>
        <p:nvPicPr>
          <p:cNvPr id="44037" name="Picture 1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11350"/>
            <a:ext cx="7564438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167687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5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7055" y="-76200"/>
            <a:ext cx="4038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More Bayes Rule</a:t>
            </a:r>
          </a:p>
        </p:txBody>
      </p:sp>
      <p:sp>
        <p:nvSpPr>
          <p:cNvPr id="46084" name="TextBox 39"/>
          <p:cNvSpPr txBox="1">
            <a:spLocks noChangeArrowheads="1"/>
          </p:cNvSpPr>
          <p:nvPr/>
        </p:nvSpPr>
        <p:spPr bwMode="auto">
          <a:xfrm>
            <a:off x="276617" y="2032087"/>
            <a:ext cx="28604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0" dirty="0">
                <a:solidFill>
                  <a:srgbClr val="C00000"/>
                </a:solidFill>
              </a:rPr>
              <a:t>Assume </a:t>
            </a:r>
            <a:br>
              <a:rPr lang="en-US" sz="2000" b="0" dirty="0">
                <a:solidFill>
                  <a:srgbClr val="C00000"/>
                </a:solidFill>
              </a:rPr>
            </a:br>
            <a:r>
              <a:rPr lang="en-US" sz="2000" b="0" dirty="0">
                <a:solidFill>
                  <a:srgbClr val="C00000"/>
                </a:solidFill>
              </a:rPr>
              <a:t>independent</a:t>
            </a:r>
          </a:p>
          <a:p>
            <a:pPr eaLnBrk="1" hangingPunct="1"/>
            <a:r>
              <a:rPr lang="en-US" sz="2000" b="0" dirty="0">
                <a:solidFill>
                  <a:srgbClr val="C00000"/>
                </a:solidFill>
              </a:rPr>
              <a:t>(Naïve Bayes)</a:t>
            </a:r>
          </a:p>
        </p:txBody>
      </p:sp>
      <p:pic>
        <p:nvPicPr>
          <p:cNvPr id="2" name="Picture 3" descr="Untitled.png">
            <a:extLst>
              <a:ext uri="{FF2B5EF4-FFF2-40B4-BE49-F238E27FC236}">
                <a16:creationId xmlns:a16="http://schemas.microsoft.com/office/drawing/2014/main" id="{03C599DC-7586-A633-E1EC-D01319F09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-533400"/>
            <a:ext cx="2860425" cy="2824956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6322B0-5B44-FBEE-8F81-98F59EA0E24B}"/>
              </a:ext>
            </a:extLst>
          </p:cNvPr>
          <p:cNvSpPr/>
          <p:nvPr/>
        </p:nvSpPr>
        <p:spPr bwMode="auto">
          <a:xfrm>
            <a:off x="8042025" y="1772619"/>
            <a:ext cx="1752600" cy="51893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2F4027-E1D1-1B2F-B013-2ECC59FA2604}"/>
              </a:ext>
            </a:extLst>
          </p:cNvPr>
          <p:cNvSpPr/>
          <p:nvPr/>
        </p:nvSpPr>
        <p:spPr bwMode="auto">
          <a:xfrm>
            <a:off x="2895600" y="5943600"/>
            <a:ext cx="5791200" cy="841375"/>
          </a:xfrm>
          <a:prstGeom prst="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ACBB5C-4497-9652-FFB4-A9F193D3F544}"/>
              </a:ext>
            </a:extLst>
          </p:cNvPr>
          <p:cNvCxnSpPr/>
          <p:nvPr/>
        </p:nvCxnSpPr>
        <p:spPr bwMode="auto">
          <a:xfrm>
            <a:off x="8686800" y="2291556"/>
            <a:ext cx="0" cy="36520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A5B6D20-BAA2-A149-9566-165BA67D7709}"/>
              </a:ext>
            </a:extLst>
          </p:cNvPr>
          <p:cNvSpPr txBox="1"/>
          <p:nvPr/>
        </p:nvSpPr>
        <p:spPr>
          <a:xfrm>
            <a:off x="7708548" y="1265821"/>
            <a:ext cx="7496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0" i="1" dirty="0"/>
              <a:t>FP / 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2C103-3533-3143-9710-578072D80410}"/>
              </a:ext>
            </a:extLst>
          </p:cNvPr>
          <p:cNvSpPr/>
          <p:nvPr/>
        </p:nvSpPr>
        <p:spPr bwMode="auto">
          <a:xfrm>
            <a:off x="76200" y="1905000"/>
            <a:ext cx="6705600" cy="121920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3200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Update form of Bayes Rule</a:t>
            </a:r>
          </a:p>
        </p:txBody>
      </p:sp>
      <p:pic>
        <p:nvPicPr>
          <p:cNvPr id="48130" name="Picture 6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" y="2816183"/>
            <a:ext cx="83089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E8C784-C4B9-BC10-6C4D-15163FF39192}"/>
              </a:ext>
            </a:extLst>
          </p:cNvPr>
          <p:cNvSpPr txBox="1"/>
          <p:nvPr/>
        </p:nvSpPr>
        <p:spPr>
          <a:xfrm>
            <a:off x="3886200" y="270808"/>
            <a:ext cx="51414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Updating our </a:t>
            </a:r>
            <a:r>
              <a:rPr lang="en-US" b="0" dirty="0">
                <a:solidFill>
                  <a:schemeClr val="accent2"/>
                </a:solidFill>
              </a:rPr>
              <a:t>prior odds</a:t>
            </a:r>
            <a:r>
              <a:rPr lang="en-US" b="0" dirty="0"/>
              <a:t> (w</a:t>
            </a:r>
            <a:r>
              <a:rPr lang="en-US" b="0" baseline="-25000" dirty="0"/>
              <a:t>0</a:t>
            </a:r>
            <a:r>
              <a:rPr lang="en-US" b="0" dirty="0"/>
              <a:t>) by successively adding </a:t>
            </a:r>
            <a:br>
              <a:rPr lang="en-US" b="0" dirty="0"/>
            </a:br>
            <a:r>
              <a:rPr lang="en-US" b="0" dirty="0">
                <a:solidFill>
                  <a:srgbClr val="00B050"/>
                </a:solidFill>
              </a:rPr>
              <a:t>likelihood ratio</a:t>
            </a:r>
            <a:r>
              <a:rPr lang="en-US" b="0" dirty="0"/>
              <a:t> </a:t>
            </a:r>
            <a:r>
              <a:rPr lang="en-US" b="0" dirty="0">
                <a:solidFill>
                  <a:srgbClr val="00B050"/>
                </a:solidFill>
              </a:rPr>
              <a:t>terms</a:t>
            </a:r>
            <a:r>
              <a:rPr lang="en-US" b="0" dirty="0"/>
              <a:t> (w</a:t>
            </a:r>
            <a:r>
              <a:rPr lang="en-US" b="0" baseline="-25000" dirty="0"/>
              <a:t>1</a:t>
            </a:r>
            <a:r>
              <a:rPr lang="en-US" b="0" dirty="0"/>
              <a:t>,w</a:t>
            </a:r>
            <a:r>
              <a:rPr lang="en-US" b="0" baseline="-25000" dirty="0"/>
              <a:t>2</a:t>
            </a:r>
            <a:r>
              <a:rPr lang="en-US" b="0" dirty="0"/>
              <a:t>,w</a:t>
            </a:r>
            <a:r>
              <a:rPr lang="en-US" b="0" baseline="-25000" dirty="0"/>
              <a:t>3</a:t>
            </a:r>
            <a:r>
              <a:rPr lang="en-US" b="0" dirty="0"/>
              <a:t>)</a:t>
            </a:r>
          </a:p>
          <a:p>
            <a:r>
              <a:rPr lang="en-US" b="0" dirty="0"/>
              <a:t>for each feature to get a final </a:t>
            </a:r>
            <a:r>
              <a:rPr lang="en-US" b="0" dirty="0">
                <a:solidFill>
                  <a:srgbClr val="C00000"/>
                </a:solidFill>
              </a:rPr>
              <a:t>posterior odds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91B4C-E2C4-5C80-A381-C3BB6C0710FF}"/>
              </a:ext>
            </a:extLst>
          </p:cNvPr>
          <p:cNvSpPr txBox="1"/>
          <p:nvPr/>
        </p:nvSpPr>
        <p:spPr>
          <a:xfrm>
            <a:off x="417512" y="5486400"/>
            <a:ext cx="8176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latin typeface="+mj-lt"/>
              </a:rPr>
              <a:t>This simple additive update form supposedly, </a:t>
            </a:r>
            <a:br>
              <a:rPr lang="en-US" b="0" dirty="0">
                <a:latin typeface="+mj-lt"/>
              </a:rPr>
            </a:br>
            <a:r>
              <a:rPr lang="en-US" b="0" dirty="0">
                <a:latin typeface="+mj-lt"/>
              </a:rPr>
              <a:t>secretly invented by A Turing during WWII </a:t>
            </a:r>
            <a:br>
              <a:rPr lang="en-US" b="0" dirty="0">
                <a:latin typeface="+mj-lt"/>
              </a:rPr>
            </a:br>
            <a:r>
              <a:rPr lang="en-US" b="0" dirty="0">
                <a:latin typeface="+mj-lt"/>
              </a:rPr>
              <a:t>[</a:t>
            </a:r>
            <a:r>
              <a:rPr lang="en-US" b="0" i="0" dirty="0" err="1">
                <a:solidFill>
                  <a:srgbClr val="1F1F1F"/>
                </a:solidFill>
                <a:effectLst/>
                <a:latin typeface="+mj-lt"/>
              </a:rPr>
              <a:t>Spiegelhalter</a:t>
            </a:r>
            <a:r>
              <a:rPr lang="en-US" b="0" i="0" dirty="0">
                <a:solidFill>
                  <a:srgbClr val="1F1F1F"/>
                </a:solidFill>
                <a:effectLst/>
                <a:latin typeface="+mj-lt"/>
              </a:rPr>
              <a:t> &amp; Brooks, The Art of Uncertainty (‘25)]</a:t>
            </a:r>
            <a:endParaRPr lang="en-US" b="0" dirty="0">
              <a:latin typeface="+mj-lt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2FD1205D-1850-745E-D260-FF5EE644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Predicting Networks </a:t>
            </a:r>
            <a:b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via Bayesian Integration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5431251D-34C1-3930-EB00-4C131A64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Worked Example </a:t>
            </a:r>
            <a:b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</a:b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(for reference)</a:t>
            </a:r>
          </a:p>
        </p:txBody>
      </p:sp>
    </p:spTree>
    <p:extLst>
      <p:ext uri="{BB962C8B-B14F-4D97-AF65-F5344CB8AC3E}">
        <p14:creationId xmlns:p14="http://schemas.microsoft.com/office/powerpoint/2010/main" val="4051919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800080"/>
                </a:solidFill>
                <a:cs typeface="+mj-cs"/>
              </a:rPr>
              <a:t>Likelihood Ratios</a:t>
            </a:r>
          </a:p>
        </p:txBody>
      </p:sp>
      <p:grpSp>
        <p:nvGrpSpPr>
          <p:cNvPr id="60418" name="Group 3"/>
          <p:cNvGrpSpPr>
            <a:grpSpLocks/>
          </p:cNvGrpSpPr>
          <p:nvPr/>
        </p:nvGrpSpPr>
        <p:grpSpPr bwMode="auto">
          <a:xfrm>
            <a:off x="152400" y="2057400"/>
            <a:ext cx="8839200" cy="228600"/>
            <a:chOff x="96" y="1728"/>
            <a:chExt cx="5568" cy="144"/>
          </a:xfrm>
        </p:grpSpPr>
        <p:sp>
          <p:nvSpPr>
            <p:cNvPr id="2245636" name="Rectangle 4"/>
            <p:cNvSpPr>
              <a:spLocks noChangeArrowheads="1"/>
            </p:cNvSpPr>
            <p:nvPr/>
          </p:nvSpPr>
          <p:spPr bwMode="auto">
            <a:xfrm>
              <a:off x="1440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37" name="Rectangle 5"/>
            <p:cNvSpPr>
              <a:spLocks noChangeArrowheads="1"/>
            </p:cNvSpPr>
            <p:nvPr/>
          </p:nvSpPr>
          <p:spPr bwMode="auto">
            <a:xfrm>
              <a:off x="1536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38" name="Rectangle 6"/>
            <p:cNvSpPr>
              <a:spLocks noChangeArrowheads="1"/>
            </p:cNvSpPr>
            <p:nvPr/>
          </p:nvSpPr>
          <p:spPr bwMode="auto">
            <a:xfrm>
              <a:off x="1632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39" name="Rectangle 7"/>
            <p:cNvSpPr>
              <a:spLocks noChangeArrowheads="1"/>
            </p:cNvSpPr>
            <p:nvPr/>
          </p:nvSpPr>
          <p:spPr bwMode="auto">
            <a:xfrm>
              <a:off x="1728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40" name="Rectangle 8"/>
            <p:cNvSpPr>
              <a:spLocks noChangeArrowheads="1"/>
            </p:cNvSpPr>
            <p:nvPr/>
          </p:nvSpPr>
          <p:spPr bwMode="auto">
            <a:xfrm>
              <a:off x="1824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41" name="Rectangle 9"/>
            <p:cNvSpPr>
              <a:spLocks noChangeArrowheads="1"/>
            </p:cNvSpPr>
            <p:nvPr/>
          </p:nvSpPr>
          <p:spPr bwMode="auto">
            <a:xfrm>
              <a:off x="1920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42" name="Rectangle 10"/>
            <p:cNvSpPr>
              <a:spLocks noChangeArrowheads="1"/>
            </p:cNvSpPr>
            <p:nvPr/>
          </p:nvSpPr>
          <p:spPr bwMode="auto">
            <a:xfrm>
              <a:off x="2016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43" name="Rectangle 11"/>
            <p:cNvSpPr>
              <a:spLocks noChangeArrowheads="1"/>
            </p:cNvSpPr>
            <p:nvPr/>
          </p:nvSpPr>
          <p:spPr bwMode="auto">
            <a:xfrm>
              <a:off x="96" y="1728"/>
              <a:ext cx="12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600">
                  <a:cs typeface="+mn-cs"/>
                </a:rPr>
                <a:t>Pull-down 1</a:t>
              </a:r>
            </a:p>
          </p:txBody>
        </p:sp>
        <p:sp>
          <p:nvSpPr>
            <p:cNvPr id="2245644" name="Rectangle 12"/>
            <p:cNvSpPr>
              <a:spLocks noChangeArrowheads="1"/>
            </p:cNvSpPr>
            <p:nvPr/>
          </p:nvSpPr>
          <p:spPr bwMode="auto">
            <a:xfrm>
              <a:off x="2208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45" name="Rectangle 13"/>
            <p:cNvSpPr>
              <a:spLocks noChangeArrowheads="1"/>
            </p:cNvSpPr>
            <p:nvPr/>
          </p:nvSpPr>
          <p:spPr bwMode="auto">
            <a:xfrm>
              <a:off x="2304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46" name="Rectangle 14"/>
            <p:cNvSpPr>
              <a:spLocks noChangeArrowheads="1"/>
            </p:cNvSpPr>
            <p:nvPr/>
          </p:nvSpPr>
          <p:spPr bwMode="auto">
            <a:xfrm>
              <a:off x="2400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47" name="Rectangle 15"/>
            <p:cNvSpPr>
              <a:spLocks noChangeArrowheads="1"/>
            </p:cNvSpPr>
            <p:nvPr/>
          </p:nvSpPr>
          <p:spPr bwMode="auto">
            <a:xfrm>
              <a:off x="2496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48" name="Rectangle 16"/>
            <p:cNvSpPr>
              <a:spLocks noChangeArrowheads="1"/>
            </p:cNvSpPr>
            <p:nvPr/>
          </p:nvSpPr>
          <p:spPr bwMode="auto">
            <a:xfrm>
              <a:off x="2592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49" name="Rectangle 17"/>
            <p:cNvSpPr>
              <a:spLocks noChangeArrowheads="1"/>
            </p:cNvSpPr>
            <p:nvPr/>
          </p:nvSpPr>
          <p:spPr bwMode="auto">
            <a:xfrm>
              <a:off x="2688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0" name="Rectangle 18"/>
            <p:cNvSpPr>
              <a:spLocks noChangeArrowheads="1"/>
            </p:cNvSpPr>
            <p:nvPr/>
          </p:nvSpPr>
          <p:spPr bwMode="auto">
            <a:xfrm>
              <a:off x="2784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51" name="Rectangle 19"/>
            <p:cNvSpPr>
              <a:spLocks noChangeArrowheads="1"/>
            </p:cNvSpPr>
            <p:nvPr/>
          </p:nvSpPr>
          <p:spPr bwMode="auto">
            <a:xfrm>
              <a:off x="2976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2" name="Rectangle 20"/>
            <p:cNvSpPr>
              <a:spLocks noChangeArrowheads="1"/>
            </p:cNvSpPr>
            <p:nvPr/>
          </p:nvSpPr>
          <p:spPr bwMode="auto">
            <a:xfrm>
              <a:off x="3072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3" name="Rectangle 21"/>
            <p:cNvSpPr>
              <a:spLocks noChangeArrowheads="1"/>
            </p:cNvSpPr>
            <p:nvPr/>
          </p:nvSpPr>
          <p:spPr bwMode="auto">
            <a:xfrm>
              <a:off x="3264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54" name="Rectangle 22"/>
            <p:cNvSpPr>
              <a:spLocks noChangeArrowheads="1"/>
            </p:cNvSpPr>
            <p:nvPr/>
          </p:nvSpPr>
          <p:spPr bwMode="auto">
            <a:xfrm>
              <a:off x="3360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5" name="Rectangle 23"/>
            <p:cNvSpPr>
              <a:spLocks noChangeArrowheads="1"/>
            </p:cNvSpPr>
            <p:nvPr/>
          </p:nvSpPr>
          <p:spPr bwMode="auto">
            <a:xfrm>
              <a:off x="3456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6" name="Rectangle 24"/>
            <p:cNvSpPr>
              <a:spLocks noChangeArrowheads="1"/>
            </p:cNvSpPr>
            <p:nvPr/>
          </p:nvSpPr>
          <p:spPr bwMode="auto">
            <a:xfrm>
              <a:off x="3168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7" name="Rectangle 25"/>
            <p:cNvSpPr>
              <a:spLocks noChangeArrowheads="1"/>
            </p:cNvSpPr>
            <p:nvPr/>
          </p:nvSpPr>
          <p:spPr bwMode="auto">
            <a:xfrm>
              <a:off x="3648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58" name="Rectangle 26"/>
            <p:cNvSpPr>
              <a:spLocks noChangeArrowheads="1"/>
            </p:cNvSpPr>
            <p:nvPr/>
          </p:nvSpPr>
          <p:spPr bwMode="auto">
            <a:xfrm>
              <a:off x="3840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59" name="Rectangle 27"/>
            <p:cNvSpPr>
              <a:spLocks noChangeArrowheads="1"/>
            </p:cNvSpPr>
            <p:nvPr/>
          </p:nvSpPr>
          <p:spPr bwMode="auto">
            <a:xfrm>
              <a:off x="3936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60" name="Rectangle 28"/>
            <p:cNvSpPr>
              <a:spLocks noChangeArrowheads="1"/>
            </p:cNvSpPr>
            <p:nvPr/>
          </p:nvSpPr>
          <p:spPr bwMode="auto">
            <a:xfrm>
              <a:off x="4032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1" name="Rectangle 29"/>
            <p:cNvSpPr>
              <a:spLocks noChangeArrowheads="1"/>
            </p:cNvSpPr>
            <p:nvPr/>
          </p:nvSpPr>
          <p:spPr bwMode="auto">
            <a:xfrm>
              <a:off x="3744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62" name="Rectangle 30"/>
            <p:cNvSpPr>
              <a:spLocks noChangeArrowheads="1"/>
            </p:cNvSpPr>
            <p:nvPr/>
          </p:nvSpPr>
          <p:spPr bwMode="auto">
            <a:xfrm>
              <a:off x="4224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3" name="Rectangle 31"/>
            <p:cNvSpPr>
              <a:spLocks noChangeArrowheads="1"/>
            </p:cNvSpPr>
            <p:nvPr/>
          </p:nvSpPr>
          <p:spPr bwMode="auto">
            <a:xfrm>
              <a:off x="4320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4" name="Rectangle 32"/>
            <p:cNvSpPr>
              <a:spLocks noChangeArrowheads="1"/>
            </p:cNvSpPr>
            <p:nvPr/>
          </p:nvSpPr>
          <p:spPr bwMode="auto">
            <a:xfrm>
              <a:off x="4416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5" name="Rectangle 33"/>
            <p:cNvSpPr>
              <a:spLocks noChangeArrowheads="1"/>
            </p:cNvSpPr>
            <p:nvPr/>
          </p:nvSpPr>
          <p:spPr bwMode="auto">
            <a:xfrm>
              <a:off x="4512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6" name="Rectangle 34"/>
            <p:cNvSpPr>
              <a:spLocks noChangeArrowheads="1"/>
            </p:cNvSpPr>
            <p:nvPr/>
          </p:nvSpPr>
          <p:spPr bwMode="auto">
            <a:xfrm>
              <a:off x="4704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7" name="Rectangle 35"/>
            <p:cNvSpPr>
              <a:spLocks noChangeArrowheads="1"/>
            </p:cNvSpPr>
            <p:nvPr/>
          </p:nvSpPr>
          <p:spPr bwMode="auto">
            <a:xfrm>
              <a:off x="4800" y="172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5668" name="Rectangle 36"/>
            <p:cNvSpPr>
              <a:spLocks noChangeArrowheads="1"/>
            </p:cNvSpPr>
            <p:nvPr/>
          </p:nvSpPr>
          <p:spPr bwMode="auto">
            <a:xfrm>
              <a:off x="4896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69" name="Rectangle 37"/>
            <p:cNvSpPr>
              <a:spLocks noChangeArrowheads="1"/>
            </p:cNvSpPr>
            <p:nvPr/>
          </p:nvSpPr>
          <p:spPr bwMode="auto">
            <a:xfrm>
              <a:off x="5088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70" name="Rectangle 38"/>
            <p:cNvSpPr>
              <a:spLocks noChangeArrowheads="1"/>
            </p:cNvSpPr>
            <p:nvPr/>
          </p:nvSpPr>
          <p:spPr bwMode="auto">
            <a:xfrm>
              <a:off x="5184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71" name="Rectangle 39"/>
            <p:cNvSpPr>
              <a:spLocks noChangeArrowheads="1"/>
            </p:cNvSpPr>
            <p:nvPr/>
          </p:nvSpPr>
          <p:spPr bwMode="auto">
            <a:xfrm>
              <a:off x="5376" y="172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5672" name="Rectangle 40"/>
            <p:cNvSpPr>
              <a:spLocks noChangeArrowheads="1"/>
            </p:cNvSpPr>
            <p:nvPr/>
          </p:nvSpPr>
          <p:spPr bwMode="auto">
            <a:xfrm>
              <a:off x="1344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3" name="Rectangle 41"/>
            <p:cNvSpPr>
              <a:spLocks noChangeArrowheads="1"/>
            </p:cNvSpPr>
            <p:nvPr/>
          </p:nvSpPr>
          <p:spPr bwMode="auto">
            <a:xfrm>
              <a:off x="2112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4" name="Rectangle 42"/>
            <p:cNvSpPr>
              <a:spLocks noChangeArrowheads="1"/>
            </p:cNvSpPr>
            <p:nvPr/>
          </p:nvSpPr>
          <p:spPr bwMode="auto">
            <a:xfrm>
              <a:off x="4992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5" name="Rectangle 43"/>
            <p:cNvSpPr>
              <a:spLocks noChangeArrowheads="1"/>
            </p:cNvSpPr>
            <p:nvPr/>
          </p:nvSpPr>
          <p:spPr bwMode="auto">
            <a:xfrm>
              <a:off x="5280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6" name="Rectangle 44"/>
            <p:cNvSpPr>
              <a:spLocks noChangeArrowheads="1"/>
            </p:cNvSpPr>
            <p:nvPr/>
          </p:nvSpPr>
          <p:spPr bwMode="auto">
            <a:xfrm>
              <a:off x="5568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7" name="Rectangle 45"/>
            <p:cNvSpPr>
              <a:spLocks noChangeArrowheads="1"/>
            </p:cNvSpPr>
            <p:nvPr/>
          </p:nvSpPr>
          <p:spPr bwMode="auto">
            <a:xfrm>
              <a:off x="5472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8" name="Rectangle 46"/>
            <p:cNvSpPr>
              <a:spLocks noChangeArrowheads="1"/>
            </p:cNvSpPr>
            <p:nvPr/>
          </p:nvSpPr>
          <p:spPr bwMode="auto">
            <a:xfrm>
              <a:off x="4608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79" name="Rectangle 47"/>
            <p:cNvSpPr>
              <a:spLocks noChangeArrowheads="1"/>
            </p:cNvSpPr>
            <p:nvPr/>
          </p:nvSpPr>
          <p:spPr bwMode="auto">
            <a:xfrm>
              <a:off x="4128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80" name="Rectangle 48"/>
            <p:cNvSpPr>
              <a:spLocks noChangeArrowheads="1"/>
            </p:cNvSpPr>
            <p:nvPr/>
          </p:nvSpPr>
          <p:spPr bwMode="auto">
            <a:xfrm>
              <a:off x="3552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681" name="Rectangle 49"/>
            <p:cNvSpPr>
              <a:spLocks noChangeArrowheads="1"/>
            </p:cNvSpPr>
            <p:nvPr/>
          </p:nvSpPr>
          <p:spPr bwMode="auto">
            <a:xfrm>
              <a:off x="2880" y="1728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</p:grpSp>
      <p:grpSp>
        <p:nvGrpSpPr>
          <p:cNvPr id="60419" name="Group 50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60437" name="Group 51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45684" name="Rectangle 52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85" name="Rectangle 53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86" name="Rectangle 54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87" name="Rectangle 55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88" name="Rectangle 56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89" name="Rectangle 57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90" name="Rectangle 58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91" name="Rectangle 59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92" name="Rectangle 60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5693" name="Rectangle 61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694" name="Rectangle 62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695" name="Rectangle 63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696" name="Rectangle 64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697" name="Rectangle 65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698" name="Rectangle 66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699" name="Rectangle 67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700" name="Rectangle 68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701" name="Rectangle 69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02" name="Rectangle 70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03" name="Rectangle 71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04" name="Rectangle 72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05" name="Rectangle 73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06" name="Rectangle 74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07" name="Rectangle 75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08" name="Rectangle 76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09" name="Rectangle 77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10" name="Rectangle 78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11" name="Rectangle 79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2" name="Rectangle 80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3" name="Rectangle 81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4" name="Rectangle 82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5" name="Rectangle 83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6" name="Rectangle 84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7" name="Rectangle 85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18" name="Rectangle 86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19" name="Rectangle 87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20" name="Rectangle 88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21" name="Rectangle 89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22" name="Rectangle 90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23" name="Rectangle 91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24" name="Rectangle 92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25" name="Rectangle 93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26" name="Rectangle 94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27" name="Rectangle 95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28" name="Rectangle 96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29" name="Rectangle 97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60438" name="Group 98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45731" name="Rectangle 99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5732" name="Rectangle 100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33" name="Rectangle 101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34" name="Rectangle 102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735" name="Rectangle 103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36" name="Rectangle 104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37" name="Rectangle 105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38" name="Rectangle 106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39" name="Rectangle 107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40" name="Rectangle 108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5741" name="Rectangle 109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42" name="Rectangle 110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743" name="Rectangle 111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44" name="Rectangle 112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45" name="Rectangle 113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46" name="Rectangle 114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47" name="Rectangle 115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48" name="Rectangle 116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5749" name="Rectangle 117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750" name="Rectangle 118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51" name="Rectangle 119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52" name="Rectangle 120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53" name="Rectangle 121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54" name="Rectangle 122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55" name="Rectangle 123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5756" name="Rectangle 124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57" name="Rectangle 125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58" name="Rectangle 126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59" name="Rectangle 127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60" name="Rectangle 128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61" name="Rectangle 129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5762" name="Rectangle 130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63" name="Rectangle 131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64" name="Rectangle 132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65" name="Rectangle 133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66" name="Rectangle 134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5767" name="Rectangle 135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68" name="Rectangle 136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69" name="Rectangle 137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70" name="Rectangle 138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5771" name="Rectangle 139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72" name="Rectangle 140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73" name="Rectangle 141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74" name="Rectangle 142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5775" name="Rectangle 143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5776" name="Rectangle 144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60420" name="Group 145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45778" name="Rectangle 146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779" name="Rectangle 147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780" name="Rectangle 148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45781" name="Rectangle 149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45782" name="Rectangle 150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783" name="Rectangle 151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5784" name="Rectangle 152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45785" name="Rectangle 153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60421" name="Group 154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45787" name="Rectangle 155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60428" name="Picture 156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0422" name="Object 157"/>
          <p:cNvGraphicFramePr>
            <a:graphicFrameLocks noChangeAspect="1"/>
          </p:cNvGraphicFramePr>
          <p:nvPr/>
        </p:nvGraphicFramePr>
        <p:xfrm>
          <a:off x="1981200" y="3709988"/>
          <a:ext cx="1981200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08100" imgH="469900" progId="Equation.DSMT4">
                  <p:embed/>
                </p:oleObj>
              </mc:Choice>
              <mc:Fallback>
                <p:oleObj r:id="rId4" imgW="1308100" imgH="469900" progId="Equation.DSMT4">
                  <p:embed/>
                  <p:pic>
                    <p:nvPicPr>
                      <p:cNvPr id="0" name="Object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709988"/>
                        <a:ext cx="1981200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3" name="Object 158"/>
          <p:cNvGraphicFramePr>
            <a:graphicFrameLocks noChangeAspect="1"/>
          </p:cNvGraphicFramePr>
          <p:nvPr/>
        </p:nvGraphicFramePr>
        <p:xfrm>
          <a:off x="2024063" y="2544763"/>
          <a:ext cx="2014537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282700" imgH="469900" progId="Equation.DSMT4">
                  <p:embed/>
                </p:oleObj>
              </mc:Choice>
              <mc:Fallback>
                <p:oleObj r:id="rId6" imgW="1282700" imgH="469900" progId="Equation.DSMT4">
                  <p:embed/>
                  <p:pic>
                    <p:nvPicPr>
                      <p:cNvPr id="0" name="Object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544763"/>
                        <a:ext cx="2014537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24" name="Group 159"/>
          <p:cNvGrpSpPr>
            <a:grpSpLocks/>
          </p:cNvGrpSpPr>
          <p:nvPr/>
        </p:nvGrpSpPr>
        <p:grpSpPr bwMode="auto">
          <a:xfrm>
            <a:off x="3429000" y="4495800"/>
            <a:ext cx="2438400" cy="1676400"/>
            <a:chOff x="2160" y="2640"/>
            <a:chExt cx="1536" cy="1056"/>
          </a:xfrm>
        </p:grpSpPr>
        <p:sp>
          <p:nvSpPr>
            <p:cNvPr id="2245792" name="Rectangle 160"/>
            <p:cNvSpPr>
              <a:spLocks noChangeArrowheads="1"/>
            </p:cNvSpPr>
            <p:nvPr/>
          </p:nvSpPr>
          <p:spPr bwMode="auto">
            <a:xfrm>
              <a:off x="2160" y="2640"/>
              <a:ext cx="1536" cy="1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2000" b="0">
                  <a:latin typeface="Times New Roman" charset="0"/>
                  <a:cs typeface="+mn-cs"/>
                </a:rPr>
                <a:t>Likelihood Ratio </a:t>
              </a:r>
            </a:p>
            <a:p>
              <a:pPr>
                <a:defRPr/>
              </a:pPr>
              <a:r>
                <a:rPr lang="en-US" sz="2000" b="0">
                  <a:latin typeface="Times New Roman" charset="0"/>
                  <a:cs typeface="+mn-cs"/>
                </a:rPr>
                <a:t>for Feature </a:t>
              </a:r>
              <a:r>
                <a:rPr lang="en-US" sz="2000" b="0" i="1">
                  <a:latin typeface="Times New Roman" charset="0"/>
                  <a:cs typeface="+mn-cs"/>
                </a:rPr>
                <a:t>f:</a:t>
              </a:r>
            </a:p>
            <a:p>
              <a:pPr>
                <a:defRPr/>
              </a:pPr>
              <a:endParaRPr lang="en-US" sz="2000" b="0" i="1">
                <a:latin typeface="Times New Roman" charset="0"/>
                <a:cs typeface="+mn-cs"/>
              </a:endParaRPr>
            </a:p>
            <a:p>
              <a:pPr>
                <a:defRPr/>
              </a:pPr>
              <a:endParaRPr lang="en-US" sz="2000" b="0" i="1">
                <a:latin typeface="Times New Roman" charset="0"/>
                <a:cs typeface="+mn-cs"/>
              </a:endParaRPr>
            </a:p>
            <a:p>
              <a:pPr>
                <a:defRPr/>
              </a:pPr>
              <a:endParaRPr lang="en-US" sz="2000" b="0" i="1">
                <a:latin typeface="Times New Roman" charset="0"/>
                <a:cs typeface="+mn-cs"/>
              </a:endParaRPr>
            </a:p>
          </p:txBody>
        </p:sp>
        <p:graphicFrame>
          <p:nvGraphicFramePr>
            <p:cNvPr id="60426" name="Object 161"/>
            <p:cNvGraphicFramePr>
              <a:graphicFrameLocks noChangeAspect="1"/>
            </p:cNvGraphicFramePr>
            <p:nvPr/>
          </p:nvGraphicFramePr>
          <p:xfrm>
            <a:off x="2208" y="3075"/>
            <a:ext cx="1440" cy="5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" imgW="1346200" imgH="533400" progId="Equation.DSMT4">
                    <p:embed/>
                  </p:oleObj>
                </mc:Choice>
                <mc:Fallback>
                  <p:oleObj r:id="rId8" imgW="1346200" imgH="533400" progId="Equation.DSMT4">
                    <p:embed/>
                    <p:pic>
                      <p:nvPicPr>
                        <p:cNvPr id="0" name="Object 1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3075"/>
                          <a:ext cx="1440" cy="5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800080"/>
                </a:solidFill>
                <a:cs typeface="+mj-cs"/>
              </a:rPr>
              <a:t>Calculating Likelihood Ratios</a:t>
            </a:r>
          </a:p>
        </p:txBody>
      </p:sp>
      <p:grpSp>
        <p:nvGrpSpPr>
          <p:cNvPr id="62466" name="Group 3"/>
          <p:cNvGrpSpPr>
            <a:grpSpLocks/>
          </p:cNvGrpSpPr>
          <p:nvPr/>
        </p:nvGrpSpPr>
        <p:grpSpPr bwMode="auto">
          <a:xfrm>
            <a:off x="152400" y="2057400"/>
            <a:ext cx="8839200" cy="228600"/>
            <a:chOff x="96" y="1296"/>
            <a:chExt cx="5568" cy="144"/>
          </a:xfrm>
        </p:grpSpPr>
        <p:sp>
          <p:nvSpPr>
            <p:cNvPr id="2247684" name="Rectangle 4"/>
            <p:cNvSpPr>
              <a:spLocks noChangeArrowheads="1"/>
            </p:cNvSpPr>
            <p:nvPr/>
          </p:nvSpPr>
          <p:spPr bwMode="auto">
            <a:xfrm>
              <a:off x="1536" y="1296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7685" name="Rectangle 5"/>
            <p:cNvSpPr>
              <a:spLocks noChangeArrowheads="1"/>
            </p:cNvSpPr>
            <p:nvPr/>
          </p:nvSpPr>
          <p:spPr bwMode="auto">
            <a:xfrm>
              <a:off x="1632" y="1296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7686" name="Rectangle 6"/>
            <p:cNvSpPr>
              <a:spLocks noChangeArrowheads="1"/>
            </p:cNvSpPr>
            <p:nvPr/>
          </p:nvSpPr>
          <p:spPr bwMode="auto">
            <a:xfrm>
              <a:off x="1728" y="1296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7687" name="Rectangle 7"/>
            <p:cNvSpPr>
              <a:spLocks noChangeArrowheads="1"/>
            </p:cNvSpPr>
            <p:nvPr/>
          </p:nvSpPr>
          <p:spPr bwMode="auto">
            <a:xfrm>
              <a:off x="1824" y="1296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7688" name="Rectangle 8"/>
            <p:cNvSpPr>
              <a:spLocks noChangeArrowheads="1"/>
            </p:cNvSpPr>
            <p:nvPr/>
          </p:nvSpPr>
          <p:spPr bwMode="auto">
            <a:xfrm>
              <a:off x="2016" y="1296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7689" name="Rectangle 9"/>
            <p:cNvSpPr>
              <a:spLocks noChangeArrowheads="1"/>
            </p:cNvSpPr>
            <p:nvPr/>
          </p:nvSpPr>
          <p:spPr bwMode="auto">
            <a:xfrm>
              <a:off x="96" y="1296"/>
              <a:ext cx="12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600">
                  <a:cs typeface="+mn-cs"/>
                </a:rPr>
                <a:t>Pull-down 1</a:t>
              </a:r>
            </a:p>
          </p:txBody>
        </p:sp>
        <p:sp>
          <p:nvSpPr>
            <p:cNvPr id="2247690" name="Rectangle 10"/>
            <p:cNvSpPr>
              <a:spLocks noChangeArrowheads="1"/>
            </p:cNvSpPr>
            <p:nvPr/>
          </p:nvSpPr>
          <p:spPr bwMode="auto">
            <a:xfrm>
              <a:off x="2208" y="1296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7691" name="Rectangle 11"/>
            <p:cNvSpPr>
              <a:spLocks noChangeArrowheads="1"/>
            </p:cNvSpPr>
            <p:nvPr/>
          </p:nvSpPr>
          <p:spPr bwMode="auto">
            <a:xfrm>
              <a:off x="2592" y="1296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47692" name="Rectangle 12"/>
            <p:cNvSpPr>
              <a:spLocks noChangeArrowheads="1"/>
            </p:cNvSpPr>
            <p:nvPr/>
          </p:nvSpPr>
          <p:spPr bwMode="auto">
            <a:xfrm>
              <a:off x="2688" y="1296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7693" name="Rectangle 13"/>
            <p:cNvSpPr>
              <a:spLocks noChangeArrowheads="1"/>
            </p:cNvSpPr>
            <p:nvPr/>
          </p:nvSpPr>
          <p:spPr bwMode="auto">
            <a:xfrm>
              <a:off x="3360" y="1296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7694" name="Rectangle 14"/>
            <p:cNvSpPr>
              <a:spLocks noChangeArrowheads="1"/>
            </p:cNvSpPr>
            <p:nvPr/>
          </p:nvSpPr>
          <p:spPr bwMode="auto">
            <a:xfrm>
              <a:off x="3456" y="1296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47695" name="Rectangle 15"/>
            <p:cNvSpPr>
              <a:spLocks noChangeArrowheads="1"/>
            </p:cNvSpPr>
            <p:nvPr/>
          </p:nvSpPr>
          <p:spPr bwMode="auto">
            <a:xfrm>
              <a:off x="1344" y="129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696" name="Rectangle 16"/>
            <p:cNvSpPr>
              <a:spLocks noChangeArrowheads="1"/>
            </p:cNvSpPr>
            <p:nvPr/>
          </p:nvSpPr>
          <p:spPr bwMode="auto">
            <a:xfrm>
              <a:off x="2112" y="129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697" name="Rectangle 17"/>
            <p:cNvSpPr>
              <a:spLocks noChangeArrowheads="1"/>
            </p:cNvSpPr>
            <p:nvPr/>
          </p:nvSpPr>
          <p:spPr bwMode="auto">
            <a:xfrm>
              <a:off x="5568" y="129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698" name="Rectangle 18"/>
            <p:cNvSpPr>
              <a:spLocks noChangeArrowheads="1"/>
            </p:cNvSpPr>
            <p:nvPr/>
          </p:nvSpPr>
          <p:spPr bwMode="auto">
            <a:xfrm>
              <a:off x="3552" y="129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699" name="Rectangle 19"/>
            <p:cNvSpPr>
              <a:spLocks noChangeArrowheads="1"/>
            </p:cNvSpPr>
            <p:nvPr/>
          </p:nvSpPr>
          <p:spPr bwMode="auto">
            <a:xfrm>
              <a:off x="2880" y="1296"/>
              <a:ext cx="9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</p:grpSp>
      <p:graphicFrame>
        <p:nvGraphicFramePr>
          <p:cNvPr id="62467" name="Object 20"/>
          <p:cNvGraphicFramePr>
            <a:graphicFrameLocks noChangeAspect="1"/>
          </p:cNvGraphicFramePr>
          <p:nvPr/>
        </p:nvGraphicFramePr>
        <p:xfrm>
          <a:off x="4114800" y="2514600"/>
          <a:ext cx="9144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82391" imgH="393529" progId="Equation.DSMT4">
                  <p:embed/>
                </p:oleObj>
              </mc:Choice>
              <mc:Fallback>
                <p:oleObj r:id="rId3" imgW="482391" imgH="393529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514600"/>
                        <a:ext cx="914400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21"/>
          <p:cNvGraphicFramePr>
            <a:graphicFrameLocks noChangeAspect="1"/>
          </p:cNvGraphicFramePr>
          <p:nvPr/>
        </p:nvGraphicFramePr>
        <p:xfrm>
          <a:off x="4114800" y="3673475"/>
          <a:ext cx="92868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82391" imgH="393529" progId="Equation.DSMT4">
                  <p:embed/>
                </p:oleObj>
              </mc:Choice>
              <mc:Fallback>
                <p:oleObj r:id="rId5" imgW="482391" imgH="393529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673475"/>
                        <a:ext cx="928688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469" name="Group 22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62484" name="Group 23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47704" name="Rectangle 24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05" name="Rectangle 25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06" name="Rectangle 26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07" name="Rectangle 27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08" name="Rectangle 28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09" name="Rectangle 29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10" name="Rectangle 30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11" name="Rectangle 31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12" name="Rectangle 32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7713" name="Rectangle 33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14" name="Rectangle 34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15" name="Rectangle 35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16" name="Rectangle 36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17" name="Rectangle 37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18" name="Rectangle 38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19" name="Rectangle 39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20" name="Rectangle 40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21" name="Rectangle 41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22" name="Rectangle 42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23" name="Rectangle 43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24" name="Rectangle 44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25" name="Rectangle 45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26" name="Rectangle 46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27" name="Rectangle 47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28" name="Rectangle 48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29" name="Rectangle 49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30" name="Rectangle 50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31" name="Rectangle 51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2" name="Rectangle 52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3" name="Rectangle 53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4" name="Rectangle 54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5" name="Rectangle 55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6" name="Rectangle 56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7" name="Rectangle 57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38" name="Rectangle 58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39" name="Rectangle 59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40" name="Rectangle 60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41" name="Rectangle 61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42" name="Rectangle 62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43" name="Rectangle 63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44" name="Rectangle 64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45" name="Rectangle 65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46" name="Rectangle 66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47" name="Rectangle 67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48" name="Rectangle 68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49" name="Rectangle 69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62485" name="Group 70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47751" name="Rectangle 71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7752" name="Rectangle 72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53" name="Rectangle 73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54" name="Rectangle 74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55" name="Rectangle 75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56" name="Rectangle 76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57" name="Rectangle 77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58" name="Rectangle 78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59" name="Rectangle 79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60" name="Rectangle 80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7761" name="Rectangle 81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62" name="Rectangle 82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63" name="Rectangle 83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64" name="Rectangle 84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65" name="Rectangle 85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66" name="Rectangle 86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67" name="Rectangle 87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68" name="Rectangle 88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7769" name="Rectangle 89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70" name="Rectangle 90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71" name="Rectangle 91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72" name="Rectangle 92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73" name="Rectangle 93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74" name="Rectangle 94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75" name="Rectangle 95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7776" name="Rectangle 96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77" name="Rectangle 97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78" name="Rectangle 98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79" name="Rectangle 99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80" name="Rectangle 100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81" name="Rectangle 101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7782" name="Rectangle 102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83" name="Rectangle 103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84" name="Rectangle 104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85" name="Rectangle 105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86" name="Rectangle 106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7787" name="Rectangle 107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88" name="Rectangle 108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89" name="Rectangle 109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90" name="Rectangle 110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7791" name="Rectangle 111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92" name="Rectangle 112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93" name="Rectangle 113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94" name="Rectangle 114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7795" name="Rectangle 115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7796" name="Rectangle 116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62470" name="Group 117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47798" name="Rectangle 118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799" name="Rectangle 119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800" name="Rectangle 120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47801" name="Rectangle 121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47802" name="Rectangle 122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803" name="Rectangle 123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7804" name="Rectangle 124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47805" name="Rectangle 125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62471" name="Group 126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47807" name="Rectangle 127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62475" name="Picture 128" descr="net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2472" name="Object 129"/>
          <p:cNvGraphicFramePr>
            <a:graphicFrameLocks noChangeAspect="1"/>
          </p:cNvGraphicFramePr>
          <p:nvPr/>
        </p:nvGraphicFramePr>
        <p:xfrm>
          <a:off x="1981200" y="3709988"/>
          <a:ext cx="1981200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308100" imgH="469900" progId="Equation.DSMT4">
                  <p:embed/>
                </p:oleObj>
              </mc:Choice>
              <mc:Fallback>
                <p:oleObj r:id="rId8" imgW="1308100" imgH="469900" progId="Equation.DSMT4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709988"/>
                        <a:ext cx="1981200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3" name="Object 130"/>
          <p:cNvGraphicFramePr>
            <a:graphicFrameLocks noChangeAspect="1"/>
          </p:cNvGraphicFramePr>
          <p:nvPr/>
        </p:nvGraphicFramePr>
        <p:xfrm>
          <a:off x="2024063" y="2544763"/>
          <a:ext cx="2014537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282700" imgH="469900" progId="Equation.DSMT4">
                  <p:embed/>
                </p:oleObj>
              </mc:Choice>
              <mc:Fallback>
                <p:oleObj r:id="rId10" imgW="1282700" imgH="469900" progId="Equation.DSMT4">
                  <p:embed/>
                  <p:pic>
                    <p:nvPicPr>
                      <p:cNvPr id="0" name="Object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544763"/>
                        <a:ext cx="2014537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800080"/>
                </a:solidFill>
                <a:cs typeface="+mj-cs"/>
              </a:rPr>
              <a:t>Calculating Likelihood Ratios</a:t>
            </a:r>
          </a:p>
        </p:txBody>
      </p:sp>
      <p:sp>
        <p:nvSpPr>
          <p:cNvPr id="2249731" name="Rectangle 3"/>
          <p:cNvSpPr>
            <a:spLocks noChangeArrowheads="1"/>
          </p:cNvSpPr>
          <p:nvPr/>
        </p:nvSpPr>
        <p:spPr bwMode="auto">
          <a:xfrm>
            <a:off x="22860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32" name="Rectangle 4"/>
          <p:cNvSpPr>
            <a:spLocks noChangeArrowheads="1"/>
          </p:cNvSpPr>
          <p:nvPr/>
        </p:nvSpPr>
        <p:spPr bwMode="auto">
          <a:xfrm>
            <a:off x="30480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33" name="Rectangle 5"/>
          <p:cNvSpPr>
            <a:spLocks noChangeArrowheads="1"/>
          </p:cNvSpPr>
          <p:nvPr/>
        </p:nvSpPr>
        <p:spPr bwMode="auto">
          <a:xfrm>
            <a:off x="152400" y="2057400"/>
            <a:ext cx="1981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600">
                <a:cs typeface="+mn-cs"/>
              </a:rPr>
              <a:t>Pull-down 1</a:t>
            </a:r>
          </a:p>
        </p:txBody>
      </p:sp>
      <p:sp>
        <p:nvSpPr>
          <p:cNvPr id="2249734" name="Rectangle 6"/>
          <p:cNvSpPr>
            <a:spLocks noChangeArrowheads="1"/>
          </p:cNvSpPr>
          <p:nvPr/>
        </p:nvSpPr>
        <p:spPr bwMode="auto">
          <a:xfrm>
            <a:off x="36576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35" name="Rectangle 7"/>
          <p:cNvSpPr>
            <a:spLocks noChangeArrowheads="1"/>
          </p:cNvSpPr>
          <p:nvPr/>
        </p:nvSpPr>
        <p:spPr bwMode="auto">
          <a:xfrm>
            <a:off x="38100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36" name="Rectangle 8"/>
          <p:cNvSpPr>
            <a:spLocks noChangeArrowheads="1"/>
          </p:cNvSpPr>
          <p:nvPr/>
        </p:nvSpPr>
        <p:spPr bwMode="auto">
          <a:xfrm>
            <a:off x="39624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37" name="Rectangle 9"/>
          <p:cNvSpPr>
            <a:spLocks noChangeArrowheads="1"/>
          </p:cNvSpPr>
          <p:nvPr/>
        </p:nvSpPr>
        <p:spPr bwMode="auto">
          <a:xfrm>
            <a:off x="44196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38" name="Rectangle 10"/>
          <p:cNvSpPr>
            <a:spLocks noChangeArrowheads="1"/>
          </p:cNvSpPr>
          <p:nvPr/>
        </p:nvSpPr>
        <p:spPr bwMode="auto">
          <a:xfrm>
            <a:off x="47244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39" name="Rectangle 11"/>
          <p:cNvSpPr>
            <a:spLocks noChangeArrowheads="1"/>
          </p:cNvSpPr>
          <p:nvPr/>
        </p:nvSpPr>
        <p:spPr bwMode="auto">
          <a:xfrm>
            <a:off x="48768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40" name="Rectangle 12"/>
          <p:cNvSpPr>
            <a:spLocks noChangeArrowheads="1"/>
          </p:cNvSpPr>
          <p:nvPr/>
        </p:nvSpPr>
        <p:spPr bwMode="auto">
          <a:xfrm>
            <a:off x="51816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41" name="Rectangle 13"/>
          <p:cNvSpPr>
            <a:spLocks noChangeArrowheads="1"/>
          </p:cNvSpPr>
          <p:nvPr/>
        </p:nvSpPr>
        <p:spPr bwMode="auto">
          <a:xfrm>
            <a:off x="50292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42" name="Rectangle 14"/>
          <p:cNvSpPr>
            <a:spLocks noChangeArrowheads="1"/>
          </p:cNvSpPr>
          <p:nvPr/>
        </p:nvSpPr>
        <p:spPr bwMode="auto">
          <a:xfrm>
            <a:off x="57912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43" name="Rectangle 15"/>
          <p:cNvSpPr>
            <a:spLocks noChangeArrowheads="1"/>
          </p:cNvSpPr>
          <p:nvPr/>
        </p:nvSpPr>
        <p:spPr bwMode="auto">
          <a:xfrm>
            <a:off x="60960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44" name="Rectangle 16"/>
          <p:cNvSpPr>
            <a:spLocks noChangeArrowheads="1"/>
          </p:cNvSpPr>
          <p:nvPr/>
        </p:nvSpPr>
        <p:spPr bwMode="auto">
          <a:xfrm>
            <a:off x="62484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45" name="Rectangle 17"/>
          <p:cNvSpPr>
            <a:spLocks noChangeArrowheads="1"/>
          </p:cNvSpPr>
          <p:nvPr/>
        </p:nvSpPr>
        <p:spPr bwMode="auto">
          <a:xfrm>
            <a:off x="64008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46" name="Rectangle 18"/>
          <p:cNvSpPr>
            <a:spLocks noChangeArrowheads="1"/>
          </p:cNvSpPr>
          <p:nvPr/>
        </p:nvSpPr>
        <p:spPr bwMode="auto">
          <a:xfrm>
            <a:off x="59436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47" name="Rectangle 19"/>
          <p:cNvSpPr>
            <a:spLocks noChangeArrowheads="1"/>
          </p:cNvSpPr>
          <p:nvPr/>
        </p:nvSpPr>
        <p:spPr bwMode="auto">
          <a:xfrm>
            <a:off x="67056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48" name="Rectangle 20"/>
          <p:cNvSpPr>
            <a:spLocks noChangeArrowheads="1"/>
          </p:cNvSpPr>
          <p:nvPr/>
        </p:nvSpPr>
        <p:spPr bwMode="auto">
          <a:xfrm>
            <a:off x="68580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49" name="Rectangle 21"/>
          <p:cNvSpPr>
            <a:spLocks noChangeArrowheads="1"/>
          </p:cNvSpPr>
          <p:nvPr/>
        </p:nvSpPr>
        <p:spPr bwMode="auto">
          <a:xfrm>
            <a:off x="70104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0" name="Rectangle 22"/>
          <p:cNvSpPr>
            <a:spLocks noChangeArrowheads="1"/>
          </p:cNvSpPr>
          <p:nvPr/>
        </p:nvSpPr>
        <p:spPr bwMode="auto">
          <a:xfrm>
            <a:off x="71628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1" name="Rectangle 23"/>
          <p:cNvSpPr>
            <a:spLocks noChangeArrowheads="1"/>
          </p:cNvSpPr>
          <p:nvPr/>
        </p:nvSpPr>
        <p:spPr bwMode="auto">
          <a:xfrm>
            <a:off x="74676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2" name="Rectangle 24"/>
          <p:cNvSpPr>
            <a:spLocks noChangeArrowheads="1"/>
          </p:cNvSpPr>
          <p:nvPr/>
        </p:nvSpPr>
        <p:spPr bwMode="auto">
          <a:xfrm>
            <a:off x="7620000" y="2057400"/>
            <a:ext cx="152400" cy="228600"/>
          </a:xfrm>
          <a:prstGeom prst="rect">
            <a:avLst/>
          </a:prstGeom>
          <a:solidFill>
            <a:srgbClr val="FF5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1</a:t>
            </a:r>
          </a:p>
        </p:txBody>
      </p:sp>
      <p:sp>
        <p:nvSpPr>
          <p:cNvPr id="2249753" name="Rectangle 25"/>
          <p:cNvSpPr>
            <a:spLocks noChangeArrowheads="1"/>
          </p:cNvSpPr>
          <p:nvPr/>
        </p:nvSpPr>
        <p:spPr bwMode="auto">
          <a:xfrm>
            <a:off x="77724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4" name="Rectangle 26"/>
          <p:cNvSpPr>
            <a:spLocks noChangeArrowheads="1"/>
          </p:cNvSpPr>
          <p:nvPr/>
        </p:nvSpPr>
        <p:spPr bwMode="auto">
          <a:xfrm>
            <a:off x="80772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5" name="Rectangle 27"/>
          <p:cNvSpPr>
            <a:spLocks noChangeArrowheads="1"/>
          </p:cNvSpPr>
          <p:nvPr/>
        </p:nvSpPr>
        <p:spPr bwMode="auto">
          <a:xfrm>
            <a:off x="82296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6" name="Rectangle 28"/>
          <p:cNvSpPr>
            <a:spLocks noChangeArrowheads="1"/>
          </p:cNvSpPr>
          <p:nvPr/>
        </p:nvSpPr>
        <p:spPr bwMode="auto">
          <a:xfrm>
            <a:off x="8534400" y="2057400"/>
            <a:ext cx="152400" cy="2286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800">
                <a:cs typeface="+mn-cs"/>
              </a:rPr>
              <a:t>0</a:t>
            </a:r>
          </a:p>
        </p:txBody>
      </p:sp>
      <p:sp>
        <p:nvSpPr>
          <p:cNvPr id="2249757" name="Rectangle 29"/>
          <p:cNvSpPr>
            <a:spLocks noChangeArrowheads="1"/>
          </p:cNvSpPr>
          <p:nvPr/>
        </p:nvSpPr>
        <p:spPr bwMode="auto">
          <a:xfrm>
            <a:off x="21336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58" name="Rectangle 30"/>
          <p:cNvSpPr>
            <a:spLocks noChangeArrowheads="1"/>
          </p:cNvSpPr>
          <p:nvPr/>
        </p:nvSpPr>
        <p:spPr bwMode="auto">
          <a:xfrm>
            <a:off x="33528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59" name="Rectangle 31"/>
          <p:cNvSpPr>
            <a:spLocks noChangeArrowheads="1"/>
          </p:cNvSpPr>
          <p:nvPr/>
        </p:nvSpPr>
        <p:spPr bwMode="auto">
          <a:xfrm>
            <a:off x="79248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0" name="Rectangle 32"/>
          <p:cNvSpPr>
            <a:spLocks noChangeArrowheads="1"/>
          </p:cNvSpPr>
          <p:nvPr/>
        </p:nvSpPr>
        <p:spPr bwMode="auto">
          <a:xfrm>
            <a:off x="83820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1" name="Rectangle 33"/>
          <p:cNvSpPr>
            <a:spLocks noChangeArrowheads="1"/>
          </p:cNvSpPr>
          <p:nvPr/>
        </p:nvSpPr>
        <p:spPr bwMode="auto">
          <a:xfrm>
            <a:off x="88392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2" name="Rectangle 34"/>
          <p:cNvSpPr>
            <a:spLocks noChangeArrowheads="1"/>
          </p:cNvSpPr>
          <p:nvPr/>
        </p:nvSpPr>
        <p:spPr bwMode="auto">
          <a:xfrm>
            <a:off x="86868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3" name="Rectangle 35"/>
          <p:cNvSpPr>
            <a:spLocks noChangeArrowheads="1"/>
          </p:cNvSpPr>
          <p:nvPr/>
        </p:nvSpPr>
        <p:spPr bwMode="auto">
          <a:xfrm>
            <a:off x="73152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4" name="Rectangle 36"/>
          <p:cNvSpPr>
            <a:spLocks noChangeArrowheads="1"/>
          </p:cNvSpPr>
          <p:nvPr/>
        </p:nvSpPr>
        <p:spPr bwMode="auto">
          <a:xfrm>
            <a:off x="65532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5" name="Rectangle 37"/>
          <p:cNvSpPr>
            <a:spLocks noChangeArrowheads="1"/>
          </p:cNvSpPr>
          <p:nvPr/>
        </p:nvSpPr>
        <p:spPr bwMode="auto">
          <a:xfrm>
            <a:off x="56388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sp>
        <p:nvSpPr>
          <p:cNvPr id="2249766" name="Rectangle 38"/>
          <p:cNvSpPr>
            <a:spLocks noChangeArrowheads="1"/>
          </p:cNvSpPr>
          <p:nvPr/>
        </p:nvSpPr>
        <p:spPr bwMode="auto">
          <a:xfrm>
            <a:off x="4572000" y="2057400"/>
            <a:ext cx="152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800">
              <a:cs typeface="+mn-cs"/>
            </a:endParaRPr>
          </a:p>
        </p:txBody>
      </p:sp>
      <p:graphicFrame>
        <p:nvGraphicFramePr>
          <p:cNvPr id="64550" name="Object 39"/>
          <p:cNvGraphicFramePr>
            <a:graphicFrameLocks noChangeAspect="1"/>
          </p:cNvGraphicFramePr>
          <p:nvPr/>
        </p:nvGraphicFramePr>
        <p:xfrm>
          <a:off x="4114800" y="2514600"/>
          <a:ext cx="914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45863" imgH="393529" progId="Equation.DSMT4">
                  <p:embed/>
                </p:oleObj>
              </mc:Choice>
              <mc:Fallback>
                <p:oleObj r:id="rId3" imgW="545863" imgH="393529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514600"/>
                        <a:ext cx="9144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1" name="Object 40"/>
          <p:cNvGraphicFramePr>
            <a:graphicFrameLocks noChangeAspect="1"/>
          </p:cNvGraphicFramePr>
          <p:nvPr/>
        </p:nvGraphicFramePr>
        <p:xfrm>
          <a:off x="4114800" y="3657600"/>
          <a:ext cx="9906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58558" imgH="393529" progId="Equation.DSMT4">
                  <p:embed/>
                </p:oleObj>
              </mc:Choice>
              <mc:Fallback>
                <p:oleObj r:id="rId5" imgW="558558" imgH="393529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657600"/>
                        <a:ext cx="9906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552" name="Group 41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64617" name="Group 42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49771" name="Rectangle 43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2" name="Rectangle 44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3" name="Rectangle 45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4" name="Rectangle 46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5" name="Rectangle 47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6" name="Rectangle 48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7" name="Rectangle 49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8" name="Rectangle 50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79" name="Rectangle 51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780" name="Rectangle 52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781" name="Rectangle 53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782" name="Rectangle 54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783" name="Rectangle 55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784" name="Rectangle 56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785" name="Rectangle 57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786" name="Rectangle 58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787" name="Rectangle 59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788" name="Rectangle 60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789" name="Rectangle 61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790" name="Rectangle 62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791" name="Rectangle 63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792" name="Rectangle 64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793" name="Rectangle 65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794" name="Rectangle 66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795" name="Rectangle 67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796" name="Rectangle 68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797" name="Rectangle 69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798" name="Rectangle 70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799" name="Rectangle 71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00" name="Rectangle 72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01" name="Rectangle 73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02" name="Rectangle 74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03" name="Rectangle 75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04" name="Rectangle 76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05" name="Rectangle 77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06" name="Rectangle 78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07" name="Rectangle 79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08" name="Rectangle 80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09" name="Rectangle 81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10" name="Rectangle 82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11" name="Rectangle 83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12" name="Rectangle 84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13" name="Rectangle 85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14" name="Rectangle 86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15" name="Rectangle 87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16" name="Rectangle 88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64618" name="Group 89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49818" name="Rectangle 90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49819" name="Rectangle 91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20" name="Rectangle 92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21" name="Rectangle 93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822" name="Rectangle 94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823" name="Rectangle 95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824" name="Rectangle 96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25" name="Rectangle 97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26" name="Rectangle 98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27" name="Rectangle 99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49828" name="Rectangle 100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29" name="Rectangle 101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830" name="Rectangle 102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831" name="Rectangle 103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832" name="Rectangle 104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33" name="Rectangle 105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34" name="Rectangle 106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35" name="Rectangle 107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49836" name="Rectangle 108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837" name="Rectangle 109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838" name="Rectangle 110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839" name="Rectangle 111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40" name="Rectangle 112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41" name="Rectangle 113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42" name="Rectangle 114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49843" name="Rectangle 115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844" name="Rectangle 116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845" name="Rectangle 117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46" name="Rectangle 118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47" name="Rectangle 119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48" name="Rectangle 120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49849" name="Rectangle 121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850" name="Rectangle 122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51" name="Rectangle 123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52" name="Rectangle 124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53" name="Rectangle 125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49854" name="Rectangle 126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55" name="Rectangle 127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56" name="Rectangle 128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57" name="Rectangle 129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49858" name="Rectangle 130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59" name="Rectangle 131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60" name="Rectangle 132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61" name="Rectangle 133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49862" name="Rectangle 134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49863" name="Rectangle 135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64553" name="Group 136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49865" name="Rectangle 137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9866" name="Rectangle 138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9867" name="Rectangle 139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49868" name="Rectangle 140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49869" name="Rectangle 141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9870" name="Rectangle 142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49871" name="Rectangle 143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49872" name="Rectangle 144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64554" name="Group 145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49874" name="Rectangle 146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64608" name="Picture 147" descr="net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49876" name="Group 148"/>
          <p:cNvGrpSpPr>
            <a:grpSpLocks/>
          </p:cNvGrpSpPr>
          <p:nvPr/>
        </p:nvGrpSpPr>
        <p:grpSpPr bwMode="auto">
          <a:xfrm>
            <a:off x="152400" y="2057400"/>
            <a:ext cx="8839200" cy="2209800"/>
            <a:chOff x="96" y="1296"/>
            <a:chExt cx="5568" cy="1392"/>
          </a:xfrm>
        </p:grpSpPr>
        <p:sp>
          <p:nvSpPr>
            <p:cNvPr id="2249877" name="Text Box 149"/>
            <p:cNvSpPr txBox="1">
              <a:spLocks noChangeArrowheads="1"/>
            </p:cNvSpPr>
            <p:nvPr/>
          </p:nvSpPr>
          <p:spPr bwMode="auto">
            <a:xfrm>
              <a:off x="3216" y="1680"/>
              <a:ext cx="5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0">
                  <a:latin typeface="Times New Roman" charset="0"/>
                  <a:cs typeface="+mn-cs"/>
                </a:rPr>
                <a:t>=1.34</a:t>
              </a:r>
            </a:p>
          </p:txBody>
        </p:sp>
        <p:grpSp>
          <p:nvGrpSpPr>
            <p:cNvPr id="64559" name="Group 150"/>
            <p:cNvGrpSpPr>
              <a:grpSpLocks/>
            </p:cNvGrpSpPr>
            <p:nvPr/>
          </p:nvGrpSpPr>
          <p:grpSpPr bwMode="auto">
            <a:xfrm>
              <a:off x="96" y="1296"/>
              <a:ext cx="5568" cy="144"/>
              <a:chOff x="96" y="1728"/>
              <a:chExt cx="5568" cy="144"/>
            </a:xfrm>
          </p:grpSpPr>
          <p:sp>
            <p:nvSpPr>
              <p:cNvPr id="2249879" name="Rectangle 151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80" name="Rectangle 152"/>
              <p:cNvSpPr>
                <a:spLocks noChangeArrowheads="1"/>
              </p:cNvSpPr>
              <p:nvPr/>
            </p:nvSpPr>
            <p:spPr bwMode="auto">
              <a:xfrm>
                <a:off x="153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81" name="Rectangle 153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82" name="Rectangle 154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83" name="Rectangle 155"/>
              <p:cNvSpPr>
                <a:spLocks noChangeArrowheads="1"/>
              </p:cNvSpPr>
              <p:nvPr/>
            </p:nvSpPr>
            <p:spPr bwMode="auto">
              <a:xfrm>
                <a:off x="182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84" name="Rectangle 156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85" name="Rectangle 157"/>
              <p:cNvSpPr>
                <a:spLocks noChangeArrowheads="1"/>
              </p:cNvSpPr>
              <p:nvPr/>
            </p:nvSpPr>
            <p:spPr bwMode="auto">
              <a:xfrm>
                <a:off x="201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86" name="Rectangle 158"/>
              <p:cNvSpPr>
                <a:spLocks noChangeArrowheads="1"/>
              </p:cNvSpPr>
              <p:nvPr/>
            </p:nvSpPr>
            <p:spPr bwMode="auto">
              <a:xfrm>
                <a:off x="96" y="172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1</a:t>
                </a:r>
              </a:p>
            </p:txBody>
          </p:sp>
          <p:sp>
            <p:nvSpPr>
              <p:cNvPr id="2249887" name="Rectangle 159"/>
              <p:cNvSpPr>
                <a:spLocks noChangeArrowheads="1"/>
              </p:cNvSpPr>
              <p:nvPr/>
            </p:nvSpPr>
            <p:spPr bwMode="auto">
              <a:xfrm>
                <a:off x="220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88" name="Rectangle 160"/>
              <p:cNvSpPr>
                <a:spLocks noChangeArrowheads="1"/>
              </p:cNvSpPr>
              <p:nvPr/>
            </p:nvSpPr>
            <p:spPr bwMode="auto">
              <a:xfrm>
                <a:off x="230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89" name="Rectangle 161"/>
              <p:cNvSpPr>
                <a:spLocks noChangeArrowheads="1"/>
              </p:cNvSpPr>
              <p:nvPr/>
            </p:nvSpPr>
            <p:spPr bwMode="auto">
              <a:xfrm>
                <a:off x="240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90" name="Rectangle 162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91" name="Rectangle 163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92" name="Rectangle 164"/>
              <p:cNvSpPr>
                <a:spLocks noChangeArrowheads="1"/>
              </p:cNvSpPr>
              <p:nvPr/>
            </p:nvSpPr>
            <p:spPr bwMode="auto">
              <a:xfrm>
                <a:off x="26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93" name="Rectangle 165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94" name="Rectangle 166"/>
              <p:cNvSpPr>
                <a:spLocks noChangeArrowheads="1"/>
              </p:cNvSpPr>
              <p:nvPr/>
            </p:nvSpPr>
            <p:spPr bwMode="auto">
              <a:xfrm>
                <a:off x="297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95" name="Rectangle 167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96" name="Rectangle 168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897" name="Rectangle 169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98" name="Rectangle 170"/>
              <p:cNvSpPr>
                <a:spLocks noChangeArrowheads="1"/>
              </p:cNvSpPr>
              <p:nvPr/>
            </p:nvSpPr>
            <p:spPr bwMode="auto">
              <a:xfrm>
                <a:off x="345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899" name="Rectangle 171"/>
              <p:cNvSpPr>
                <a:spLocks noChangeArrowheads="1"/>
              </p:cNvSpPr>
              <p:nvPr/>
            </p:nvSpPr>
            <p:spPr bwMode="auto">
              <a:xfrm>
                <a:off x="316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900" name="Rectangle 172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901" name="Rectangle 173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02" name="Rectangle 174"/>
              <p:cNvSpPr>
                <a:spLocks noChangeArrowheads="1"/>
              </p:cNvSpPr>
              <p:nvPr/>
            </p:nvSpPr>
            <p:spPr bwMode="auto">
              <a:xfrm>
                <a:off x="393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903" name="Rectangle 175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04" name="Rectangle 176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905" name="Rectangle 177"/>
              <p:cNvSpPr>
                <a:spLocks noChangeArrowheads="1"/>
              </p:cNvSpPr>
              <p:nvPr/>
            </p:nvSpPr>
            <p:spPr bwMode="auto">
              <a:xfrm>
                <a:off x="422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06" name="Rectangle 178"/>
              <p:cNvSpPr>
                <a:spLocks noChangeArrowheads="1"/>
              </p:cNvSpPr>
              <p:nvPr/>
            </p:nvSpPr>
            <p:spPr bwMode="auto">
              <a:xfrm>
                <a:off x="432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07" name="Rectangle 179"/>
              <p:cNvSpPr>
                <a:spLocks noChangeArrowheads="1"/>
              </p:cNvSpPr>
              <p:nvPr/>
            </p:nvSpPr>
            <p:spPr bwMode="auto">
              <a:xfrm>
                <a:off x="441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08" name="Rectangle 180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09" name="Rectangle 181"/>
              <p:cNvSpPr>
                <a:spLocks noChangeArrowheads="1"/>
              </p:cNvSpPr>
              <p:nvPr/>
            </p:nvSpPr>
            <p:spPr bwMode="auto">
              <a:xfrm>
                <a:off x="470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10" name="Rectangle 182"/>
              <p:cNvSpPr>
                <a:spLocks noChangeArrowheads="1"/>
              </p:cNvSpPr>
              <p:nvPr/>
            </p:nvSpPr>
            <p:spPr bwMode="auto">
              <a:xfrm>
                <a:off x="480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49911" name="Rectangle 183"/>
              <p:cNvSpPr>
                <a:spLocks noChangeArrowheads="1"/>
              </p:cNvSpPr>
              <p:nvPr/>
            </p:nvSpPr>
            <p:spPr bwMode="auto">
              <a:xfrm>
                <a:off x="489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12" name="Rectangle 184"/>
              <p:cNvSpPr>
                <a:spLocks noChangeArrowheads="1"/>
              </p:cNvSpPr>
              <p:nvPr/>
            </p:nvSpPr>
            <p:spPr bwMode="auto">
              <a:xfrm>
                <a:off x="50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13" name="Rectangle 185"/>
              <p:cNvSpPr>
                <a:spLocks noChangeArrowheads="1"/>
              </p:cNvSpPr>
              <p:nvPr/>
            </p:nvSpPr>
            <p:spPr bwMode="auto">
              <a:xfrm>
                <a:off x="51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14" name="Rectangle 186"/>
              <p:cNvSpPr>
                <a:spLocks noChangeArrowheads="1"/>
              </p:cNvSpPr>
              <p:nvPr/>
            </p:nvSpPr>
            <p:spPr bwMode="auto">
              <a:xfrm>
                <a:off x="537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49915" name="Rectangle 187"/>
              <p:cNvSpPr>
                <a:spLocks noChangeArrowheads="1"/>
              </p:cNvSpPr>
              <p:nvPr/>
            </p:nvSpPr>
            <p:spPr bwMode="auto">
              <a:xfrm>
                <a:off x="134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16" name="Rectangle 188"/>
              <p:cNvSpPr>
                <a:spLocks noChangeArrowheads="1"/>
              </p:cNvSpPr>
              <p:nvPr/>
            </p:nvSpPr>
            <p:spPr bwMode="auto">
              <a:xfrm>
                <a:off x="211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17" name="Rectangle 189"/>
              <p:cNvSpPr>
                <a:spLocks noChangeArrowheads="1"/>
              </p:cNvSpPr>
              <p:nvPr/>
            </p:nvSpPr>
            <p:spPr bwMode="auto">
              <a:xfrm>
                <a:off x="499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18" name="Rectangle 190"/>
              <p:cNvSpPr>
                <a:spLocks noChangeArrowheads="1"/>
              </p:cNvSpPr>
              <p:nvPr/>
            </p:nvSpPr>
            <p:spPr bwMode="auto">
              <a:xfrm>
                <a:off x="52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19" name="Rectangle 191"/>
              <p:cNvSpPr>
                <a:spLocks noChangeArrowheads="1"/>
              </p:cNvSpPr>
              <p:nvPr/>
            </p:nvSpPr>
            <p:spPr bwMode="auto">
              <a:xfrm>
                <a:off x="556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20" name="Rectangle 192"/>
              <p:cNvSpPr>
                <a:spLocks noChangeArrowheads="1"/>
              </p:cNvSpPr>
              <p:nvPr/>
            </p:nvSpPr>
            <p:spPr bwMode="auto">
              <a:xfrm>
                <a:off x="547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21" name="Rectangle 193"/>
              <p:cNvSpPr>
                <a:spLocks noChangeArrowheads="1"/>
              </p:cNvSpPr>
              <p:nvPr/>
            </p:nvSpPr>
            <p:spPr bwMode="auto">
              <a:xfrm>
                <a:off x="460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22" name="Rectangle 194"/>
              <p:cNvSpPr>
                <a:spLocks noChangeArrowheads="1"/>
              </p:cNvSpPr>
              <p:nvPr/>
            </p:nvSpPr>
            <p:spPr bwMode="auto">
              <a:xfrm>
                <a:off x="412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23" name="Rectangle 195"/>
              <p:cNvSpPr>
                <a:spLocks noChangeArrowheads="1"/>
              </p:cNvSpPr>
              <p:nvPr/>
            </p:nvSpPr>
            <p:spPr bwMode="auto">
              <a:xfrm>
                <a:off x="355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49924" name="Rectangle 196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sp>
          <p:nvSpPr>
            <p:cNvPr id="2249925" name="Text Box 197"/>
            <p:cNvSpPr txBox="1">
              <a:spLocks noChangeArrowheads="1"/>
            </p:cNvSpPr>
            <p:nvPr/>
          </p:nvSpPr>
          <p:spPr bwMode="auto">
            <a:xfrm>
              <a:off x="3216" y="2400"/>
              <a:ext cx="5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0">
                  <a:latin typeface="Times New Roman" charset="0"/>
                  <a:cs typeface="+mn-cs"/>
                </a:rPr>
                <a:t>=0.70</a:t>
              </a:r>
            </a:p>
          </p:txBody>
        </p:sp>
      </p:grpSp>
      <p:graphicFrame>
        <p:nvGraphicFramePr>
          <p:cNvPr id="64556" name="Object 198"/>
          <p:cNvGraphicFramePr>
            <a:graphicFrameLocks noChangeAspect="1"/>
          </p:cNvGraphicFramePr>
          <p:nvPr/>
        </p:nvGraphicFramePr>
        <p:xfrm>
          <a:off x="1981200" y="3709988"/>
          <a:ext cx="1981200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308100" imgH="469900" progId="Equation.DSMT4">
                  <p:embed/>
                </p:oleObj>
              </mc:Choice>
              <mc:Fallback>
                <p:oleObj r:id="rId8" imgW="1308100" imgH="469900" progId="Equation.DSMT4">
                  <p:embed/>
                  <p:pic>
                    <p:nvPicPr>
                      <p:cNvPr id="0" name="Object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709988"/>
                        <a:ext cx="1981200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7" name="Object 199"/>
          <p:cNvGraphicFramePr>
            <a:graphicFrameLocks noChangeAspect="1"/>
          </p:cNvGraphicFramePr>
          <p:nvPr/>
        </p:nvGraphicFramePr>
        <p:xfrm>
          <a:off x="2024063" y="2544763"/>
          <a:ext cx="2014537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282700" imgH="469900" progId="Equation.DSMT4">
                  <p:embed/>
                </p:oleObj>
              </mc:Choice>
              <mc:Fallback>
                <p:oleObj r:id="rId10" imgW="1282700" imgH="469900" progId="Equation.DSMT4">
                  <p:embed/>
                  <p:pic>
                    <p:nvPicPr>
                      <p:cNvPr id="0" name="Object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544763"/>
                        <a:ext cx="2014537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800080"/>
                </a:solidFill>
                <a:cs typeface="+mj-cs"/>
              </a:rPr>
              <a:t>Calculating Likelihood Ratios</a:t>
            </a:r>
          </a:p>
        </p:txBody>
      </p:sp>
      <p:grpSp>
        <p:nvGrpSpPr>
          <p:cNvPr id="66562" name="Group 3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66934" name="Group 4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51781" name="Rectangle 5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2" name="Rectangle 6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3" name="Rectangle 7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4" name="Rectangle 8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5" name="Rectangle 9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6" name="Rectangle 10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7" name="Rectangle 11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8" name="Rectangle 12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89" name="Rectangle 13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790" name="Rectangle 14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791" name="Rectangle 15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792" name="Rectangle 16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793" name="Rectangle 17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794" name="Rectangle 18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795" name="Rectangle 19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796" name="Rectangle 20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797" name="Rectangle 21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798" name="Rectangle 22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799" name="Rectangle 23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00" name="Rectangle 24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01" name="Rectangle 25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02" name="Rectangle 26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03" name="Rectangle 27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04" name="Rectangle 28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05" name="Rectangle 29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06" name="Rectangle 30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07" name="Rectangle 31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08" name="Rectangle 32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09" name="Rectangle 33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10" name="Rectangle 34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11" name="Rectangle 35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12" name="Rectangle 36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13" name="Rectangle 37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14" name="Rectangle 38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15" name="Rectangle 39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16" name="Rectangle 40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17" name="Rectangle 41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18" name="Rectangle 42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19" name="Rectangle 43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20" name="Rectangle 44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21" name="Rectangle 45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22" name="Rectangle 46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23" name="Rectangle 47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24" name="Rectangle 48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25" name="Rectangle 49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26" name="Rectangle 50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66935" name="Group 51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51828" name="Rectangle 52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1829" name="Rectangle 53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30" name="Rectangle 54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31" name="Rectangle 55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832" name="Rectangle 5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33" name="Rectangle 57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34" name="Rectangle 58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35" name="Rectangle 59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36" name="Rectangle 60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37" name="Rectangle 61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1838" name="Rectangle 62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39" name="Rectangle 63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840" name="Rectangle 64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41" name="Rectangle 65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42" name="Rectangle 66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43" name="Rectangle 67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44" name="Rectangle 68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45" name="Rectangle 69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1846" name="Rectangle 70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847" name="Rectangle 71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48" name="Rectangle 72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49" name="Rectangle 73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50" name="Rectangle 74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51" name="Rectangle 75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52" name="Rectangle 76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1853" name="Rectangle 77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54" name="Rectangle 78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55" name="Rectangle 79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56" name="Rectangle 80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57" name="Rectangle 81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58" name="Rectangle 82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1859" name="Rectangle 83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60" name="Rectangle 8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61" name="Rectangle 85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62" name="Rectangle 86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63" name="Rectangle 87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1864" name="Rectangle 88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65" name="Rectangle 89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66" name="Rectangle 90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67" name="Rectangle 91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1868" name="Rectangle 92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69" name="Rectangle 93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70" name="Rectangle 94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71" name="Rectangle 95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1872" name="Rectangle 96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1873" name="Rectangle 97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66563" name="Group 98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51875" name="Rectangle 99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1876" name="Rectangle 100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1877" name="Rectangle 101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51878" name="Rectangle 102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51879" name="Rectangle 103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1880" name="Rectangle 104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1881" name="Rectangle 105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51882" name="Rectangle 106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66564" name="Group 107"/>
          <p:cNvGrpSpPr>
            <a:grpSpLocks/>
          </p:cNvGrpSpPr>
          <p:nvPr/>
        </p:nvGrpSpPr>
        <p:grpSpPr bwMode="auto">
          <a:xfrm>
            <a:off x="152400" y="3733800"/>
            <a:ext cx="6934200" cy="1600200"/>
            <a:chOff x="96" y="2352"/>
            <a:chExt cx="4368" cy="1008"/>
          </a:xfrm>
        </p:grpSpPr>
        <p:grpSp>
          <p:nvGrpSpPr>
            <p:cNvPr id="66898" name="Group 108"/>
            <p:cNvGrpSpPr>
              <a:grpSpLocks/>
            </p:cNvGrpSpPr>
            <p:nvPr/>
          </p:nvGrpSpPr>
          <p:grpSpPr bwMode="auto">
            <a:xfrm>
              <a:off x="96" y="2352"/>
              <a:ext cx="4368" cy="144"/>
              <a:chOff x="96" y="2352"/>
              <a:chExt cx="4368" cy="144"/>
            </a:xfrm>
          </p:grpSpPr>
          <p:sp>
            <p:nvSpPr>
              <p:cNvPr id="2251885" name="Rectangle 109"/>
              <p:cNvSpPr>
                <a:spLocks noChangeArrowheads="1"/>
              </p:cNvSpPr>
              <p:nvPr/>
            </p:nvSpPr>
            <p:spPr bwMode="auto">
              <a:xfrm>
                <a:off x="96" y="235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1</a:t>
                </a:r>
              </a:p>
            </p:txBody>
          </p:sp>
          <p:sp>
            <p:nvSpPr>
              <p:cNvPr id="2251886" name="Rectangle 110"/>
              <p:cNvSpPr>
                <a:spLocks noChangeArrowheads="1"/>
              </p:cNvSpPr>
              <p:nvPr/>
            </p:nvSpPr>
            <p:spPr bwMode="auto">
              <a:xfrm>
                <a:off x="1344" y="2352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 </a:t>
                </a:r>
                <a:r>
                  <a:rPr lang="en-US" sz="1400" b="0">
                    <a:cs typeface="+mn-cs"/>
                  </a:rPr>
                  <a:t>= (6/13) / (11/32)  = 1.34</a:t>
                </a:r>
              </a:p>
            </p:txBody>
          </p:sp>
          <p:sp>
            <p:nvSpPr>
              <p:cNvPr id="2251887" name="Rectangle 111"/>
              <p:cNvSpPr>
                <a:spLocks noChangeArrowheads="1"/>
              </p:cNvSpPr>
              <p:nvPr/>
            </p:nvSpPr>
            <p:spPr bwMode="auto">
              <a:xfrm>
                <a:off x="2880" y="2352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(4/13) / (14/32)   = 0.70</a:t>
                </a:r>
              </a:p>
            </p:txBody>
          </p:sp>
        </p:grpSp>
        <p:grpSp>
          <p:nvGrpSpPr>
            <p:cNvPr id="66899" name="Group 112"/>
            <p:cNvGrpSpPr>
              <a:grpSpLocks/>
            </p:cNvGrpSpPr>
            <p:nvPr/>
          </p:nvGrpSpPr>
          <p:grpSpPr bwMode="auto">
            <a:xfrm>
              <a:off x="96" y="2496"/>
              <a:ext cx="4368" cy="144"/>
              <a:chOff x="96" y="2496"/>
              <a:chExt cx="4368" cy="144"/>
            </a:xfrm>
          </p:grpSpPr>
          <p:sp>
            <p:nvSpPr>
              <p:cNvPr id="2251889" name="Rectangle 113"/>
              <p:cNvSpPr>
                <a:spLocks noChangeArrowheads="1"/>
              </p:cNvSpPr>
              <p:nvPr/>
            </p:nvSpPr>
            <p:spPr bwMode="auto">
              <a:xfrm>
                <a:off x="96" y="249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2</a:t>
                </a:r>
              </a:p>
            </p:txBody>
          </p:sp>
          <p:sp>
            <p:nvSpPr>
              <p:cNvPr id="2251890" name="Rectangle 114"/>
              <p:cNvSpPr>
                <a:spLocks noChangeArrowheads="1"/>
              </p:cNvSpPr>
              <p:nvPr/>
            </p:nvSpPr>
            <p:spPr bwMode="auto">
              <a:xfrm>
                <a:off x="1344" y="2496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</a:t>
                </a:r>
                <a:r>
                  <a:rPr lang="en-US" sz="1400" b="0">
                    <a:cs typeface="+mn-cs"/>
                  </a:rPr>
                  <a:t> = (7/13) / (9/32)    = 1.91</a:t>
                </a:r>
              </a:p>
            </p:txBody>
          </p:sp>
          <p:sp>
            <p:nvSpPr>
              <p:cNvPr id="2251891" name="Rectangle 115"/>
              <p:cNvSpPr>
                <a:spLocks noChangeArrowheads="1"/>
              </p:cNvSpPr>
              <p:nvPr/>
            </p:nvSpPr>
            <p:spPr bwMode="auto">
              <a:xfrm>
                <a:off x="2880" y="2496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(2/13) / (16/32)   = 0.31</a:t>
                </a:r>
              </a:p>
            </p:txBody>
          </p:sp>
        </p:grpSp>
        <p:grpSp>
          <p:nvGrpSpPr>
            <p:cNvPr id="66900" name="Group 116"/>
            <p:cNvGrpSpPr>
              <a:grpSpLocks/>
            </p:cNvGrpSpPr>
            <p:nvPr/>
          </p:nvGrpSpPr>
          <p:grpSpPr bwMode="auto">
            <a:xfrm>
              <a:off x="96" y="2640"/>
              <a:ext cx="4368" cy="144"/>
              <a:chOff x="96" y="2640"/>
              <a:chExt cx="4368" cy="144"/>
            </a:xfrm>
          </p:grpSpPr>
          <p:sp>
            <p:nvSpPr>
              <p:cNvPr id="2251893" name="Rectangle 117"/>
              <p:cNvSpPr>
                <a:spLocks noChangeArrowheads="1"/>
              </p:cNvSpPr>
              <p:nvPr/>
            </p:nvSpPr>
            <p:spPr bwMode="auto">
              <a:xfrm>
                <a:off x="96" y="264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3</a:t>
                </a:r>
              </a:p>
            </p:txBody>
          </p:sp>
          <p:sp>
            <p:nvSpPr>
              <p:cNvPr id="2251894" name="Rectangle 118"/>
              <p:cNvSpPr>
                <a:spLocks noChangeArrowheads="1"/>
              </p:cNvSpPr>
              <p:nvPr/>
            </p:nvSpPr>
            <p:spPr bwMode="auto">
              <a:xfrm>
                <a:off x="1344" y="2640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</a:t>
                </a:r>
                <a:r>
                  <a:rPr lang="en-US" sz="1400" b="0">
                    <a:cs typeface="+mn-cs"/>
                  </a:rPr>
                  <a:t> = (2/13) / (3/32)    = 1.64</a:t>
                </a:r>
              </a:p>
            </p:txBody>
          </p:sp>
          <p:sp>
            <p:nvSpPr>
              <p:cNvPr id="2251895" name="Rectangle 119"/>
              <p:cNvSpPr>
                <a:spLocks noChangeArrowheads="1"/>
              </p:cNvSpPr>
              <p:nvPr/>
            </p:nvSpPr>
            <p:spPr bwMode="auto">
              <a:xfrm>
                <a:off x="2880" y="2640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(2/13) / (2/32)     = 2.46</a:t>
                </a:r>
              </a:p>
            </p:txBody>
          </p:sp>
        </p:grpSp>
        <p:grpSp>
          <p:nvGrpSpPr>
            <p:cNvPr id="66901" name="Group 120"/>
            <p:cNvGrpSpPr>
              <a:grpSpLocks/>
            </p:cNvGrpSpPr>
            <p:nvPr/>
          </p:nvGrpSpPr>
          <p:grpSpPr bwMode="auto">
            <a:xfrm>
              <a:off x="96" y="2784"/>
              <a:ext cx="4368" cy="144"/>
              <a:chOff x="96" y="2784"/>
              <a:chExt cx="4368" cy="144"/>
            </a:xfrm>
          </p:grpSpPr>
          <p:sp>
            <p:nvSpPr>
              <p:cNvPr id="2251897" name="Rectangle 121"/>
              <p:cNvSpPr>
                <a:spLocks noChangeArrowheads="1"/>
              </p:cNvSpPr>
              <p:nvPr/>
            </p:nvSpPr>
            <p:spPr bwMode="auto">
              <a:xfrm>
                <a:off x="96" y="2784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Cross-linking</a:t>
                </a:r>
              </a:p>
            </p:txBody>
          </p:sp>
          <p:sp>
            <p:nvSpPr>
              <p:cNvPr id="2251898" name="Rectangle 122"/>
              <p:cNvSpPr>
                <a:spLocks noChangeArrowheads="1"/>
              </p:cNvSpPr>
              <p:nvPr/>
            </p:nvSpPr>
            <p:spPr bwMode="auto">
              <a:xfrm>
                <a:off x="1344" y="2784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</a:t>
                </a:r>
                <a:r>
                  <a:rPr lang="en-US" sz="1400" b="0">
                    <a:cs typeface="+mn-cs"/>
                  </a:rPr>
                  <a:t> = (10/13) / (7/32)  = 3.52</a:t>
                </a:r>
              </a:p>
            </p:txBody>
          </p:sp>
          <p:sp>
            <p:nvSpPr>
              <p:cNvPr id="2251899" name="Rectangle 123"/>
              <p:cNvSpPr>
                <a:spLocks noChangeArrowheads="1"/>
              </p:cNvSpPr>
              <p:nvPr/>
            </p:nvSpPr>
            <p:spPr bwMode="auto">
              <a:xfrm>
                <a:off x="2880" y="2784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(0/13) / (3/32)     = 0</a:t>
                </a:r>
              </a:p>
            </p:txBody>
          </p:sp>
        </p:grpSp>
        <p:grpSp>
          <p:nvGrpSpPr>
            <p:cNvPr id="66902" name="Group 124"/>
            <p:cNvGrpSpPr>
              <a:grpSpLocks/>
            </p:cNvGrpSpPr>
            <p:nvPr/>
          </p:nvGrpSpPr>
          <p:grpSpPr bwMode="auto">
            <a:xfrm>
              <a:off x="96" y="2928"/>
              <a:ext cx="4368" cy="144"/>
              <a:chOff x="96" y="2928"/>
              <a:chExt cx="4368" cy="144"/>
            </a:xfrm>
          </p:grpSpPr>
          <p:sp>
            <p:nvSpPr>
              <p:cNvPr id="2251901" name="Rectangle 125"/>
              <p:cNvSpPr>
                <a:spLocks noChangeArrowheads="1"/>
              </p:cNvSpPr>
              <p:nvPr/>
            </p:nvSpPr>
            <p:spPr bwMode="auto">
              <a:xfrm>
                <a:off x="96" y="292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1</a:t>
                </a:r>
              </a:p>
            </p:txBody>
          </p:sp>
          <p:sp>
            <p:nvSpPr>
              <p:cNvPr id="2251902" name="Rectangle 126"/>
              <p:cNvSpPr>
                <a:spLocks noChangeArrowheads="1"/>
              </p:cNvSpPr>
              <p:nvPr/>
            </p:nvSpPr>
            <p:spPr bwMode="auto">
              <a:xfrm>
                <a:off x="1344" y="2928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</a:t>
                </a:r>
                <a:r>
                  <a:rPr lang="en-US" sz="1400" b="0">
                    <a:cs typeface="+mn-cs"/>
                  </a:rPr>
                  <a:t> = (2/13) / (4/32)    = 1.23</a:t>
                </a:r>
              </a:p>
            </p:txBody>
          </p:sp>
          <p:sp>
            <p:nvSpPr>
              <p:cNvPr id="2251903" name="Rectangle 127"/>
              <p:cNvSpPr>
                <a:spLocks noChangeArrowheads="1"/>
              </p:cNvSpPr>
              <p:nvPr/>
            </p:nvSpPr>
            <p:spPr bwMode="auto">
              <a:xfrm>
                <a:off x="2880" y="2928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(3/13) / (6/32)     = 1.23</a:t>
                </a:r>
              </a:p>
            </p:txBody>
          </p:sp>
        </p:grpSp>
        <p:grpSp>
          <p:nvGrpSpPr>
            <p:cNvPr id="66903" name="Group 128"/>
            <p:cNvGrpSpPr>
              <a:grpSpLocks/>
            </p:cNvGrpSpPr>
            <p:nvPr/>
          </p:nvGrpSpPr>
          <p:grpSpPr bwMode="auto">
            <a:xfrm>
              <a:off x="96" y="3072"/>
              <a:ext cx="4368" cy="144"/>
              <a:chOff x="96" y="3072"/>
              <a:chExt cx="4368" cy="144"/>
            </a:xfrm>
          </p:grpSpPr>
          <p:sp>
            <p:nvSpPr>
              <p:cNvPr id="2251905" name="Rectangle 129"/>
              <p:cNvSpPr>
                <a:spLocks noChangeArrowheads="1"/>
              </p:cNvSpPr>
              <p:nvPr/>
            </p:nvSpPr>
            <p:spPr bwMode="auto">
              <a:xfrm>
                <a:off x="96" y="307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2</a:t>
                </a:r>
              </a:p>
            </p:txBody>
          </p:sp>
          <p:sp>
            <p:nvSpPr>
              <p:cNvPr id="2251906" name="Rectangle 130"/>
              <p:cNvSpPr>
                <a:spLocks noChangeArrowheads="1"/>
              </p:cNvSpPr>
              <p:nvPr/>
            </p:nvSpPr>
            <p:spPr bwMode="auto">
              <a:xfrm>
                <a:off x="1344" y="3072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</a:t>
                </a:r>
                <a:r>
                  <a:rPr lang="en-US" sz="1400" b="0">
                    <a:cs typeface="+mn-cs"/>
                  </a:rPr>
                  <a:t> = (6/13) / (5/32)    = 2.95</a:t>
                </a:r>
              </a:p>
            </p:txBody>
          </p:sp>
          <p:sp>
            <p:nvSpPr>
              <p:cNvPr id="2251907" name="Rectangle 131"/>
              <p:cNvSpPr>
                <a:spLocks noChangeArrowheads="1"/>
              </p:cNvSpPr>
              <p:nvPr/>
            </p:nvSpPr>
            <p:spPr bwMode="auto">
              <a:xfrm>
                <a:off x="2880" y="3072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(2/13) / (17/32)   = 0.29</a:t>
                </a:r>
              </a:p>
            </p:txBody>
          </p:sp>
        </p:grpSp>
        <p:grpSp>
          <p:nvGrpSpPr>
            <p:cNvPr id="66904" name="Group 132"/>
            <p:cNvGrpSpPr>
              <a:grpSpLocks/>
            </p:cNvGrpSpPr>
            <p:nvPr/>
          </p:nvGrpSpPr>
          <p:grpSpPr bwMode="auto">
            <a:xfrm>
              <a:off x="96" y="3216"/>
              <a:ext cx="4368" cy="144"/>
              <a:chOff x="96" y="3216"/>
              <a:chExt cx="4368" cy="144"/>
            </a:xfrm>
          </p:grpSpPr>
          <p:sp>
            <p:nvSpPr>
              <p:cNvPr id="2251909" name="Rectangle 133"/>
              <p:cNvSpPr>
                <a:spLocks noChangeArrowheads="1"/>
              </p:cNvSpPr>
              <p:nvPr/>
            </p:nvSpPr>
            <p:spPr bwMode="auto">
              <a:xfrm>
                <a:off x="96" y="321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3</a:t>
                </a:r>
              </a:p>
            </p:txBody>
          </p:sp>
          <p:sp>
            <p:nvSpPr>
              <p:cNvPr id="2251910" name="Rectangle 134"/>
              <p:cNvSpPr>
                <a:spLocks noChangeArrowheads="1"/>
              </p:cNvSpPr>
              <p:nvPr/>
            </p:nvSpPr>
            <p:spPr bwMode="auto">
              <a:xfrm>
                <a:off x="1344" y="3216"/>
                <a:ext cx="153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L1</a:t>
                </a:r>
                <a:r>
                  <a:rPr lang="en-US" sz="1400" b="0">
                    <a:cs typeface="+mn-cs"/>
                  </a:rPr>
                  <a:t> = (1/13) / (1/32)    = 2.46</a:t>
                </a:r>
              </a:p>
            </p:txBody>
          </p:sp>
          <p:sp>
            <p:nvSpPr>
              <p:cNvPr id="2251911" name="Rectangle 135"/>
              <p:cNvSpPr>
                <a:spLocks noChangeArrowheads="1"/>
              </p:cNvSpPr>
              <p:nvPr/>
            </p:nvSpPr>
            <p:spPr bwMode="auto">
              <a:xfrm>
                <a:off x="2880" y="3216"/>
                <a:ext cx="1584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b="0" i="1">
                    <a:cs typeface="+mn-cs"/>
                  </a:rPr>
                  <a:t>L0</a:t>
                </a:r>
                <a:r>
                  <a:rPr lang="en-US" sz="1400" b="0">
                    <a:cs typeface="+mn-cs"/>
                  </a:rPr>
                  <a:t> = (2/13) / (2/32)     = 2.46</a:t>
                </a:r>
              </a:p>
            </p:txBody>
          </p:sp>
        </p:grpSp>
      </p:grpSp>
      <p:grpSp>
        <p:nvGrpSpPr>
          <p:cNvPr id="66565" name="Group 136"/>
          <p:cNvGrpSpPr>
            <a:grpSpLocks/>
          </p:cNvGrpSpPr>
          <p:nvPr/>
        </p:nvGrpSpPr>
        <p:grpSpPr bwMode="auto">
          <a:xfrm>
            <a:off x="152400" y="2057400"/>
            <a:ext cx="8839200" cy="1600200"/>
            <a:chOff x="96" y="1440"/>
            <a:chExt cx="5568" cy="1008"/>
          </a:xfrm>
        </p:grpSpPr>
        <p:grpSp>
          <p:nvGrpSpPr>
            <p:cNvPr id="66569" name="Group 137"/>
            <p:cNvGrpSpPr>
              <a:grpSpLocks/>
            </p:cNvGrpSpPr>
            <p:nvPr/>
          </p:nvGrpSpPr>
          <p:grpSpPr bwMode="auto">
            <a:xfrm>
              <a:off x="96" y="1584"/>
              <a:ext cx="5568" cy="144"/>
              <a:chOff x="96" y="1872"/>
              <a:chExt cx="5568" cy="144"/>
            </a:xfrm>
          </p:grpSpPr>
          <p:sp>
            <p:nvSpPr>
              <p:cNvPr id="2251914" name="Rectangle 138"/>
              <p:cNvSpPr>
                <a:spLocks noChangeArrowheads="1"/>
              </p:cNvSpPr>
              <p:nvPr/>
            </p:nvSpPr>
            <p:spPr bwMode="auto">
              <a:xfrm>
                <a:off x="1440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15" name="Rectangle 139"/>
              <p:cNvSpPr>
                <a:spLocks noChangeArrowheads="1"/>
              </p:cNvSpPr>
              <p:nvPr/>
            </p:nvSpPr>
            <p:spPr bwMode="auto">
              <a:xfrm>
                <a:off x="153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16" name="Rectangle 140"/>
              <p:cNvSpPr>
                <a:spLocks noChangeArrowheads="1"/>
              </p:cNvSpPr>
              <p:nvPr/>
            </p:nvSpPr>
            <p:spPr bwMode="auto">
              <a:xfrm>
                <a:off x="163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17" name="Rectangle 141"/>
              <p:cNvSpPr>
                <a:spLocks noChangeArrowheads="1"/>
              </p:cNvSpPr>
              <p:nvPr/>
            </p:nvSpPr>
            <p:spPr bwMode="auto">
              <a:xfrm>
                <a:off x="172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18" name="Rectangle 142"/>
              <p:cNvSpPr>
                <a:spLocks noChangeArrowheads="1"/>
              </p:cNvSpPr>
              <p:nvPr/>
            </p:nvSpPr>
            <p:spPr bwMode="auto">
              <a:xfrm>
                <a:off x="182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19" name="Rectangle 143"/>
              <p:cNvSpPr>
                <a:spLocks noChangeArrowheads="1"/>
              </p:cNvSpPr>
              <p:nvPr/>
            </p:nvSpPr>
            <p:spPr bwMode="auto">
              <a:xfrm>
                <a:off x="1920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20" name="Rectangle 144"/>
              <p:cNvSpPr>
                <a:spLocks noChangeArrowheads="1"/>
              </p:cNvSpPr>
              <p:nvPr/>
            </p:nvSpPr>
            <p:spPr bwMode="auto">
              <a:xfrm>
                <a:off x="201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21" name="Rectangle 145"/>
              <p:cNvSpPr>
                <a:spLocks noChangeArrowheads="1"/>
              </p:cNvSpPr>
              <p:nvPr/>
            </p:nvSpPr>
            <p:spPr bwMode="auto">
              <a:xfrm>
                <a:off x="96" y="187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2</a:t>
                </a:r>
              </a:p>
            </p:txBody>
          </p:sp>
          <p:sp>
            <p:nvSpPr>
              <p:cNvPr id="2251922" name="Rectangle 146"/>
              <p:cNvSpPr>
                <a:spLocks noChangeArrowheads="1"/>
              </p:cNvSpPr>
              <p:nvPr/>
            </p:nvSpPr>
            <p:spPr bwMode="auto">
              <a:xfrm>
                <a:off x="220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23" name="Rectangle 147"/>
              <p:cNvSpPr>
                <a:spLocks noChangeArrowheads="1"/>
              </p:cNvSpPr>
              <p:nvPr/>
            </p:nvSpPr>
            <p:spPr bwMode="auto">
              <a:xfrm>
                <a:off x="230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24" name="Rectangle 148"/>
              <p:cNvSpPr>
                <a:spLocks noChangeArrowheads="1"/>
              </p:cNvSpPr>
              <p:nvPr/>
            </p:nvSpPr>
            <p:spPr bwMode="auto">
              <a:xfrm>
                <a:off x="240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25" name="Rectangle 149"/>
              <p:cNvSpPr>
                <a:spLocks noChangeArrowheads="1"/>
              </p:cNvSpPr>
              <p:nvPr/>
            </p:nvSpPr>
            <p:spPr bwMode="auto">
              <a:xfrm>
                <a:off x="249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26" name="Rectangle 150"/>
              <p:cNvSpPr>
                <a:spLocks noChangeArrowheads="1"/>
              </p:cNvSpPr>
              <p:nvPr/>
            </p:nvSpPr>
            <p:spPr bwMode="auto">
              <a:xfrm>
                <a:off x="2592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27" name="Rectangle 151"/>
              <p:cNvSpPr>
                <a:spLocks noChangeArrowheads="1"/>
              </p:cNvSpPr>
              <p:nvPr/>
            </p:nvSpPr>
            <p:spPr bwMode="auto">
              <a:xfrm>
                <a:off x="268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28" name="Rectangle 152"/>
              <p:cNvSpPr>
                <a:spLocks noChangeArrowheads="1"/>
              </p:cNvSpPr>
              <p:nvPr/>
            </p:nvSpPr>
            <p:spPr bwMode="auto">
              <a:xfrm>
                <a:off x="278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29" name="Rectangle 153"/>
              <p:cNvSpPr>
                <a:spLocks noChangeArrowheads="1"/>
              </p:cNvSpPr>
              <p:nvPr/>
            </p:nvSpPr>
            <p:spPr bwMode="auto">
              <a:xfrm>
                <a:off x="297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30" name="Rectangle 154"/>
              <p:cNvSpPr>
                <a:spLocks noChangeArrowheads="1"/>
              </p:cNvSpPr>
              <p:nvPr/>
            </p:nvSpPr>
            <p:spPr bwMode="auto">
              <a:xfrm>
                <a:off x="3072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31" name="Rectangle 155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32" name="Rectangle 156"/>
              <p:cNvSpPr>
                <a:spLocks noChangeArrowheads="1"/>
              </p:cNvSpPr>
              <p:nvPr/>
            </p:nvSpPr>
            <p:spPr bwMode="auto">
              <a:xfrm>
                <a:off x="336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33" name="Rectangle 157"/>
              <p:cNvSpPr>
                <a:spLocks noChangeArrowheads="1"/>
              </p:cNvSpPr>
              <p:nvPr/>
            </p:nvSpPr>
            <p:spPr bwMode="auto">
              <a:xfrm>
                <a:off x="345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34" name="Rectangle 158"/>
              <p:cNvSpPr>
                <a:spLocks noChangeArrowheads="1"/>
              </p:cNvSpPr>
              <p:nvPr/>
            </p:nvSpPr>
            <p:spPr bwMode="auto">
              <a:xfrm>
                <a:off x="3168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35" name="Rectangle 159"/>
              <p:cNvSpPr>
                <a:spLocks noChangeArrowheads="1"/>
              </p:cNvSpPr>
              <p:nvPr/>
            </p:nvSpPr>
            <p:spPr bwMode="auto">
              <a:xfrm>
                <a:off x="364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36" name="Rectangle 160"/>
              <p:cNvSpPr>
                <a:spLocks noChangeArrowheads="1"/>
              </p:cNvSpPr>
              <p:nvPr/>
            </p:nvSpPr>
            <p:spPr bwMode="auto">
              <a:xfrm>
                <a:off x="384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37" name="Rectangle 161"/>
              <p:cNvSpPr>
                <a:spLocks noChangeArrowheads="1"/>
              </p:cNvSpPr>
              <p:nvPr/>
            </p:nvSpPr>
            <p:spPr bwMode="auto">
              <a:xfrm>
                <a:off x="393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38" name="Rectangle 162"/>
              <p:cNvSpPr>
                <a:spLocks noChangeArrowheads="1"/>
              </p:cNvSpPr>
              <p:nvPr/>
            </p:nvSpPr>
            <p:spPr bwMode="auto">
              <a:xfrm>
                <a:off x="403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39" name="Rectangle 163"/>
              <p:cNvSpPr>
                <a:spLocks noChangeArrowheads="1"/>
              </p:cNvSpPr>
              <p:nvPr/>
            </p:nvSpPr>
            <p:spPr bwMode="auto">
              <a:xfrm>
                <a:off x="374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40" name="Rectangle 164"/>
              <p:cNvSpPr>
                <a:spLocks noChangeArrowheads="1"/>
              </p:cNvSpPr>
              <p:nvPr/>
            </p:nvSpPr>
            <p:spPr bwMode="auto">
              <a:xfrm>
                <a:off x="422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1" name="Rectangle 165"/>
              <p:cNvSpPr>
                <a:spLocks noChangeArrowheads="1"/>
              </p:cNvSpPr>
              <p:nvPr/>
            </p:nvSpPr>
            <p:spPr bwMode="auto">
              <a:xfrm>
                <a:off x="432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2" name="Rectangle 166"/>
              <p:cNvSpPr>
                <a:spLocks noChangeArrowheads="1"/>
              </p:cNvSpPr>
              <p:nvPr/>
            </p:nvSpPr>
            <p:spPr bwMode="auto">
              <a:xfrm>
                <a:off x="441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3" name="Rectangle 167"/>
              <p:cNvSpPr>
                <a:spLocks noChangeArrowheads="1"/>
              </p:cNvSpPr>
              <p:nvPr/>
            </p:nvSpPr>
            <p:spPr bwMode="auto">
              <a:xfrm>
                <a:off x="451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4" name="Rectangle 168"/>
              <p:cNvSpPr>
                <a:spLocks noChangeArrowheads="1"/>
              </p:cNvSpPr>
              <p:nvPr/>
            </p:nvSpPr>
            <p:spPr bwMode="auto">
              <a:xfrm>
                <a:off x="470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5" name="Rectangle 169"/>
              <p:cNvSpPr>
                <a:spLocks noChangeArrowheads="1"/>
              </p:cNvSpPr>
              <p:nvPr/>
            </p:nvSpPr>
            <p:spPr bwMode="auto">
              <a:xfrm>
                <a:off x="480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6" name="Rectangle 170"/>
              <p:cNvSpPr>
                <a:spLocks noChangeArrowheads="1"/>
              </p:cNvSpPr>
              <p:nvPr/>
            </p:nvSpPr>
            <p:spPr bwMode="auto">
              <a:xfrm>
                <a:off x="489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7" name="Rectangle 171"/>
              <p:cNvSpPr>
                <a:spLocks noChangeArrowheads="1"/>
              </p:cNvSpPr>
              <p:nvPr/>
            </p:nvSpPr>
            <p:spPr bwMode="auto">
              <a:xfrm>
                <a:off x="508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8" name="Rectangle 172"/>
              <p:cNvSpPr>
                <a:spLocks noChangeArrowheads="1"/>
              </p:cNvSpPr>
              <p:nvPr/>
            </p:nvSpPr>
            <p:spPr bwMode="auto">
              <a:xfrm>
                <a:off x="518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49" name="Rectangle 173"/>
              <p:cNvSpPr>
                <a:spLocks noChangeArrowheads="1"/>
              </p:cNvSpPr>
              <p:nvPr/>
            </p:nvSpPr>
            <p:spPr bwMode="auto">
              <a:xfrm>
                <a:off x="537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50" name="Rectangle 174"/>
              <p:cNvSpPr>
                <a:spLocks noChangeArrowheads="1"/>
              </p:cNvSpPr>
              <p:nvPr/>
            </p:nvSpPr>
            <p:spPr bwMode="auto">
              <a:xfrm>
                <a:off x="134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1" name="Rectangle 175"/>
              <p:cNvSpPr>
                <a:spLocks noChangeArrowheads="1"/>
              </p:cNvSpPr>
              <p:nvPr/>
            </p:nvSpPr>
            <p:spPr bwMode="auto">
              <a:xfrm>
                <a:off x="211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2" name="Rectangle 176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3" name="Rectangle 177"/>
              <p:cNvSpPr>
                <a:spLocks noChangeArrowheads="1"/>
              </p:cNvSpPr>
              <p:nvPr/>
            </p:nvSpPr>
            <p:spPr bwMode="auto">
              <a:xfrm>
                <a:off x="52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4" name="Rectangle 178"/>
              <p:cNvSpPr>
                <a:spLocks noChangeArrowheads="1"/>
              </p:cNvSpPr>
              <p:nvPr/>
            </p:nvSpPr>
            <p:spPr bwMode="auto">
              <a:xfrm>
                <a:off x="556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5" name="Rectangle 179"/>
              <p:cNvSpPr>
                <a:spLocks noChangeArrowheads="1"/>
              </p:cNvSpPr>
              <p:nvPr/>
            </p:nvSpPr>
            <p:spPr bwMode="auto">
              <a:xfrm>
                <a:off x="547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6" name="Rectangle 180"/>
              <p:cNvSpPr>
                <a:spLocks noChangeArrowheads="1"/>
              </p:cNvSpPr>
              <p:nvPr/>
            </p:nvSpPr>
            <p:spPr bwMode="auto">
              <a:xfrm>
                <a:off x="460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7" name="Rectangle 181"/>
              <p:cNvSpPr>
                <a:spLocks noChangeArrowheads="1"/>
              </p:cNvSpPr>
              <p:nvPr/>
            </p:nvSpPr>
            <p:spPr bwMode="auto">
              <a:xfrm>
                <a:off x="412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8" name="Rectangle 182"/>
              <p:cNvSpPr>
                <a:spLocks noChangeArrowheads="1"/>
              </p:cNvSpPr>
              <p:nvPr/>
            </p:nvSpPr>
            <p:spPr bwMode="auto">
              <a:xfrm>
                <a:off x="355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59" name="Rectangle 183"/>
              <p:cNvSpPr>
                <a:spLocks noChangeArrowheads="1"/>
              </p:cNvSpPr>
              <p:nvPr/>
            </p:nvSpPr>
            <p:spPr bwMode="auto">
              <a:xfrm>
                <a:off x="28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6570" name="Group 184"/>
            <p:cNvGrpSpPr>
              <a:grpSpLocks/>
            </p:cNvGrpSpPr>
            <p:nvPr/>
          </p:nvGrpSpPr>
          <p:grpSpPr bwMode="auto">
            <a:xfrm>
              <a:off x="96" y="1440"/>
              <a:ext cx="5568" cy="144"/>
              <a:chOff x="96" y="1728"/>
              <a:chExt cx="5568" cy="144"/>
            </a:xfrm>
          </p:grpSpPr>
          <p:sp>
            <p:nvSpPr>
              <p:cNvPr id="2251961" name="Rectangle 185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62" name="Rectangle 186"/>
              <p:cNvSpPr>
                <a:spLocks noChangeArrowheads="1"/>
              </p:cNvSpPr>
              <p:nvPr/>
            </p:nvSpPr>
            <p:spPr bwMode="auto">
              <a:xfrm>
                <a:off x="153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63" name="Rectangle 187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64" name="Rectangle 188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65" name="Rectangle 189"/>
              <p:cNvSpPr>
                <a:spLocks noChangeArrowheads="1"/>
              </p:cNvSpPr>
              <p:nvPr/>
            </p:nvSpPr>
            <p:spPr bwMode="auto">
              <a:xfrm>
                <a:off x="182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66" name="Rectangle 190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67" name="Rectangle 191"/>
              <p:cNvSpPr>
                <a:spLocks noChangeArrowheads="1"/>
              </p:cNvSpPr>
              <p:nvPr/>
            </p:nvSpPr>
            <p:spPr bwMode="auto">
              <a:xfrm>
                <a:off x="201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68" name="Rectangle 192"/>
              <p:cNvSpPr>
                <a:spLocks noChangeArrowheads="1"/>
              </p:cNvSpPr>
              <p:nvPr/>
            </p:nvSpPr>
            <p:spPr bwMode="auto">
              <a:xfrm>
                <a:off x="96" y="172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1</a:t>
                </a:r>
              </a:p>
            </p:txBody>
          </p:sp>
          <p:sp>
            <p:nvSpPr>
              <p:cNvPr id="2251969" name="Rectangle 193"/>
              <p:cNvSpPr>
                <a:spLocks noChangeArrowheads="1"/>
              </p:cNvSpPr>
              <p:nvPr/>
            </p:nvSpPr>
            <p:spPr bwMode="auto">
              <a:xfrm>
                <a:off x="220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70" name="Rectangle 194"/>
              <p:cNvSpPr>
                <a:spLocks noChangeArrowheads="1"/>
              </p:cNvSpPr>
              <p:nvPr/>
            </p:nvSpPr>
            <p:spPr bwMode="auto">
              <a:xfrm>
                <a:off x="230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71" name="Rectangle 195"/>
              <p:cNvSpPr>
                <a:spLocks noChangeArrowheads="1"/>
              </p:cNvSpPr>
              <p:nvPr/>
            </p:nvSpPr>
            <p:spPr bwMode="auto">
              <a:xfrm>
                <a:off x="240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72" name="Rectangle 196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73" name="Rectangle 197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74" name="Rectangle 198"/>
              <p:cNvSpPr>
                <a:spLocks noChangeArrowheads="1"/>
              </p:cNvSpPr>
              <p:nvPr/>
            </p:nvSpPr>
            <p:spPr bwMode="auto">
              <a:xfrm>
                <a:off x="26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75" name="Rectangle 199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76" name="Rectangle 200"/>
              <p:cNvSpPr>
                <a:spLocks noChangeArrowheads="1"/>
              </p:cNvSpPr>
              <p:nvPr/>
            </p:nvSpPr>
            <p:spPr bwMode="auto">
              <a:xfrm>
                <a:off x="297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77" name="Rectangle 201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78" name="Rectangle 202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79" name="Rectangle 203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80" name="Rectangle 204"/>
              <p:cNvSpPr>
                <a:spLocks noChangeArrowheads="1"/>
              </p:cNvSpPr>
              <p:nvPr/>
            </p:nvSpPr>
            <p:spPr bwMode="auto">
              <a:xfrm>
                <a:off x="345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81" name="Rectangle 205"/>
              <p:cNvSpPr>
                <a:spLocks noChangeArrowheads="1"/>
              </p:cNvSpPr>
              <p:nvPr/>
            </p:nvSpPr>
            <p:spPr bwMode="auto">
              <a:xfrm>
                <a:off x="316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82" name="Rectangle 206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83" name="Rectangle 207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84" name="Rectangle 208"/>
              <p:cNvSpPr>
                <a:spLocks noChangeArrowheads="1"/>
              </p:cNvSpPr>
              <p:nvPr/>
            </p:nvSpPr>
            <p:spPr bwMode="auto">
              <a:xfrm>
                <a:off x="393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85" name="Rectangle 209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86" name="Rectangle 210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87" name="Rectangle 211"/>
              <p:cNvSpPr>
                <a:spLocks noChangeArrowheads="1"/>
              </p:cNvSpPr>
              <p:nvPr/>
            </p:nvSpPr>
            <p:spPr bwMode="auto">
              <a:xfrm>
                <a:off x="422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88" name="Rectangle 212"/>
              <p:cNvSpPr>
                <a:spLocks noChangeArrowheads="1"/>
              </p:cNvSpPr>
              <p:nvPr/>
            </p:nvSpPr>
            <p:spPr bwMode="auto">
              <a:xfrm>
                <a:off x="432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89" name="Rectangle 213"/>
              <p:cNvSpPr>
                <a:spLocks noChangeArrowheads="1"/>
              </p:cNvSpPr>
              <p:nvPr/>
            </p:nvSpPr>
            <p:spPr bwMode="auto">
              <a:xfrm>
                <a:off x="441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0" name="Rectangle 214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1" name="Rectangle 215"/>
              <p:cNvSpPr>
                <a:spLocks noChangeArrowheads="1"/>
              </p:cNvSpPr>
              <p:nvPr/>
            </p:nvSpPr>
            <p:spPr bwMode="auto">
              <a:xfrm>
                <a:off x="470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2" name="Rectangle 216"/>
              <p:cNvSpPr>
                <a:spLocks noChangeArrowheads="1"/>
              </p:cNvSpPr>
              <p:nvPr/>
            </p:nvSpPr>
            <p:spPr bwMode="auto">
              <a:xfrm>
                <a:off x="480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1993" name="Rectangle 217"/>
              <p:cNvSpPr>
                <a:spLocks noChangeArrowheads="1"/>
              </p:cNvSpPr>
              <p:nvPr/>
            </p:nvSpPr>
            <p:spPr bwMode="auto">
              <a:xfrm>
                <a:off x="489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4" name="Rectangle 218"/>
              <p:cNvSpPr>
                <a:spLocks noChangeArrowheads="1"/>
              </p:cNvSpPr>
              <p:nvPr/>
            </p:nvSpPr>
            <p:spPr bwMode="auto">
              <a:xfrm>
                <a:off x="50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5" name="Rectangle 219"/>
              <p:cNvSpPr>
                <a:spLocks noChangeArrowheads="1"/>
              </p:cNvSpPr>
              <p:nvPr/>
            </p:nvSpPr>
            <p:spPr bwMode="auto">
              <a:xfrm>
                <a:off x="51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6" name="Rectangle 220"/>
              <p:cNvSpPr>
                <a:spLocks noChangeArrowheads="1"/>
              </p:cNvSpPr>
              <p:nvPr/>
            </p:nvSpPr>
            <p:spPr bwMode="auto">
              <a:xfrm>
                <a:off x="537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1997" name="Rectangle 221"/>
              <p:cNvSpPr>
                <a:spLocks noChangeArrowheads="1"/>
              </p:cNvSpPr>
              <p:nvPr/>
            </p:nvSpPr>
            <p:spPr bwMode="auto">
              <a:xfrm>
                <a:off x="134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98" name="Rectangle 222"/>
              <p:cNvSpPr>
                <a:spLocks noChangeArrowheads="1"/>
              </p:cNvSpPr>
              <p:nvPr/>
            </p:nvSpPr>
            <p:spPr bwMode="auto">
              <a:xfrm>
                <a:off x="211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1999" name="Rectangle 223"/>
              <p:cNvSpPr>
                <a:spLocks noChangeArrowheads="1"/>
              </p:cNvSpPr>
              <p:nvPr/>
            </p:nvSpPr>
            <p:spPr bwMode="auto">
              <a:xfrm>
                <a:off x="499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0" name="Rectangle 224"/>
              <p:cNvSpPr>
                <a:spLocks noChangeArrowheads="1"/>
              </p:cNvSpPr>
              <p:nvPr/>
            </p:nvSpPr>
            <p:spPr bwMode="auto">
              <a:xfrm>
                <a:off x="52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1" name="Rectangle 225"/>
              <p:cNvSpPr>
                <a:spLocks noChangeArrowheads="1"/>
              </p:cNvSpPr>
              <p:nvPr/>
            </p:nvSpPr>
            <p:spPr bwMode="auto">
              <a:xfrm>
                <a:off x="556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2" name="Rectangle 226"/>
              <p:cNvSpPr>
                <a:spLocks noChangeArrowheads="1"/>
              </p:cNvSpPr>
              <p:nvPr/>
            </p:nvSpPr>
            <p:spPr bwMode="auto">
              <a:xfrm>
                <a:off x="547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3" name="Rectangle 227"/>
              <p:cNvSpPr>
                <a:spLocks noChangeArrowheads="1"/>
              </p:cNvSpPr>
              <p:nvPr/>
            </p:nvSpPr>
            <p:spPr bwMode="auto">
              <a:xfrm>
                <a:off x="460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4" name="Rectangle 228"/>
              <p:cNvSpPr>
                <a:spLocks noChangeArrowheads="1"/>
              </p:cNvSpPr>
              <p:nvPr/>
            </p:nvSpPr>
            <p:spPr bwMode="auto">
              <a:xfrm>
                <a:off x="412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5" name="Rectangle 229"/>
              <p:cNvSpPr>
                <a:spLocks noChangeArrowheads="1"/>
              </p:cNvSpPr>
              <p:nvPr/>
            </p:nvSpPr>
            <p:spPr bwMode="auto">
              <a:xfrm>
                <a:off x="355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06" name="Rectangle 230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6571" name="Group 231"/>
            <p:cNvGrpSpPr>
              <a:grpSpLocks/>
            </p:cNvGrpSpPr>
            <p:nvPr/>
          </p:nvGrpSpPr>
          <p:grpSpPr bwMode="auto">
            <a:xfrm>
              <a:off x="96" y="1872"/>
              <a:ext cx="5568" cy="144"/>
              <a:chOff x="96" y="1440"/>
              <a:chExt cx="5568" cy="144"/>
            </a:xfrm>
          </p:grpSpPr>
          <p:sp>
            <p:nvSpPr>
              <p:cNvPr id="2252008" name="Rectangle 232"/>
              <p:cNvSpPr>
                <a:spLocks noChangeArrowheads="1"/>
              </p:cNvSpPr>
              <p:nvPr/>
            </p:nvSpPr>
            <p:spPr bwMode="auto">
              <a:xfrm>
                <a:off x="192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09" name="Rectangle 233"/>
              <p:cNvSpPr>
                <a:spLocks noChangeArrowheads="1"/>
              </p:cNvSpPr>
              <p:nvPr/>
            </p:nvSpPr>
            <p:spPr bwMode="auto">
              <a:xfrm>
                <a:off x="249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10" name="Rectangle 234"/>
              <p:cNvSpPr>
                <a:spLocks noChangeArrowheads="1"/>
              </p:cNvSpPr>
              <p:nvPr/>
            </p:nvSpPr>
            <p:spPr bwMode="auto">
              <a:xfrm>
                <a:off x="268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1" name="Rectangle 235"/>
              <p:cNvSpPr>
                <a:spLocks noChangeArrowheads="1"/>
              </p:cNvSpPr>
              <p:nvPr/>
            </p:nvSpPr>
            <p:spPr bwMode="auto">
              <a:xfrm>
                <a:off x="278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2" name="Rectangle 236"/>
              <p:cNvSpPr>
                <a:spLocks noChangeArrowheads="1"/>
              </p:cNvSpPr>
              <p:nvPr/>
            </p:nvSpPr>
            <p:spPr bwMode="auto">
              <a:xfrm>
                <a:off x="288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3" name="Rectangle 237"/>
              <p:cNvSpPr>
                <a:spLocks noChangeArrowheads="1"/>
              </p:cNvSpPr>
              <p:nvPr/>
            </p:nvSpPr>
            <p:spPr bwMode="auto">
              <a:xfrm>
                <a:off x="336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4" name="Rectangle 238"/>
              <p:cNvSpPr>
                <a:spLocks noChangeArrowheads="1"/>
              </p:cNvSpPr>
              <p:nvPr/>
            </p:nvSpPr>
            <p:spPr bwMode="auto">
              <a:xfrm>
                <a:off x="345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5" name="Rectangle 239"/>
              <p:cNvSpPr>
                <a:spLocks noChangeArrowheads="1"/>
              </p:cNvSpPr>
              <p:nvPr/>
            </p:nvSpPr>
            <p:spPr bwMode="auto">
              <a:xfrm>
                <a:off x="3648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6" name="Rectangle 240"/>
              <p:cNvSpPr>
                <a:spLocks noChangeArrowheads="1"/>
              </p:cNvSpPr>
              <p:nvPr/>
            </p:nvSpPr>
            <p:spPr bwMode="auto">
              <a:xfrm>
                <a:off x="3744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17" name="Rectangle 241"/>
              <p:cNvSpPr>
                <a:spLocks noChangeArrowheads="1"/>
              </p:cNvSpPr>
              <p:nvPr/>
            </p:nvSpPr>
            <p:spPr bwMode="auto">
              <a:xfrm>
                <a:off x="422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18" name="Rectangle 242"/>
              <p:cNvSpPr>
                <a:spLocks noChangeArrowheads="1"/>
              </p:cNvSpPr>
              <p:nvPr/>
            </p:nvSpPr>
            <p:spPr bwMode="auto">
              <a:xfrm>
                <a:off x="96" y="144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Cross-linking</a:t>
                </a:r>
              </a:p>
            </p:txBody>
          </p:sp>
          <p:sp>
            <p:nvSpPr>
              <p:cNvPr id="2252019" name="Rectangle 243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0" name="Rectangle 244"/>
              <p:cNvSpPr>
                <a:spLocks noChangeArrowheads="1"/>
              </p:cNvSpPr>
              <p:nvPr/>
            </p:nvSpPr>
            <p:spPr bwMode="auto">
              <a:xfrm>
                <a:off x="172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1" name="Rectangle 245"/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2" name="Rectangle 246"/>
              <p:cNvSpPr>
                <a:spLocks noChangeArrowheads="1"/>
              </p:cNvSpPr>
              <p:nvPr/>
            </p:nvSpPr>
            <p:spPr bwMode="auto">
              <a:xfrm>
                <a:off x="153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3" name="Rectangle 247"/>
              <p:cNvSpPr>
                <a:spLocks noChangeArrowheads="1"/>
              </p:cNvSpPr>
              <p:nvPr/>
            </p:nvSpPr>
            <p:spPr bwMode="auto">
              <a:xfrm>
                <a:off x="1632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4" name="Rectangle 248"/>
              <p:cNvSpPr>
                <a:spLocks noChangeArrowheads="1"/>
              </p:cNvSpPr>
              <p:nvPr/>
            </p:nvSpPr>
            <p:spPr bwMode="auto">
              <a:xfrm>
                <a:off x="2400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5" name="Rectangle 249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6" name="Rectangle 250"/>
              <p:cNvSpPr>
                <a:spLocks noChangeArrowheads="1"/>
              </p:cNvSpPr>
              <p:nvPr/>
            </p:nvSpPr>
            <p:spPr bwMode="auto">
              <a:xfrm>
                <a:off x="220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7" name="Rectangle 251"/>
              <p:cNvSpPr>
                <a:spLocks noChangeArrowheads="1"/>
              </p:cNvSpPr>
              <p:nvPr/>
            </p:nvSpPr>
            <p:spPr bwMode="auto">
              <a:xfrm>
                <a:off x="2112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8" name="Rectangle 252"/>
              <p:cNvSpPr>
                <a:spLocks noChangeArrowheads="1"/>
              </p:cNvSpPr>
              <p:nvPr/>
            </p:nvSpPr>
            <p:spPr bwMode="auto">
              <a:xfrm>
                <a:off x="201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29" name="Rectangle 253"/>
              <p:cNvSpPr>
                <a:spLocks noChangeArrowheads="1"/>
              </p:cNvSpPr>
              <p:nvPr/>
            </p:nvSpPr>
            <p:spPr bwMode="auto">
              <a:xfrm>
                <a:off x="25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0" name="Rectangle 254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1" name="Rectangle 255"/>
              <p:cNvSpPr>
                <a:spLocks noChangeArrowheads="1"/>
              </p:cNvSpPr>
              <p:nvPr/>
            </p:nvSpPr>
            <p:spPr bwMode="auto">
              <a:xfrm>
                <a:off x="355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2" name="Rectangle 256"/>
              <p:cNvSpPr>
                <a:spLocks noChangeArrowheads="1"/>
              </p:cNvSpPr>
              <p:nvPr/>
            </p:nvSpPr>
            <p:spPr bwMode="auto">
              <a:xfrm>
                <a:off x="432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3" name="Rectangle 257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4" name="Rectangle 258"/>
              <p:cNvSpPr>
                <a:spLocks noChangeArrowheads="1"/>
              </p:cNvSpPr>
              <p:nvPr/>
            </p:nvSpPr>
            <p:spPr bwMode="auto">
              <a:xfrm>
                <a:off x="451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5" name="Rectangle 259"/>
              <p:cNvSpPr>
                <a:spLocks noChangeArrowheads="1"/>
              </p:cNvSpPr>
              <p:nvPr/>
            </p:nvSpPr>
            <p:spPr bwMode="auto">
              <a:xfrm>
                <a:off x="460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6" name="Rectangle 260"/>
              <p:cNvSpPr>
                <a:spLocks noChangeArrowheads="1"/>
              </p:cNvSpPr>
              <p:nvPr/>
            </p:nvSpPr>
            <p:spPr bwMode="auto">
              <a:xfrm>
                <a:off x="470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7" name="Rectangle 261"/>
              <p:cNvSpPr>
                <a:spLocks noChangeArrowheads="1"/>
              </p:cNvSpPr>
              <p:nvPr/>
            </p:nvSpPr>
            <p:spPr bwMode="auto">
              <a:xfrm>
                <a:off x="480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8" name="Rectangle 262"/>
              <p:cNvSpPr>
                <a:spLocks noChangeArrowheads="1"/>
              </p:cNvSpPr>
              <p:nvPr/>
            </p:nvSpPr>
            <p:spPr bwMode="auto">
              <a:xfrm>
                <a:off x="489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39" name="Rectangle 263"/>
              <p:cNvSpPr>
                <a:spLocks noChangeArrowheads="1"/>
              </p:cNvSpPr>
              <p:nvPr/>
            </p:nvSpPr>
            <p:spPr bwMode="auto">
              <a:xfrm>
                <a:off x="49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0" name="Rectangle 264"/>
              <p:cNvSpPr>
                <a:spLocks noChangeArrowheads="1"/>
              </p:cNvSpPr>
              <p:nvPr/>
            </p:nvSpPr>
            <p:spPr bwMode="auto">
              <a:xfrm>
                <a:off x="508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1" name="Rectangle 265"/>
              <p:cNvSpPr>
                <a:spLocks noChangeArrowheads="1"/>
              </p:cNvSpPr>
              <p:nvPr/>
            </p:nvSpPr>
            <p:spPr bwMode="auto">
              <a:xfrm>
                <a:off x="518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2" name="Rectangle 266"/>
              <p:cNvSpPr>
                <a:spLocks noChangeArrowheads="1"/>
              </p:cNvSpPr>
              <p:nvPr/>
            </p:nvSpPr>
            <p:spPr bwMode="auto">
              <a:xfrm>
                <a:off x="29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3" name="Rectangle 267"/>
              <p:cNvSpPr>
                <a:spLocks noChangeArrowheads="1"/>
              </p:cNvSpPr>
              <p:nvPr/>
            </p:nvSpPr>
            <p:spPr bwMode="auto">
              <a:xfrm>
                <a:off x="30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4" name="Rectangle 268"/>
              <p:cNvSpPr>
                <a:spLocks noChangeArrowheads="1"/>
              </p:cNvSpPr>
              <p:nvPr/>
            </p:nvSpPr>
            <p:spPr bwMode="auto">
              <a:xfrm>
                <a:off x="31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5" name="Rectangle 269"/>
              <p:cNvSpPr>
                <a:spLocks noChangeArrowheads="1"/>
              </p:cNvSpPr>
              <p:nvPr/>
            </p:nvSpPr>
            <p:spPr bwMode="auto">
              <a:xfrm>
                <a:off x="326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6" name="Rectangle 270"/>
              <p:cNvSpPr>
                <a:spLocks noChangeArrowheads="1"/>
              </p:cNvSpPr>
              <p:nvPr/>
            </p:nvSpPr>
            <p:spPr bwMode="auto">
              <a:xfrm>
                <a:off x="528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7" name="Rectangle 271"/>
              <p:cNvSpPr>
                <a:spLocks noChangeArrowheads="1"/>
              </p:cNvSpPr>
              <p:nvPr/>
            </p:nvSpPr>
            <p:spPr bwMode="auto">
              <a:xfrm>
                <a:off x="53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8" name="Rectangle 272"/>
              <p:cNvSpPr>
                <a:spLocks noChangeArrowheads="1"/>
              </p:cNvSpPr>
              <p:nvPr/>
            </p:nvSpPr>
            <p:spPr bwMode="auto">
              <a:xfrm>
                <a:off x="54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49" name="Rectangle 273"/>
              <p:cNvSpPr>
                <a:spLocks noChangeArrowheads="1"/>
              </p:cNvSpPr>
              <p:nvPr/>
            </p:nvSpPr>
            <p:spPr bwMode="auto">
              <a:xfrm>
                <a:off x="55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50" name="Rectangle 274"/>
              <p:cNvSpPr>
                <a:spLocks noChangeArrowheads="1"/>
              </p:cNvSpPr>
              <p:nvPr/>
            </p:nvSpPr>
            <p:spPr bwMode="auto">
              <a:xfrm>
                <a:off x="384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51" name="Rectangle 275"/>
              <p:cNvSpPr>
                <a:spLocks noChangeArrowheads="1"/>
              </p:cNvSpPr>
              <p:nvPr/>
            </p:nvSpPr>
            <p:spPr bwMode="auto">
              <a:xfrm>
                <a:off x="393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52" name="Rectangle 276"/>
              <p:cNvSpPr>
                <a:spLocks noChangeArrowheads="1"/>
              </p:cNvSpPr>
              <p:nvPr/>
            </p:nvSpPr>
            <p:spPr bwMode="auto">
              <a:xfrm>
                <a:off x="403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53" name="Rectangle 277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6572" name="Group 278"/>
            <p:cNvGrpSpPr>
              <a:grpSpLocks/>
            </p:cNvGrpSpPr>
            <p:nvPr/>
          </p:nvGrpSpPr>
          <p:grpSpPr bwMode="auto">
            <a:xfrm>
              <a:off x="96" y="1728"/>
              <a:ext cx="5568" cy="144"/>
              <a:chOff x="96" y="2016"/>
              <a:chExt cx="5568" cy="144"/>
            </a:xfrm>
          </p:grpSpPr>
          <p:sp>
            <p:nvSpPr>
              <p:cNvPr id="2252055" name="Rectangle 279"/>
              <p:cNvSpPr>
                <a:spLocks noChangeArrowheads="1"/>
              </p:cNvSpPr>
              <p:nvPr/>
            </p:nvSpPr>
            <p:spPr bwMode="auto">
              <a:xfrm>
                <a:off x="1440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56" name="Rectangle 280"/>
              <p:cNvSpPr>
                <a:spLocks noChangeArrowheads="1"/>
              </p:cNvSpPr>
              <p:nvPr/>
            </p:nvSpPr>
            <p:spPr bwMode="auto">
              <a:xfrm>
                <a:off x="96" y="201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3</a:t>
                </a:r>
              </a:p>
            </p:txBody>
          </p:sp>
          <p:sp>
            <p:nvSpPr>
              <p:cNvPr id="2252057" name="Rectangle 281"/>
              <p:cNvSpPr>
                <a:spLocks noChangeArrowheads="1"/>
              </p:cNvSpPr>
              <p:nvPr/>
            </p:nvSpPr>
            <p:spPr bwMode="auto">
              <a:xfrm>
                <a:off x="2208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58" name="Rectangle 282"/>
              <p:cNvSpPr>
                <a:spLocks noChangeArrowheads="1"/>
              </p:cNvSpPr>
              <p:nvPr/>
            </p:nvSpPr>
            <p:spPr bwMode="auto">
              <a:xfrm>
                <a:off x="2976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59" name="Rectangle 283"/>
              <p:cNvSpPr>
                <a:spLocks noChangeArrowheads="1"/>
              </p:cNvSpPr>
              <p:nvPr/>
            </p:nvSpPr>
            <p:spPr bwMode="auto">
              <a:xfrm>
                <a:off x="3072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60" name="Rectangle 284"/>
              <p:cNvSpPr>
                <a:spLocks noChangeArrowheads="1"/>
              </p:cNvSpPr>
              <p:nvPr/>
            </p:nvSpPr>
            <p:spPr bwMode="auto">
              <a:xfrm>
                <a:off x="3264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61" name="Rectangle 285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62" name="Rectangle 286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63" name="Rectangle 287"/>
              <p:cNvSpPr>
                <a:spLocks noChangeArrowheads="1"/>
              </p:cNvSpPr>
              <p:nvPr/>
            </p:nvSpPr>
            <p:spPr bwMode="auto">
              <a:xfrm>
                <a:off x="3168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064" name="Rectangle 288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065" name="Rectangle 289"/>
              <p:cNvSpPr>
                <a:spLocks noChangeArrowheads="1"/>
              </p:cNvSpPr>
              <p:nvPr/>
            </p:nvSpPr>
            <p:spPr bwMode="auto">
              <a:xfrm>
                <a:off x="13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66" name="Rectangle 290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67" name="Rectangle 291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68" name="Rectangle 292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69" name="Rectangle 293"/>
              <p:cNvSpPr>
                <a:spLocks noChangeArrowheads="1"/>
              </p:cNvSpPr>
              <p:nvPr/>
            </p:nvSpPr>
            <p:spPr bwMode="auto">
              <a:xfrm>
                <a:off x="39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0" name="Rectangle 294"/>
              <p:cNvSpPr>
                <a:spLocks noChangeArrowheads="1"/>
              </p:cNvSpPr>
              <p:nvPr/>
            </p:nvSpPr>
            <p:spPr bwMode="auto">
              <a:xfrm>
                <a:off x="40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1" name="Rectangle 295"/>
              <p:cNvSpPr>
                <a:spLocks noChangeArrowheads="1"/>
              </p:cNvSpPr>
              <p:nvPr/>
            </p:nvSpPr>
            <p:spPr bwMode="auto">
              <a:xfrm>
                <a:off x="41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2" name="Rectangle 296"/>
              <p:cNvSpPr>
                <a:spLocks noChangeArrowheads="1"/>
              </p:cNvSpPr>
              <p:nvPr/>
            </p:nvSpPr>
            <p:spPr bwMode="auto">
              <a:xfrm>
                <a:off x="42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3" name="Rectangle 297"/>
              <p:cNvSpPr>
                <a:spLocks noChangeArrowheads="1"/>
              </p:cNvSpPr>
              <p:nvPr/>
            </p:nvSpPr>
            <p:spPr bwMode="auto">
              <a:xfrm>
                <a:off x="43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4" name="Rectangle 298"/>
              <p:cNvSpPr>
                <a:spLocks noChangeArrowheads="1"/>
              </p:cNvSpPr>
              <p:nvPr/>
            </p:nvSpPr>
            <p:spPr bwMode="auto">
              <a:xfrm>
                <a:off x="44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5" name="Rectangle 299"/>
              <p:cNvSpPr>
                <a:spLocks noChangeArrowheads="1"/>
              </p:cNvSpPr>
              <p:nvPr/>
            </p:nvSpPr>
            <p:spPr bwMode="auto">
              <a:xfrm>
                <a:off x="45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6" name="Rectangle 300"/>
              <p:cNvSpPr>
                <a:spLocks noChangeArrowheads="1"/>
              </p:cNvSpPr>
              <p:nvPr/>
            </p:nvSpPr>
            <p:spPr bwMode="auto">
              <a:xfrm>
                <a:off x="460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7" name="Rectangle 301"/>
              <p:cNvSpPr>
                <a:spLocks noChangeArrowheads="1"/>
              </p:cNvSpPr>
              <p:nvPr/>
            </p:nvSpPr>
            <p:spPr bwMode="auto">
              <a:xfrm>
                <a:off x="47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8" name="Rectangle 302"/>
              <p:cNvSpPr>
                <a:spLocks noChangeArrowheads="1"/>
              </p:cNvSpPr>
              <p:nvPr/>
            </p:nvSpPr>
            <p:spPr bwMode="auto">
              <a:xfrm>
                <a:off x="48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79" name="Rectangle 303"/>
              <p:cNvSpPr>
                <a:spLocks noChangeArrowheads="1"/>
              </p:cNvSpPr>
              <p:nvPr/>
            </p:nvSpPr>
            <p:spPr bwMode="auto">
              <a:xfrm>
                <a:off x="48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0" name="Rectangle 304"/>
              <p:cNvSpPr>
                <a:spLocks noChangeArrowheads="1"/>
              </p:cNvSpPr>
              <p:nvPr/>
            </p:nvSpPr>
            <p:spPr bwMode="auto">
              <a:xfrm>
                <a:off x="49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1" name="Rectangle 305"/>
              <p:cNvSpPr>
                <a:spLocks noChangeArrowheads="1"/>
              </p:cNvSpPr>
              <p:nvPr/>
            </p:nvSpPr>
            <p:spPr bwMode="auto">
              <a:xfrm>
                <a:off x="50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2" name="Rectangle 306"/>
              <p:cNvSpPr>
                <a:spLocks noChangeArrowheads="1"/>
              </p:cNvSpPr>
              <p:nvPr/>
            </p:nvSpPr>
            <p:spPr bwMode="auto">
              <a:xfrm>
                <a:off x="51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3" name="Rectangle 307"/>
              <p:cNvSpPr>
                <a:spLocks noChangeArrowheads="1"/>
              </p:cNvSpPr>
              <p:nvPr/>
            </p:nvSpPr>
            <p:spPr bwMode="auto">
              <a:xfrm>
                <a:off x="52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4" name="Rectangle 308"/>
              <p:cNvSpPr>
                <a:spLocks noChangeArrowheads="1"/>
              </p:cNvSpPr>
              <p:nvPr/>
            </p:nvSpPr>
            <p:spPr bwMode="auto">
              <a:xfrm>
                <a:off x="537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5" name="Rectangle 309"/>
              <p:cNvSpPr>
                <a:spLocks noChangeArrowheads="1"/>
              </p:cNvSpPr>
              <p:nvPr/>
            </p:nvSpPr>
            <p:spPr bwMode="auto">
              <a:xfrm>
                <a:off x="547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6" name="Rectangle 310"/>
              <p:cNvSpPr>
                <a:spLocks noChangeArrowheads="1"/>
              </p:cNvSpPr>
              <p:nvPr/>
            </p:nvSpPr>
            <p:spPr bwMode="auto">
              <a:xfrm>
                <a:off x="23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7" name="Rectangle 311"/>
              <p:cNvSpPr>
                <a:spLocks noChangeArrowheads="1"/>
              </p:cNvSpPr>
              <p:nvPr/>
            </p:nvSpPr>
            <p:spPr bwMode="auto">
              <a:xfrm>
                <a:off x="24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8" name="Rectangle 312"/>
              <p:cNvSpPr>
                <a:spLocks noChangeArrowheads="1"/>
              </p:cNvSpPr>
              <p:nvPr/>
            </p:nvSpPr>
            <p:spPr bwMode="auto">
              <a:xfrm>
                <a:off x="24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89" name="Rectangle 313"/>
              <p:cNvSpPr>
                <a:spLocks noChangeArrowheads="1"/>
              </p:cNvSpPr>
              <p:nvPr/>
            </p:nvSpPr>
            <p:spPr bwMode="auto">
              <a:xfrm>
                <a:off x="25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0" name="Rectangle 314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1" name="Rectangle 315"/>
              <p:cNvSpPr>
                <a:spLocks noChangeArrowheads="1"/>
              </p:cNvSpPr>
              <p:nvPr/>
            </p:nvSpPr>
            <p:spPr bwMode="auto">
              <a:xfrm>
                <a:off x="27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2" name="Rectangle 316"/>
              <p:cNvSpPr>
                <a:spLocks noChangeArrowheads="1"/>
              </p:cNvSpPr>
              <p:nvPr/>
            </p:nvSpPr>
            <p:spPr bwMode="auto">
              <a:xfrm>
                <a:off x="15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3" name="Rectangle 317"/>
              <p:cNvSpPr>
                <a:spLocks noChangeArrowheads="1"/>
              </p:cNvSpPr>
              <p:nvPr/>
            </p:nvSpPr>
            <p:spPr bwMode="auto">
              <a:xfrm>
                <a:off x="16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4" name="Rectangle 318"/>
              <p:cNvSpPr>
                <a:spLocks noChangeArrowheads="1"/>
              </p:cNvSpPr>
              <p:nvPr/>
            </p:nvSpPr>
            <p:spPr bwMode="auto">
              <a:xfrm>
                <a:off x="17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5" name="Rectangle 319"/>
              <p:cNvSpPr>
                <a:spLocks noChangeArrowheads="1"/>
              </p:cNvSpPr>
              <p:nvPr/>
            </p:nvSpPr>
            <p:spPr bwMode="auto">
              <a:xfrm>
                <a:off x="18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6" name="Rectangle 320"/>
              <p:cNvSpPr>
                <a:spLocks noChangeArrowheads="1"/>
              </p:cNvSpPr>
              <p:nvPr/>
            </p:nvSpPr>
            <p:spPr bwMode="auto">
              <a:xfrm>
                <a:off x="19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7" name="Rectangle 321"/>
              <p:cNvSpPr>
                <a:spLocks noChangeArrowheads="1"/>
              </p:cNvSpPr>
              <p:nvPr/>
            </p:nvSpPr>
            <p:spPr bwMode="auto">
              <a:xfrm>
                <a:off x="20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8" name="Rectangle 322"/>
              <p:cNvSpPr>
                <a:spLocks noChangeArrowheads="1"/>
              </p:cNvSpPr>
              <p:nvPr/>
            </p:nvSpPr>
            <p:spPr bwMode="auto">
              <a:xfrm>
                <a:off x="556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099" name="Rectangle 323"/>
              <p:cNvSpPr>
                <a:spLocks noChangeArrowheads="1"/>
              </p:cNvSpPr>
              <p:nvPr/>
            </p:nvSpPr>
            <p:spPr bwMode="auto">
              <a:xfrm>
                <a:off x="28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00" name="Rectangle 324"/>
              <p:cNvSpPr>
                <a:spLocks noChangeArrowheads="1"/>
              </p:cNvSpPr>
              <p:nvPr/>
            </p:nvSpPr>
            <p:spPr bwMode="auto">
              <a:xfrm>
                <a:off x="21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6573" name="Group 325"/>
            <p:cNvGrpSpPr>
              <a:grpSpLocks/>
            </p:cNvGrpSpPr>
            <p:nvPr/>
          </p:nvGrpSpPr>
          <p:grpSpPr bwMode="auto">
            <a:xfrm>
              <a:off x="96" y="2304"/>
              <a:ext cx="5568" cy="144"/>
              <a:chOff x="96" y="2160"/>
              <a:chExt cx="5568" cy="144"/>
            </a:xfrm>
          </p:grpSpPr>
          <p:sp>
            <p:nvSpPr>
              <p:cNvPr id="2252102" name="Rectangle 326"/>
              <p:cNvSpPr>
                <a:spLocks noChangeArrowheads="1"/>
              </p:cNvSpPr>
              <p:nvPr/>
            </p:nvSpPr>
            <p:spPr bwMode="auto">
              <a:xfrm>
                <a:off x="96" y="216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3</a:t>
                </a:r>
              </a:p>
            </p:txBody>
          </p:sp>
          <p:sp>
            <p:nvSpPr>
              <p:cNvPr id="2252103" name="Rectangle 327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04" name="Rectangle 328"/>
              <p:cNvSpPr>
                <a:spLocks noChangeArrowheads="1"/>
              </p:cNvSpPr>
              <p:nvPr/>
            </p:nvSpPr>
            <p:spPr bwMode="auto">
              <a:xfrm>
                <a:off x="3072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05" name="Rectangle 329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06" name="Rectangle 330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07" name="Rectangle 331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08" name="Rectangle 332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09" name="Rectangle 333"/>
              <p:cNvSpPr>
                <a:spLocks noChangeArrowheads="1"/>
              </p:cNvSpPr>
              <p:nvPr/>
            </p:nvSpPr>
            <p:spPr bwMode="auto">
              <a:xfrm>
                <a:off x="18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0" name="Rectangle 334"/>
              <p:cNvSpPr>
                <a:spLocks noChangeArrowheads="1"/>
              </p:cNvSpPr>
              <p:nvPr/>
            </p:nvSpPr>
            <p:spPr bwMode="auto">
              <a:xfrm>
                <a:off x="19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1" name="Rectangle 335"/>
              <p:cNvSpPr>
                <a:spLocks noChangeArrowheads="1"/>
              </p:cNvSpPr>
              <p:nvPr/>
            </p:nvSpPr>
            <p:spPr bwMode="auto">
              <a:xfrm>
                <a:off x="20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2" name="Rectangle 336"/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3" name="Rectangle 337"/>
              <p:cNvSpPr>
                <a:spLocks noChangeArrowheads="1"/>
              </p:cNvSpPr>
              <p:nvPr/>
            </p:nvSpPr>
            <p:spPr bwMode="auto">
              <a:xfrm>
                <a:off x="22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4" name="Rectangle 338"/>
              <p:cNvSpPr>
                <a:spLocks noChangeArrowheads="1"/>
              </p:cNvSpPr>
              <p:nvPr/>
            </p:nvSpPr>
            <p:spPr bwMode="auto">
              <a:xfrm>
                <a:off x="13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5" name="Rectangle 339"/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6" name="Rectangle 340"/>
              <p:cNvSpPr>
                <a:spLocks noChangeArrowheads="1"/>
              </p:cNvSpPr>
              <p:nvPr/>
            </p:nvSpPr>
            <p:spPr bwMode="auto">
              <a:xfrm>
                <a:off x="15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7" name="Rectangle 341"/>
              <p:cNvSpPr>
                <a:spLocks noChangeArrowheads="1"/>
              </p:cNvSpPr>
              <p:nvPr/>
            </p:nvSpPr>
            <p:spPr bwMode="auto">
              <a:xfrm>
                <a:off x="16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8" name="Rectangle 342"/>
              <p:cNvSpPr>
                <a:spLocks noChangeArrowheads="1"/>
              </p:cNvSpPr>
              <p:nvPr/>
            </p:nvSpPr>
            <p:spPr bwMode="auto">
              <a:xfrm>
                <a:off x="17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19" name="Rectangle 343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0" name="Rectangle 344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1" name="Rectangle 345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2" name="Rectangle 346"/>
              <p:cNvSpPr>
                <a:spLocks noChangeArrowheads="1"/>
              </p:cNvSpPr>
              <p:nvPr/>
            </p:nvSpPr>
            <p:spPr bwMode="auto">
              <a:xfrm>
                <a:off x="39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3" name="Rectangle 347"/>
              <p:cNvSpPr>
                <a:spLocks noChangeArrowheads="1"/>
              </p:cNvSpPr>
              <p:nvPr/>
            </p:nvSpPr>
            <p:spPr bwMode="auto">
              <a:xfrm>
                <a:off x="40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4" name="Rectangle 348"/>
              <p:cNvSpPr>
                <a:spLocks noChangeArrowheads="1"/>
              </p:cNvSpPr>
              <p:nvPr/>
            </p:nvSpPr>
            <p:spPr bwMode="auto">
              <a:xfrm>
                <a:off x="41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5" name="Rectangle 349"/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6" name="Rectangle 350"/>
              <p:cNvSpPr>
                <a:spLocks noChangeArrowheads="1"/>
              </p:cNvSpPr>
              <p:nvPr/>
            </p:nvSpPr>
            <p:spPr bwMode="auto">
              <a:xfrm>
                <a:off x="43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7" name="Rectangle 351"/>
              <p:cNvSpPr>
                <a:spLocks noChangeArrowheads="1"/>
              </p:cNvSpPr>
              <p:nvPr/>
            </p:nvSpPr>
            <p:spPr bwMode="auto">
              <a:xfrm>
                <a:off x="44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8" name="Rectangle 352"/>
              <p:cNvSpPr>
                <a:spLocks noChangeArrowheads="1"/>
              </p:cNvSpPr>
              <p:nvPr/>
            </p:nvSpPr>
            <p:spPr bwMode="auto">
              <a:xfrm>
                <a:off x="45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29" name="Rectangle 353"/>
              <p:cNvSpPr>
                <a:spLocks noChangeArrowheads="1"/>
              </p:cNvSpPr>
              <p:nvPr/>
            </p:nvSpPr>
            <p:spPr bwMode="auto">
              <a:xfrm>
                <a:off x="46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0" name="Rectangle 354"/>
              <p:cNvSpPr>
                <a:spLocks noChangeArrowheads="1"/>
              </p:cNvSpPr>
              <p:nvPr/>
            </p:nvSpPr>
            <p:spPr bwMode="auto">
              <a:xfrm>
                <a:off x="47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1" name="Rectangle 355"/>
              <p:cNvSpPr>
                <a:spLocks noChangeArrowheads="1"/>
              </p:cNvSpPr>
              <p:nvPr/>
            </p:nvSpPr>
            <p:spPr bwMode="auto">
              <a:xfrm>
                <a:off x="48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2" name="Rectangle 356"/>
              <p:cNvSpPr>
                <a:spLocks noChangeArrowheads="1"/>
              </p:cNvSpPr>
              <p:nvPr/>
            </p:nvSpPr>
            <p:spPr bwMode="auto">
              <a:xfrm>
                <a:off x="48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3" name="Rectangle 357"/>
              <p:cNvSpPr>
                <a:spLocks noChangeArrowheads="1"/>
              </p:cNvSpPr>
              <p:nvPr/>
            </p:nvSpPr>
            <p:spPr bwMode="auto">
              <a:xfrm>
                <a:off x="49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4" name="Rectangle 358"/>
              <p:cNvSpPr>
                <a:spLocks noChangeArrowheads="1"/>
              </p:cNvSpPr>
              <p:nvPr/>
            </p:nvSpPr>
            <p:spPr bwMode="auto">
              <a:xfrm>
                <a:off x="50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5" name="Rectangle 359"/>
              <p:cNvSpPr>
                <a:spLocks noChangeArrowheads="1"/>
              </p:cNvSpPr>
              <p:nvPr/>
            </p:nvSpPr>
            <p:spPr bwMode="auto">
              <a:xfrm>
                <a:off x="51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6" name="Rectangle 360"/>
              <p:cNvSpPr>
                <a:spLocks noChangeArrowheads="1"/>
              </p:cNvSpPr>
              <p:nvPr/>
            </p:nvSpPr>
            <p:spPr bwMode="auto">
              <a:xfrm>
                <a:off x="52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7" name="Rectangle 361"/>
              <p:cNvSpPr>
                <a:spLocks noChangeArrowheads="1"/>
              </p:cNvSpPr>
              <p:nvPr/>
            </p:nvSpPr>
            <p:spPr bwMode="auto">
              <a:xfrm>
                <a:off x="537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8" name="Rectangle 362"/>
              <p:cNvSpPr>
                <a:spLocks noChangeArrowheads="1"/>
              </p:cNvSpPr>
              <p:nvPr/>
            </p:nvSpPr>
            <p:spPr bwMode="auto">
              <a:xfrm>
                <a:off x="547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39" name="Rectangle 363"/>
              <p:cNvSpPr>
                <a:spLocks noChangeArrowheads="1"/>
              </p:cNvSpPr>
              <p:nvPr/>
            </p:nvSpPr>
            <p:spPr bwMode="auto">
              <a:xfrm>
                <a:off x="23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0" name="Rectangle 364"/>
              <p:cNvSpPr>
                <a:spLocks noChangeArrowheads="1"/>
              </p:cNvSpPr>
              <p:nvPr/>
            </p:nvSpPr>
            <p:spPr bwMode="auto">
              <a:xfrm>
                <a:off x="24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1" name="Rectangle 365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2" name="Rectangle 366"/>
              <p:cNvSpPr>
                <a:spLocks noChangeArrowheads="1"/>
              </p:cNvSpPr>
              <p:nvPr/>
            </p:nvSpPr>
            <p:spPr bwMode="auto">
              <a:xfrm>
                <a:off x="25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3" name="Rectangle 367"/>
              <p:cNvSpPr>
                <a:spLocks noChangeArrowheads="1"/>
              </p:cNvSpPr>
              <p:nvPr/>
            </p:nvSpPr>
            <p:spPr bwMode="auto">
              <a:xfrm>
                <a:off x="26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4" name="Rectangle 368"/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5" name="Rectangle 369"/>
              <p:cNvSpPr>
                <a:spLocks noChangeArrowheads="1"/>
              </p:cNvSpPr>
              <p:nvPr/>
            </p:nvSpPr>
            <p:spPr bwMode="auto">
              <a:xfrm>
                <a:off x="556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6" name="Rectangle 370"/>
              <p:cNvSpPr>
                <a:spLocks noChangeArrowheads="1"/>
              </p:cNvSpPr>
              <p:nvPr/>
            </p:nvSpPr>
            <p:spPr bwMode="auto">
              <a:xfrm>
                <a:off x="28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47" name="Rectangle 371"/>
              <p:cNvSpPr>
                <a:spLocks noChangeArrowheads="1"/>
              </p:cNvSpPr>
              <p:nvPr/>
            </p:nvSpPr>
            <p:spPr bwMode="auto">
              <a:xfrm>
                <a:off x="326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6574" name="Group 372"/>
            <p:cNvGrpSpPr>
              <a:grpSpLocks/>
            </p:cNvGrpSpPr>
            <p:nvPr/>
          </p:nvGrpSpPr>
          <p:grpSpPr bwMode="auto">
            <a:xfrm>
              <a:off x="96" y="2160"/>
              <a:ext cx="5568" cy="144"/>
              <a:chOff x="96" y="1584"/>
              <a:chExt cx="5568" cy="144"/>
            </a:xfrm>
          </p:grpSpPr>
          <p:sp>
            <p:nvSpPr>
              <p:cNvPr id="2252149" name="Rectangle 373"/>
              <p:cNvSpPr>
                <a:spLocks noChangeArrowheads="1"/>
              </p:cNvSpPr>
              <p:nvPr/>
            </p:nvSpPr>
            <p:spPr bwMode="auto">
              <a:xfrm>
                <a:off x="96" y="1584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2</a:t>
                </a:r>
              </a:p>
            </p:txBody>
          </p:sp>
          <p:sp>
            <p:nvSpPr>
              <p:cNvPr id="2252150" name="Rectangle 374"/>
              <p:cNvSpPr>
                <a:spLocks noChangeArrowheads="1"/>
              </p:cNvSpPr>
              <p:nvPr/>
            </p:nvSpPr>
            <p:spPr bwMode="auto">
              <a:xfrm>
                <a:off x="172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1" name="Rectangle 375"/>
              <p:cNvSpPr>
                <a:spLocks noChangeArrowheads="1"/>
              </p:cNvSpPr>
              <p:nvPr/>
            </p:nvSpPr>
            <p:spPr bwMode="auto">
              <a:xfrm>
                <a:off x="163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2" name="Rectangle 376"/>
              <p:cNvSpPr>
                <a:spLocks noChangeArrowheads="1"/>
              </p:cNvSpPr>
              <p:nvPr/>
            </p:nvSpPr>
            <p:spPr bwMode="auto">
              <a:xfrm>
                <a:off x="2112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3" name="Rectangle 377"/>
              <p:cNvSpPr>
                <a:spLocks noChangeArrowheads="1"/>
              </p:cNvSpPr>
              <p:nvPr/>
            </p:nvSpPr>
            <p:spPr bwMode="auto">
              <a:xfrm>
                <a:off x="192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4" name="Rectangle 378"/>
              <p:cNvSpPr>
                <a:spLocks noChangeArrowheads="1"/>
              </p:cNvSpPr>
              <p:nvPr/>
            </p:nvSpPr>
            <p:spPr bwMode="auto">
              <a:xfrm>
                <a:off x="201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5" name="Rectangle 379"/>
              <p:cNvSpPr>
                <a:spLocks noChangeArrowheads="1"/>
              </p:cNvSpPr>
              <p:nvPr/>
            </p:nvSpPr>
            <p:spPr bwMode="auto">
              <a:xfrm>
                <a:off x="2496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6" name="Rectangle 380"/>
              <p:cNvSpPr>
                <a:spLocks noChangeArrowheads="1"/>
              </p:cNvSpPr>
              <p:nvPr/>
            </p:nvSpPr>
            <p:spPr bwMode="auto">
              <a:xfrm>
                <a:off x="240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7" name="Rectangle 381"/>
              <p:cNvSpPr>
                <a:spLocks noChangeArrowheads="1"/>
              </p:cNvSpPr>
              <p:nvPr/>
            </p:nvSpPr>
            <p:spPr bwMode="auto">
              <a:xfrm>
                <a:off x="2880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8" name="Rectangle 382"/>
              <p:cNvSpPr>
                <a:spLocks noChangeArrowheads="1"/>
              </p:cNvSpPr>
              <p:nvPr/>
            </p:nvSpPr>
            <p:spPr bwMode="auto">
              <a:xfrm>
                <a:off x="268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59" name="Rectangle 383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60" name="Rectangle 384"/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1" name="Rectangle 385"/>
              <p:cNvSpPr>
                <a:spLocks noChangeArrowheads="1"/>
              </p:cNvSpPr>
              <p:nvPr/>
            </p:nvSpPr>
            <p:spPr bwMode="auto">
              <a:xfrm>
                <a:off x="316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2" name="Rectangle 386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3" name="Rectangle 387"/>
              <p:cNvSpPr>
                <a:spLocks noChangeArrowheads="1"/>
              </p:cNvSpPr>
              <p:nvPr/>
            </p:nvSpPr>
            <p:spPr bwMode="auto">
              <a:xfrm>
                <a:off x="364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4" name="Rectangle 38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5" name="Rectangle 389"/>
              <p:cNvSpPr>
                <a:spLocks noChangeArrowheads="1"/>
              </p:cNvSpPr>
              <p:nvPr/>
            </p:nvSpPr>
            <p:spPr bwMode="auto">
              <a:xfrm>
                <a:off x="345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66" name="Rectangle 390"/>
              <p:cNvSpPr>
                <a:spLocks noChangeArrowheads="1"/>
              </p:cNvSpPr>
              <p:nvPr/>
            </p:nvSpPr>
            <p:spPr bwMode="auto">
              <a:xfrm>
                <a:off x="336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7" name="Rectangle 391"/>
              <p:cNvSpPr>
                <a:spLocks noChangeArrowheads="1"/>
              </p:cNvSpPr>
              <p:nvPr/>
            </p:nvSpPr>
            <p:spPr bwMode="auto">
              <a:xfrm>
                <a:off x="393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8" name="Rectangle 392"/>
              <p:cNvSpPr>
                <a:spLocks noChangeArrowheads="1"/>
              </p:cNvSpPr>
              <p:nvPr/>
            </p:nvSpPr>
            <p:spPr bwMode="auto">
              <a:xfrm>
                <a:off x="403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69" name="Rectangle 393"/>
              <p:cNvSpPr>
                <a:spLocks noChangeArrowheads="1"/>
              </p:cNvSpPr>
              <p:nvPr/>
            </p:nvSpPr>
            <p:spPr bwMode="auto">
              <a:xfrm>
                <a:off x="412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0" name="Rectangle 394"/>
              <p:cNvSpPr>
                <a:spLocks noChangeArrowheads="1"/>
              </p:cNvSpPr>
              <p:nvPr/>
            </p:nvSpPr>
            <p:spPr bwMode="auto">
              <a:xfrm>
                <a:off x="4224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1" name="Rectangle 395"/>
              <p:cNvSpPr>
                <a:spLocks noChangeArrowheads="1"/>
              </p:cNvSpPr>
              <p:nvPr/>
            </p:nvSpPr>
            <p:spPr bwMode="auto">
              <a:xfrm>
                <a:off x="441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2" name="Rectangle 396"/>
              <p:cNvSpPr>
                <a:spLocks noChangeArrowheads="1"/>
              </p:cNvSpPr>
              <p:nvPr/>
            </p:nvSpPr>
            <p:spPr bwMode="auto">
              <a:xfrm>
                <a:off x="451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3" name="Rectangle 397"/>
              <p:cNvSpPr>
                <a:spLocks noChangeArrowheads="1"/>
              </p:cNvSpPr>
              <p:nvPr/>
            </p:nvSpPr>
            <p:spPr bwMode="auto">
              <a:xfrm>
                <a:off x="460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4" name="Rectangle 398"/>
              <p:cNvSpPr>
                <a:spLocks noChangeArrowheads="1"/>
              </p:cNvSpPr>
              <p:nvPr/>
            </p:nvSpPr>
            <p:spPr bwMode="auto">
              <a:xfrm>
                <a:off x="4800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5" name="Rectangle 399"/>
              <p:cNvSpPr>
                <a:spLocks noChangeArrowheads="1"/>
              </p:cNvSpPr>
              <p:nvPr/>
            </p:nvSpPr>
            <p:spPr bwMode="auto">
              <a:xfrm>
                <a:off x="489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6" name="Rectangle 400"/>
              <p:cNvSpPr>
                <a:spLocks noChangeArrowheads="1"/>
              </p:cNvSpPr>
              <p:nvPr/>
            </p:nvSpPr>
            <p:spPr bwMode="auto">
              <a:xfrm>
                <a:off x="499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7" name="Rectangle 401"/>
              <p:cNvSpPr>
                <a:spLocks noChangeArrowheads="1"/>
              </p:cNvSpPr>
              <p:nvPr/>
            </p:nvSpPr>
            <p:spPr bwMode="auto">
              <a:xfrm>
                <a:off x="537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8" name="Rectangle 402"/>
              <p:cNvSpPr>
                <a:spLocks noChangeArrowheads="1"/>
              </p:cNvSpPr>
              <p:nvPr/>
            </p:nvSpPr>
            <p:spPr bwMode="auto">
              <a:xfrm>
                <a:off x="547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79" name="Rectangle 403"/>
              <p:cNvSpPr>
                <a:spLocks noChangeArrowheads="1"/>
              </p:cNvSpPr>
              <p:nvPr/>
            </p:nvSpPr>
            <p:spPr bwMode="auto">
              <a:xfrm>
                <a:off x="556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180" name="Rectangle 404"/>
              <p:cNvSpPr>
                <a:spLocks noChangeArrowheads="1"/>
              </p:cNvSpPr>
              <p:nvPr/>
            </p:nvSpPr>
            <p:spPr bwMode="auto">
              <a:xfrm>
                <a:off x="134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1" name="Rectangle 405"/>
              <p:cNvSpPr>
                <a:spLocks noChangeArrowheads="1"/>
              </p:cNvSpPr>
              <p:nvPr/>
            </p:nvSpPr>
            <p:spPr bwMode="auto">
              <a:xfrm>
                <a:off x="14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2" name="Rectangle 406"/>
              <p:cNvSpPr>
                <a:spLocks noChangeArrowheads="1"/>
              </p:cNvSpPr>
              <p:nvPr/>
            </p:nvSpPr>
            <p:spPr bwMode="auto">
              <a:xfrm>
                <a:off x="153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3" name="Rectangle 407"/>
              <p:cNvSpPr>
                <a:spLocks noChangeArrowheads="1"/>
              </p:cNvSpPr>
              <p:nvPr/>
            </p:nvSpPr>
            <p:spPr bwMode="auto">
              <a:xfrm>
                <a:off x="508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4" name="Rectangle 408"/>
              <p:cNvSpPr>
                <a:spLocks noChangeArrowheads="1"/>
              </p:cNvSpPr>
              <p:nvPr/>
            </p:nvSpPr>
            <p:spPr bwMode="auto">
              <a:xfrm>
                <a:off x="518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5" name="Rectangle 409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6" name="Rectangle 410"/>
              <p:cNvSpPr>
                <a:spLocks noChangeArrowheads="1"/>
              </p:cNvSpPr>
              <p:nvPr/>
            </p:nvSpPr>
            <p:spPr bwMode="auto">
              <a:xfrm>
                <a:off x="220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7" name="Rectangle 411"/>
              <p:cNvSpPr>
                <a:spLocks noChangeArrowheads="1"/>
              </p:cNvSpPr>
              <p:nvPr/>
            </p:nvSpPr>
            <p:spPr bwMode="auto">
              <a:xfrm>
                <a:off x="259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8" name="Rectangle 412"/>
              <p:cNvSpPr>
                <a:spLocks noChangeArrowheads="1"/>
              </p:cNvSpPr>
              <p:nvPr/>
            </p:nvSpPr>
            <p:spPr bwMode="auto">
              <a:xfrm>
                <a:off x="182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89" name="Rectangle 413"/>
              <p:cNvSpPr>
                <a:spLocks noChangeArrowheads="1"/>
              </p:cNvSpPr>
              <p:nvPr/>
            </p:nvSpPr>
            <p:spPr bwMode="auto">
              <a:xfrm>
                <a:off x="528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90" name="Rectangle 414"/>
              <p:cNvSpPr>
                <a:spLocks noChangeArrowheads="1"/>
              </p:cNvSpPr>
              <p:nvPr/>
            </p:nvSpPr>
            <p:spPr bwMode="auto">
              <a:xfrm>
                <a:off x="432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91" name="Rectangle 415"/>
              <p:cNvSpPr>
                <a:spLocks noChangeArrowheads="1"/>
              </p:cNvSpPr>
              <p:nvPr/>
            </p:nvSpPr>
            <p:spPr bwMode="auto">
              <a:xfrm>
                <a:off x="47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92" name="Rectangle 416"/>
              <p:cNvSpPr>
                <a:spLocks noChangeArrowheads="1"/>
              </p:cNvSpPr>
              <p:nvPr/>
            </p:nvSpPr>
            <p:spPr bwMode="auto">
              <a:xfrm>
                <a:off x="297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93" name="Rectangle 417"/>
              <p:cNvSpPr>
                <a:spLocks noChangeArrowheads="1"/>
              </p:cNvSpPr>
              <p:nvPr/>
            </p:nvSpPr>
            <p:spPr bwMode="auto">
              <a:xfrm>
                <a:off x="326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194" name="Rectangle 418"/>
              <p:cNvSpPr>
                <a:spLocks noChangeArrowheads="1"/>
              </p:cNvSpPr>
              <p:nvPr/>
            </p:nvSpPr>
            <p:spPr bwMode="auto">
              <a:xfrm>
                <a:off x="38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6575" name="Group 419"/>
            <p:cNvGrpSpPr>
              <a:grpSpLocks/>
            </p:cNvGrpSpPr>
            <p:nvPr/>
          </p:nvGrpSpPr>
          <p:grpSpPr bwMode="auto">
            <a:xfrm>
              <a:off x="96" y="2016"/>
              <a:ext cx="5568" cy="144"/>
              <a:chOff x="96" y="1296"/>
              <a:chExt cx="5568" cy="144"/>
            </a:xfrm>
          </p:grpSpPr>
          <p:sp>
            <p:nvSpPr>
              <p:cNvPr id="2252196" name="Rectangle 420"/>
              <p:cNvSpPr>
                <a:spLocks noChangeArrowheads="1"/>
              </p:cNvSpPr>
              <p:nvPr/>
            </p:nvSpPr>
            <p:spPr bwMode="auto">
              <a:xfrm>
                <a:off x="1440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97" name="Rectangle 421"/>
              <p:cNvSpPr>
                <a:spLocks noChangeArrowheads="1"/>
              </p:cNvSpPr>
              <p:nvPr/>
            </p:nvSpPr>
            <p:spPr bwMode="auto">
              <a:xfrm>
                <a:off x="1536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98" name="Rectangle 422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199" name="Rectangle 423"/>
              <p:cNvSpPr>
                <a:spLocks noChangeArrowheads="1"/>
              </p:cNvSpPr>
              <p:nvPr/>
            </p:nvSpPr>
            <p:spPr bwMode="auto">
              <a:xfrm>
                <a:off x="2304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200" name="Rectangle 424"/>
              <p:cNvSpPr>
                <a:spLocks noChangeArrowheads="1"/>
              </p:cNvSpPr>
              <p:nvPr/>
            </p:nvSpPr>
            <p:spPr bwMode="auto">
              <a:xfrm>
                <a:off x="2976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201" name="Rectangle 425"/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02" name="Rectangle 426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03" name="Rectangle 427"/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2204" name="Rectangle 428"/>
              <p:cNvSpPr>
                <a:spLocks noChangeArrowheads="1"/>
              </p:cNvSpPr>
              <p:nvPr/>
            </p:nvSpPr>
            <p:spPr bwMode="auto">
              <a:xfrm>
                <a:off x="96" y="129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1</a:t>
                </a:r>
              </a:p>
            </p:txBody>
          </p:sp>
          <p:sp>
            <p:nvSpPr>
              <p:cNvPr id="2252205" name="Rectangle 429"/>
              <p:cNvSpPr>
                <a:spLocks noChangeArrowheads="1"/>
              </p:cNvSpPr>
              <p:nvPr/>
            </p:nvSpPr>
            <p:spPr bwMode="auto">
              <a:xfrm>
                <a:off x="3360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06" name="Rectangle 430"/>
              <p:cNvSpPr>
                <a:spLocks noChangeArrowheads="1"/>
              </p:cNvSpPr>
              <p:nvPr/>
            </p:nvSpPr>
            <p:spPr bwMode="auto">
              <a:xfrm>
                <a:off x="3456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07" name="Rectangle 431"/>
              <p:cNvSpPr>
                <a:spLocks noChangeArrowheads="1"/>
              </p:cNvSpPr>
              <p:nvPr/>
            </p:nvSpPr>
            <p:spPr bwMode="auto">
              <a:xfrm>
                <a:off x="3552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08" name="Rectangle 432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09" name="Rectangle 433"/>
              <p:cNvSpPr>
                <a:spLocks noChangeArrowheads="1"/>
              </p:cNvSpPr>
              <p:nvPr/>
            </p:nvSpPr>
            <p:spPr bwMode="auto">
              <a:xfrm>
                <a:off x="3936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10" name="Rectangle 434"/>
              <p:cNvSpPr>
                <a:spLocks noChangeArrowheads="1"/>
              </p:cNvSpPr>
              <p:nvPr/>
            </p:nvSpPr>
            <p:spPr bwMode="auto">
              <a:xfrm>
                <a:off x="4032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11" name="Rectangle 435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2212" name="Rectangle 436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3" name="Rectangle 437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4" name="Rectangle 438"/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5" name="Rectangle 439"/>
              <p:cNvSpPr>
                <a:spLocks noChangeArrowheads="1"/>
              </p:cNvSpPr>
              <p:nvPr/>
            </p:nvSpPr>
            <p:spPr bwMode="auto">
              <a:xfrm>
                <a:off x="19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6" name="Rectangle 440"/>
              <p:cNvSpPr>
                <a:spLocks noChangeArrowheads="1"/>
              </p:cNvSpPr>
              <p:nvPr/>
            </p:nvSpPr>
            <p:spPr bwMode="auto">
              <a:xfrm>
                <a:off x="20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7" name="Rectangle 441"/>
              <p:cNvSpPr>
                <a:spLocks noChangeArrowheads="1"/>
              </p:cNvSpPr>
              <p:nvPr/>
            </p:nvSpPr>
            <p:spPr bwMode="auto">
              <a:xfrm>
                <a:off x="42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8" name="Rectangle 442"/>
              <p:cNvSpPr>
                <a:spLocks noChangeArrowheads="1"/>
              </p:cNvSpPr>
              <p:nvPr/>
            </p:nvSpPr>
            <p:spPr bwMode="auto">
              <a:xfrm>
                <a:off x="43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19" name="Rectangle 443"/>
              <p:cNvSpPr>
                <a:spLocks noChangeArrowheads="1"/>
              </p:cNvSpPr>
              <p:nvPr/>
            </p:nvSpPr>
            <p:spPr bwMode="auto">
              <a:xfrm>
                <a:off x="44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0" name="Rectangle 444"/>
              <p:cNvSpPr>
                <a:spLocks noChangeArrowheads="1"/>
              </p:cNvSpPr>
              <p:nvPr/>
            </p:nvSpPr>
            <p:spPr bwMode="auto">
              <a:xfrm>
                <a:off x="45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1" name="Rectangle 445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2" name="Rectangle 446"/>
              <p:cNvSpPr>
                <a:spLocks noChangeArrowheads="1"/>
              </p:cNvSpPr>
              <p:nvPr/>
            </p:nvSpPr>
            <p:spPr bwMode="auto">
              <a:xfrm>
                <a:off x="470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3" name="Rectangle 447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4" name="Rectangle 448"/>
              <p:cNvSpPr>
                <a:spLocks noChangeArrowheads="1"/>
              </p:cNvSpPr>
              <p:nvPr/>
            </p:nvSpPr>
            <p:spPr bwMode="auto">
              <a:xfrm>
                <a:off x="48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5" name="Rectangle 449"/>
              <p:cNvSpPr>
                <a:spLocks noChangeArrowheads="1"/>
              </p:cNvSpPr>
              <p:nvPr/>
            </p:nvSpPr>
            <p:spPr bwMode="auto">
              <a:xfrm>
                <a:off x="49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6" name="Rectangle 450"/>
              <p:cNvSpPr>
                <a:spLocks noChangeArrowheads="1"/>
              </p:cNvSpPr>
              <p:nvPr/>
            </p:nvSpPr>
            <p:spPr bwMode="auto">
              <a:xfrm>
                <a:off x="50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7" name="Rectangle 451"/>
              <p:cNvSpPr>
                <a:spLocks noChangeArrowheads="1"/>
              </p:cNvSpPr>
              <p:nvPr/>
            </p:nvSpPr>
            <p:spPr bwMode="auto">
              <a:xfrm>
                <a:off x="51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8" name="Rectangle 452"/>
              <p:cNvSpPr>
                <a:spLocks noChangeArrowheads="1"/>
              </p:cNvSpPr>
              <p:nvPr/>
            </p:nvSpPr>
            <p:spPr bwMode="auto">
              <a:xfrm>
                <a:off x="52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29" name="Rectangle 453"/>
              <p:cNvSpPr>
                <a:spLocks noChangeArrowheads="1"/>
              </p:cNvSpPr>
              <p:nvPr/>
            </p:nvSpPr>
            <p:spPr bwMode="auto">
              <a:xfrm>
                <a:off x="537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0" name="Rectangle 454"/>
              <p:cNvSpPr>
                <a:spLocks noChangeArrowheads="1"/>
              </p:cNvSpPr>
              <p:nvPr/>
            </p:nvSpPr>
            <p:spPr bwMode="auto">
              <a:xfrm>
                <a:off x="547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1" name="Rectangle 455"/>
              <p:cNvSpPr>
                <a:spLocks noChangeArrowheads="1"/>
              </p:cNvSpPr>
              <p:nvPr/>
            </p:nvSpPr>
            <p:spPr bwMode="auto">
              <a:xfrm>
                <a:off x="556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2" name="Rectangle 456"/>
              <p:cNvSpPr>
                <a:spLocks noChangeArrowheads="1"/>
              </p:cNvSpPr>
              <p:nvPr/>
            </p:nvSpPr>
            <p:spPr bwMode="auto">
              <a:xfrm>
                <a:off x="24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3" name="Rectangle 457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4" name="Rectangle 458"/>
              <p:cNvSpPr>
                <a:spLocks noChangeArrowheads="1"/>
              </p:cNvSpPr>
              <p:nvPr/>
            </p:nvSpPr>
            <p:spPr bwMode="auto">
              <a:xfrm>
                <a:off x="25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5" name="Rectangle 459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6" name="Rectangle 460"/>
              <p:cNvSpPr>
                <a:spLocks noChangeArrowheads="1"/>
              </p:cNvSpPr>
              <p:nvPr/>
            </p:nvSpPr>
            <p:spPr bwMode="auto">
              <a:xfrm>
                <a:off x="27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7" name="Rectangle 461"/>
              <p:cNvSpPr>
                <a:spLocks noChangeArrowheads="1"/>
              </p:cNvSpPr>
              <p:nvPr/>
            </p:nvSpPr>
            <p:spPr bwMode="auto">
              <a:xfrm>
                <a:off x="28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8" name="Rectangle 462"/>
              <p:cNvSpPr>
                <a:spLocks noChangeArrowheads="1"/>
              </p:cNvSpPr>
              <p:nvPr/>
            </p:nvSpPr>
            <p:spPr bwMode="auto">
              <a:xfrm>
                <a:off x="384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39" name="Rectangle 463"/>
              <p:cNvSpPr>
                <a:spLocks noChangeArrowheads="1"/>
              </p:cNvSpPr>
              <p:nvPr/>
            </p:nvSpPr>
            <p:spPr bwMode="auto">
              <a:xfrm>
                <a:off x="134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40" name="Rectangle 464"/>
              <p:cNvSpPr>
                <a:spLocks noChangeArrowheads="1"/>
              </p:cNvSpPr>
              <p:nvPr/>
            </p:nvSpPr>
            <p:spPr bwMode="auto">
              <a:xfrm>
                <a:off x="21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2241" name="Rectangle 465"/>
              <p:cNvSpPr>
                <a:spLocks noChangeArrowheads="1"/>
              </p:cNvSpPr>
              <p:nvPr/>
            </p:nvSpPr>
            <p:spPr bwMode="auto">
              <a:xfrm>
                <a:off x="326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</p:grpSp>
      <p:grpSp>
        <p:nvGrpSpPr>
          <p:cNvPr id="66566" name="Group 466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52243" name="Rectangle 467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66568" name="Picture 468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800080"/>
                </a:solidFill>
                <a:cs typeface="+mj-cs"/>
              </a:rPr>
              <a:t>Data Integration: ROC-Curve</a:t>
            </a:r>
          </a:p>
        </p:txBody>
      </p:sp>
      <p:grpSp>
        <p:nvGrpSpPr>
          <p:cNvPr id="68610" name="Group 3"/>
          <p:cNvGrpSpPr>
            <a:grpSpLocks/>
          </p:cNvGrpSpPr>
          <p:nvPr/>
        </p:nvGrpSpPr>
        <p:grpSpPr bwMode="auto">
          <a:xfrm>
            <a:off x="152400" y="4267200"/>
            <a:ext cx="8839200" cy="228600"/>
            <a:chOff x="96" y="2688"/>
            <a:chExt cx="5568" cy="144"/>
          </a:xfrm>
        </p:grpSpPr>
        <p:sp>
          <p:nvSpPr>
            <p:cNvPr id="2253828" name="Rectangle 4"/>
            <p:cNvSpPr>
              <a:spLocks noChangeArrowheads="1"/>
            </p:cNvSpPr>
            <p:nvPr/>
          </p:nvSpPr>
          <p:spPr bwMode="auto">
            <a:xfrm>
              <a:off x="192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29" name="Rectangle 5"/>
            <p:cNvSpPr>
              <a:spLocks noChangeArrowheads="1"/>
            </p:cNvSpPr>
            <p:nvPr/>
          </p:nvSpPr>
          <p:spPr bwMode="auto">
            <a:xfrm>
              <a:off x="249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30" name="Rectangle 6"/>
            <p:cNvSpPr>
              <a:spLocks noChangeArrowheads="1"/>
            </p:cNvSpPr>
            <p:nvPr/>
          </p:nvSpPr>
          <p:spPr bwMode="auto">
            <a:xfrm>
              <a:off x="268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31" name="Rectangle 7"/>
            <p:cNvSpPr>
              <a:spLocks noChangeArrowheads="1"/>
            </p:cNvSpPr>
            <p:nvPr/>
          </p:nvSpPr>
          <p:spPr bwMode="auto">
            <a:xfrm>
              <a:off x="278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32" name="Rectangle 8"/>
            <p:cNvSpPr>
              <a:spLocks noChangeArrowheads="1"/>
            </p:cNvSpPr>
            <p:nvPr/>
          </p:nvSpPr>
          <p:spPr bwMode="auto">
            <a:xfrm>
              <a:off x="288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33" name="Rectangle 9"/>
            <p:cNvSpPr>
              <a:spLocks noChangeArrowheads="1"/>
            </p:cNvSpPr>
            <p:nvPr/>
          </p:nvSpPr>
          <p:spPr bwMode="auto">
            <a:xfrm>
              <a:off x="336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34" name="Rectangle 10"/>
            <p:cNvSpPr>
              <a:spLocks noChangeArrowheads="1"/>
            </p:cNvSpPr>
            <p:nvPr/>
          </p:nvSpPr>
          <p:spPr bwMode="auto">
            <a:xfrm>
              <a:off x="345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35" name="Rectangle 11"/>
            <p:cNvSpPr>
              <a:spLocks noChangeArrowheads="1"/>
            </p:cNvSpPr>
            <p:nvPr/>
          </p:nvSpPr>
          <p:spPr bwMode="auto">
            <a:xfrm>
              <a:off x="364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36" name="Rectangle 12"/>
            <p:cNvSpPr>
              <a:spLocks noChangeArrowheads="1"/>
            </p:cNvSpPr>
            <p:nvPr/>
          </p:nvSpPr>
          <p:spPr bwMode="auto">
            <a:xfrm>
              <a:off x="374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37" name="Rectangle 13"/>
            <p:cNvSpPr>
              <a:spLocks noChangeArrowheads="1"/>
            </p:cNvSpPr>
            <p:nvPr/>
          </p:nvSpPr>
          <p:spPr bwMode="auto">
            <a:xfrm>
              <a:off x="96" y="2688"/>
              <a:ext cx="12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600">
                  <a:cs typeface="+mn-cs"/>
                </a:rPr>
                <a:t>Combined (Bayes)</a:t>
              </a:r>
            </a:p>
          </p:txBody>
        </p:sp>
        <p:sp>
          <p:nvSpPr>
            <p:cNvPr id="2253838" name="Rectangle 14"/>
            <p:cNvSpPr>
              <a:spLocks noChangeArrowheads="1"/>
            </p:cNvSpPr>
            <p:nvPr/>
          </p:nvSpPr>
          <p:spPr bwMode="auto">
            <a:xfrm>
              <a:off x="1344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39" name="Rectangle 15"/>
            <p:cNvSpPr>
              <a:spLocks noChangeArrowheads="1"/>
            </p:cNvSpPr>
            <p:nvPr/>
          </p:nvSpPr>
          <p:spPr bwMode="auto">
            <a:xfrm>
              <a:off x="172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0" name="Rectangle 16"/>
            <p:cNvSpPr>
              <a:spLocks noChangeArrowheads="1"/>
            </p:cNvSpPr>
            <p:nvPr/>
          </p:nvSpPr>
          <p:spPr bwMode="auto">
            <a:xfrm>
              <a:off x="1440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1" name="Rectangle 17"/>
            <p:cNvSpPr>
              <a:spLocks noChangeArrowheads="1"/>
            </p:cNvSpPr>
            <p:nvPr/>
          </p:nvSpPr>
          <p:spPr bwMode="auto">
            <a:xfrm>
              <a:off x="153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2" name="Rectangle 18"/>
            <p:cNvSpPr>
              <a:spLocks noChangeArrowheads="1"/>
            </p:cNvSpPr>
            <p:nvPr/>
          </p:nvSpPr>
          <p:spPr bwMode="auto">
            <a:xfrm>
              <a:off x="163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3" name="Rectangle 19"/>
            <p:cNvSpPr>
              <a:spLocks noChangeArrowheads="1"/>
            </p:cNvSpPr>
            <p:nvPr/>
          </p:nvSpPr>
          <p:spPr bwMode="auto">
            <a:xfrm>
              <a:off x="240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44" name="Rectangle 20"/>
            <p:cNvSpPr>
              <a:spLocks noChangeArrowheads="1"/>
            </p:cNvSpPr>
            <p:nvPr/>
          </p:nvSpPr>
          <p:spPr bwMode="auto">
            <a:xfrm>
              <a:off x="2304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5" name="Rectangle 21"/>
            <p:cNvSpPr>
              <a:spLocks noChangeArrowheads="1"/>
            </p:cNvSpPr>
            <p:nvPr/>
          </p:nvSpPr>
          <p:spPr bwMode="auto">
            <a:xfrm>
              <a:off x="220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6" name="Rectangle 22"/>
            <p:cNvSpPr>
              <a:spLocks noChangeArrowheads="1"/>
            </p:cNvSpPr>
            <p:nvPr/>
          </p:nvSpPr>
          <p:spPr bwMode="auto">
            <a:xfrm>
              <a:off x="2112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47" name="Rectangle 23"/>
            <p:cNvSpPr>
              <a:spLocks noChangeArrowheads="1"/>
            </p:cNvSpPr>
            <p:nvPr/>
          </p:nvSpPr>
          <p:spPr bwMode="auto">
            <a:xfrm>
              <a:off x="2016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48" name="Rectangle 24"/>
            <p:cNvSpPr>
              <a:spLocks noChangeArrowheads="1"/>
            </p:cNvSpPr>
            <p:nvPr/>
          </p:nvSpPr>
          <p:spPr bwMode="auto">
            <a:xfrm>
              <a:off x="2592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49" name="Rectangle 25"/>
            <p:cNvSpPr>
              <a:spLocks noChangeArrowheads="1"/>
            </p:cNvSpPr>
            <p:nvPr/>
          </p:nvSpPr>
          <p:spPr bwMode="auto">
            <a:xfrm>
              <a:off x="1824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0" name="Rectangle 26"/>
            <p:cNvSpPr>
              <a:spLocks noChangeArrowheads="1"/>
            </p:cNvSpPr>
            <p:nvPr/>
          </p:nvSpPr>
          <p:spPr bwMode="auto">
            <a:xfrm>
              <a:off x="3552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1" name="Rectangle 27"/>
            <p:cNvSpPr>
              <a:spLocks noChangeArrowheads="1"/>
            </p:cNvSpPr>
            <p:nvPr/>
          </p:nvSpPr>
          <p:spPr bwMode="auto">
            <a:xfrm>
              <a:off x="2976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3852" name="Rectangle 28"/>
            <p:cNvSpPr>
              <a:spLocks noChangeArrowheads="1"/>
            </p:cNvSpPr>
            <p:nvPr/>
          </p:nvSpPr>
          <p:spPr bwMode="auto">
            <a:xfrm>
              <a:off x="307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3" name="Rectangle 29"/>
            <p:cNvSpPr>
              <a:spLocks noChangeArrowheads="1"/>
            </p:cNvSpPr>
            <p:nvPr/>
          </p:nvSpPr>
          <p:spPr bwMode="auto">
            <a:xfrm>
              <a:off x="316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4" name="Rectangle 30"/>
            <p:cNvSpPr>
              <a:spLocks noChangeArrowheads="1"/>
            </p:cNvSpPr>
            <p:nvPr/>
          </p:nvSpPr>
          <p:spPr bwMode="auto">
            <a:xfrm>
              <a:off x="326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5" name="Rectangle 31"/>
            <p:cNvSpPr>
              <a:spLocks noChangeArrowheads="1"/>
            </p:cNvSpPr>
            <p:nvPr/>
          </p:nvSpPr>
          <p:spPr bwMode="auto">
            <a:xfrm>
              <a:off x="384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6" name="Rectangle 32"/>
            <p:cNvSpPr>
              <a:spLocks noChangeArrowheads="1"/>
            </p:cNvSpPr>
            <p:nvPr/>
          </p:nvSpPr>
          <p:spPr bwMode="auto">
            <a:xfrm>
              <a:off x="393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7" name="Rectangle 33"/>
            <p:cNvSpPr>
              <a:spLocks noChangeArrowheads="1"/>
            </p:cNvSpPr>
            <p:nvPr/>
          </p:nvSpPr>
          <p:spPr bwMode="auto">
            <a:xfrm>
              <a:off x="403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8" name="Rectangle 34"/>
            <p:cNvSpPr>
              <a:spLocks noChangeArrowheads="1"/>
            </p:cNvSpPr>
            <p:nvPr/>
          </p:nvSpPr>
          <p:spPr bwMode="auto">
            <a:xfrm>
              <a:off x="412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59" name="Rectangle 35"/>
            <p:cNvSpPr>
              <a:spLocks noChangeArrowheads="1"/>
            </p:cNvSpPr>
            <p:nvPr/>
          </p:nvSpPr>
          <p:spPr bwMode="auto">
            <a:xfrm>
              <a:off x="422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0" name="Rectangle 36"/>
            <p:cNvSpPr>
              <a:spLocks noChangeArrowheads="1"/>
            </p:cNvSpPr>
            <p:nvPr/>
          </p:nvSpPr>
          <p:spPr bwMode="auto">
            <a:xfrm>
              <a:off x="432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1" name="Rectangle 37"/>
            <p:cNvSpPr>
              <a:spLocks noChangeArrowheads="1"/>
            </p:cNvSpPr>
            <p:nvPr/>
          </p:nvSpPr>
          <p:spPr bwMode="auto">
            <a:xfrm>
              <a:off x="441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2" name="Rectangle 38"/>
            <p:cNvSpPr>
              <a:spLocks noChangeArrowheads="1"/>
            </p:cNvSpPr>
            <p:nvPr/>
          </p:nvSpPr>
          <p:spPr bwMode="auto">
            <a:xfrm>
              <a:off x="451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3" name="Rectangle 39"/>
            <p:cNvSpPr>
              <a:spLocks noChangeArrowheads="1"/>
            </p:cNvSpPr>
            <p:nvPr/>
          </p:nvSpPr>
          <p:spPr bwMode="auto">
            <a:xfrm>
              <a:off x="460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4" name="Rectangle 40"/>
            <p:cNvSpPr>
              <a:spLocks noChangeArrowheads="1"/>
            </p:cNvSpPr>
            <p:nvPr/>
          </p:nvSpPr>
          <p:spPr bwMode="auto">
            <a:xfrm>
              <a:off x="470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5" name="Rectangle 41"/>
            <p:cNvSpPr>
              <a:spLocks noChangeArrowheads="1"/>
            </p:cNvSpPr>
            <p:nvPr/>
          </p:nvSpPr>
          <p:spPr bwMode="auto">
            <a:xfrm>
              <a:off x="480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6" name="Rectangle 42"/>
            <p:cNvSpPr>
              <a:spLocks noChangeArrowheads="1"/>
            </p:cNvSpPr>
            <p:nvPr/>
          </p:nvSpPr>
          <p:spPr bwMode="auto">
            <a:xfrm>
              <a:off x="489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7" name="Rectangle 43"/>
            <p:cNvSpPr>
              <a:spLocks noChangeArrowheads="1"/>
            </p:cNvSpPr>
            <p:nvPr/>
          </p:nvSpPr>
          <p:spPr bwMode="auto">
            <a:xfrm>
              <a:off x="499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8" name="Rectangle 44"/>
            <p:cNvSpPr>
              <a:spLocks noChangeArrowheads="1"/>
            </p:cNvSpPr>
            <p:nvPr/>
          </p:nvSpPr>
          <p:spPr bwMode="auto">
            <a:xfrm>
              <a:off x="508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69" name="Rectangle 45"/>
            <p:cNvSpPr>
              <a:spLocks noChangeArrowheads="1"/>
            </p:cNvSpPr>
            <p:nvPr/>
          </p:nvSpPr>
          <p:spPr bwMode="auto">
            <a:xfrm>
              <a:off x="518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70" name="Rectangle 46"/>
            <p:cNvSpPr>
              <a:spLocks noChangeArrowheads="1"/>
            </p:cNvSpPr>
            <p:nvPr/>
          </p:nvSpPr>
          <p:spPr bwMode="auto">
            <a:xfrm>
              <a:off x="528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71" name="Rectangle 47"/>
            <p:cNvSpPr>
              <a:spLocks noChangeArrowheads="1"/>
            </p:cNvSpPr>
            <p:nvPr/>
          </p:nvSpPr>
          <p:spPr bwMode="auto">
            <a:xfrm>
              <a:off x="537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72" name="Rectangle 48"/>
            <p:cNvSpPr>
              <a:spLocks noChangeArrowheads="1"/>
            </p:cNvSpPr>
            <p:nvPr/>
          </p:nvSpPr>
          <p:spPr bwMode="auto">
            <a:xfrm>
              <a:off x="547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3873" name="Rectangle 49"/>
            <p:cNvSpPr>
              <a:spLocks noChangeArrowheads="1"/>
            </p:cNvSpPr>
            <p:nvPr/>
          </p:nvSpPr>
          <p:spPr bwMode="auto">
            <a:xfrm>
              <a:off x="556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</p:grpSp>
      <p:grpSp>
        <p:nvGrpSpPr>
          <p:cNvPr id="68611" name="Group 50"/>
          <p:cNvGrpSpPr>
            <a:grpSpLocks/>
          </p:cNvGrpSpPr>
          <p:nvPr/>
        </p:nvGrpSpPr>
        <p:grpSpPr bwMode="auto">
          <a:xfrm>
            <a:off x="152400" y="2057400"/>
            <a:ext cx="8839200" cy="1600200"/>
            <a:chOff x="96" y="1440"/>
            <a:chExt cx="5568" cy="1008"/>
          </a:xfrm>
        </p:grpSpPr>
        <p:grpSp>
          <p:nvGrpSpPr>
            <p:cNvPr id="68768" name="Group 51"/>
            <p:cNvGrpSpPr>
              <a:grpSpLocks/>
            </p:cNvGrpSpPr>
            <p:nvPr/>
          </p:nvGrpSpPr>
          <p:grpSpPr bwMode="auto">
            <a:xfrm>
              <a:off x="96" y="1584"/>
              <a:ext cx="5568" cy="144"/>
              <a:chOff x="96" y="1872"/>
              <a:chExt cx="5568" cy="144"/>
            </a:xfrm>
          </p:grpSpPr>
          <p:sp>
            <p:nvSpPr>
              <p:cNvPr id="2253876" name="Rectangle 52"/>
              <p:cNvSpPr>
                <a:spLocks noChangeArrowheads="1"/>
              </p:cNvSpPr>
              <p:nvPr/>
            </p:nvSpPr>
            <p:spPr bwMode="auto">
              <a:xfrm>
                <a:off x="1440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77" name="Rectangle 53"/>
              <p:cNvSpPr>
                <a:spLocks noChangeArrowheads="1"/>
              </p:cNvSpPr>
              <p:nvPr/>
            </p:nvSpPr>
            <p:spPr bwMode="auto">
              <a:xfrm>
                <a:off x="153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78" name="Rectangle 54"/>
              <p:cNvSpPr>
                <a:spLocks noChangeArrowheads="1"/>
              </p:cNvSpPr>
              <p:nvPr/>
            </p:nvSpPr>
            <p:spPr bwMode="auto">
              <a:xfrm>
                <a:off x="163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79" name="Rectangle 55"/>
              <p:cNvSpPr>
                <a:spLocks noChangeArrowheads="1"/>
              </p:cNvSpPr>
              <p:nvPr/>
            </p:nvSpPr>
            <p:spPr bwMode="auto">
              <a:xfrm>
                <a:off x="172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80" name="Rectangle 56"/>
              <p:cNvSpPr>
                <a:spLocks noChangeArrowheads="1"/>
              </p:cNvSpPr>
              <p:nvPr/>
            </p:nvSpPr>
            <p:spPr bwMode="auto">
              <a:xfrm>
                <a:off x="182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81" name="Rectangle 57"/>
              <p:cNvSpPr>
                <a:spLocks noChangeArrowheads="1"/>
              </p:cNvSpPr>
              <p:nvPr/>
            </p:nvSpPr>
            <p:spPr bwMode="auto">
              <a:xfrm>
                <a:off x="1920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82" name="Rectangle 58"/>
              <p:cNvSpPr>
                <a:spLocks noChangeArrowheads="1"/>
              </p:cNvSpPr>
              <p:nvPr/>
            </p:nvSpPr>
            <p:spPr bwMode="auto">
              <a:xfrm>
                <a:off x="201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83" name="Rectangle 59"/>
              <p:cNvSpPr>
                <a:spLocks noChangeArrowheads="1"/>
              </p:cNvSpPr>
              <p:nvPr/>
            </p:nvSpPr>
            <p:spPr bwMode="auto">
              <a:xfrm>
                <a:off x="96" y="187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2</a:t>
                </a:r>
              </a:p>
            </p:txBody>
          </p:sp>
          <p:sp>
            <p:nvSpPr>
              <p:cNvPr id="2253884" name="Rectangle 60"/>
              <p:cNvSpPr>
                <a:spLocks noChangeArrowheads="1"/>
              </p:cNvSpPr>
              <p:nvPr/>
            </p:nvSpPr>
            <p:spPr bwMode="auto">
              <a:xfrm>
                <a:off x="220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85" name="Rectangle 61"/>
              <p:cNvSpPr>
                <a:spLocks noChangeArrowheads="1"/>
              </p:cNvSpPr>
              <p:nvPr/>
            </p:nvSpPr>
            <p:spPr bwMode="auto">
              <a:xfrm>
                <a:off x="230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86" name="Rectangle 62"/>
              <p:cNvSpPr>
                <a:spLocks noChangeArrowheads="1"/>
              </p:cNvSpPr>
              <p:nvPr/>
            </p:nvSpPr>
            <p:spPr bwMode="auto">
              <a:xfrm>
                <a:off x="240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87" name="Rectangle 63"/>
              <p:cNvSpPr>
                <a:spLocks noChangeArrowheads="1"/>
              </p:cNvSpPr>
              <p:nvPr/>
            </p:nvSpPr>
            <p:spPr bwMode="auto">
              <a:xfrm>
                <a:off x="249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88" name="Rectangle 64"/>
              <p:cNvSpPr>
                <a:spLocks noChangeArrowheads="1"/>
              </p:cNvSpPr>
              <p:nvPr/>
            </p:nvSpPr>
            <p:spPr bwMode="auto">
              <a:xfrm>
                <a:off x="2592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89" name="Rectangle 65"/>
              <p:cNvSpPr>
                <a:spLocks noChangeArrowheads="1"/>
              </p:cNvSpPr>
              <p:nvPr/>
            </p:nvSpPr>
            <p:spPr bwMode="auto">
              <a:xfrm>
                <a:off x="268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90" name="Rectangle 66"/>
              <p:cNvSpPr>
                <a:spLocks noChangeArrowheads="1"/>
              </p:cNvSpPr>
              <p:nvPr/>
            </p:nvSpPr>
            <p:spPr bwMode="auto">
              <a:xfrm>
                <a:off x="278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91" name="Rectangle 67"/>
              <p:cNvSpPr>
                <a:spLocks noChangeArrowheads="1"/>
              </p:cNvSpPr>
              <p:nvPr/>
            </p:nvSpPr>
            <p:spPr bwMode="auto">
              <a:xfrm>
                <a:off x="297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92" name="Rectangle 68"/>
              <p:cNvSpPr>
                <a:spLocks noChangeArrowheads="1"/>
              </p:cNvSpPr>
              <p:nvPr/>
            </p:nvSpPr>
            <p:spPr bwMode="auto">
              <a:xfrm>
                <a:off x="3072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93" name="Rectangle 69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94" name="Rectangle 70"/>
              <p:cNvSpPr>
                <a:spLocks noChangeArrowheads="1"/>
              </p:cNvSpPr>
              <p:nvPr/>
            </p:nvSpPr>
            <p:spPr bwMode="auto">
              <a:xfrm>
                <a:off x="336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95" name="Rectangle 71"/>
              <p:cNvSpPr>
                <a:spLocks noChangeArrowheads="1"/>
              </p:cNvSpPr>
              <p:nvPr/>
            </p:nvSpPr>
            <p:spPr bwMode="auto">
              <a:xfrm>
                <a:off x="345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96" name="Rectangle 72"/>
              <p:cNvSpPr>
                <a:spLocks noChangeArrowheads="1"/>
              </p:cNvSpPr>
              <p:nvPr/>
            </p:nvSpPr>
            <p:spPr bwMode="auto">
              <a:xfrm>
                <a:off x="3168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897" name="Rectangle 73"/>
              <p:cNvSpPr>
                <a:spLocks noChangeArrowheads="1"/>
              </p:cNvSpPr>
              <p:nvPr/>
            </p:nvSpPr>
            <p:spPr bwMode="auto">
              <a:xfrm>
                <a:off x="364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98" name="Rectangle 74"/>
              <p:cNvSpPr>
                <a:spLocks noChangeArrowheads="1"/>
              </p:cNvSpPr>
              <p:nvPr/>
            </p:nvSpPr>
            <p:spPr bwMode="auto">
              <a:xfrm>
                <a:off x="384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899" name="Rectangle 75"/>
              <p:cNvSpPr>
                <a:spLocks noChangeArrowheads="1"/>
              </p:cNvSpPr>
              <p:nvPr/>
            </p:nvSpPr>
            <p:spPr bwMode="auto">
              <a:xfrm>
                <a:off x="3936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00" name="Rectangle 76"/>
              <p:cNvSpPr>
                <a:spLocks noChangeArrowheads="1"/>
              </p:cNvSpPr>
              <p:nvPr/>
            </p:nvSpPr>
            <p:spPr bwMode="auto">
              <a:xfrm>
                <a:off x="403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1" name="Rectangle 77"/>
              <p:cNvSpPr>
                <a:spLocks noChangeArrowheads="1"/>
              </p:cNvSpPr>
              <p:nvPr/>
            </p:nvSpPr>
            <p:spPr bwMode="auto">
              <a:xfrm>
                <a:off x="3744" y="187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02" name="Rectangle 78"/>
              <p:cNvSpPr>
                <a:spLocks noChangeArrowheads="1"/>
              </p:cNvSpPr>
              <p:nvPr/>
            </p:nvSpPr>
            <p:spPr bwMode="auto">
              <a:xfrm>
                <a:off x="422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3" name="Rectangle 79"/>
              <p:cNvSpPr>
                <a:spLocks noChangeArrowheads="1"/>
              </p:cNvSpPr>
              <p:nvPr/>
            </p:nvSpPr>
            <p:spPr bwMode="auto">
              <a:xfrm>
                <a:off x="432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4" name="Rectangle 80"/>
              <p:cNvSpPr>
                <a:spLocks noChangeArrowheads="1"/>
              </p:cNvSpPr>
              <p:nvPr/>
            </p:nvSpPr>
            <p:spPr bwMode="auto">
              <a:xfrm>
                <a:off x="441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5" name="Rectangle 81"/>
              <p:cNvSpPr>
                <a:spLocks noChangeArrowheads="1"/>
              </p:cNvSpPr>
              <p:nvPr/>
            </p:nvSpPr>
            <p:spPr bwMode="auto">
              <a:xfrm>
                <a:off x="4512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6" name="Rectangle 82"/>
              <p:cNvSpPr>
                <a:spLocks noChangeArrowheads="1"/>
              </p:cNvSpPr>
              <p:nvPr/>
            </p:nvSpPr>
            <p:spPr bwMode="auto">
              <a:xfrm>
                <a:off x="470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7" name="Rectangle 83"/>
              <p:cNvSpPr>
                <a:spLocks noChangeArrowheads="1"/>
              </p:cNvSpPr>
              <p:nvPr/>
            </p:nvSpPr>
            <p:spPr bwMode="auto">
              <a:xfrm>
                <a:off x="4800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8" name="Rectangle 84"/>
              <p:cNvSpPr>
                <a:spLocks noChangeArrowheads="1"/>
              </p:cNvSpPr>
              <p:nvPr/>
            </p:nvSpPr>
            <p:spPr bwMode="auto">
              <a:xfrm>
                <a:off x="489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09" name="Rectangle 85"/>
              <p:cNvSpPr>
                <a:spLocks noChangeArrowheads="1"/>
              </p:cNvSpPr>
              <p:nvPr/>
            </p:nvSpPr>
            <p:spPr bwMode="auto">
              <a:xfrm>
                <a:off x="5088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10" name="Rectangle 86"/>
              <p:cNvSpPr>
                <a:spLocks noChangeArrowheads="1"/>
              </p:cNvSpPr>
              <p:nvPr/>
            </p:nvSpPr>
            <p:spPr bwMode="auto">
              <a:xfrm>
                <a:off x="5184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11" name="Rectangle 87"/>
              <p:cNvSpPr>
                <a:spLocks noChangeArrowheads="1"/>
              </p:cNvSpPr>
              <p:nvPr/>
            </p:nvSpPr>
            <p:spPr bwMode="auto">
              <a:xfrm>
                <a:off x="5376" y="187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12" name="Rectangle 88"/>
              <p:cNvSpPr>
                <a:spLocks noChangeArrowheads="1"/>
              </p:cNvSpPr>
              <p:nvPr/>
            </p:nvSpPr>
            <p:spPr bwMode="auto">
              <a:xfrm>
                <a:off x="1344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3" name="Rectangle 89"/>
              <p:cNvSpPr>
                <a:spLocks noChangeArrowheads="1"/>
              </p:cNvSpPr>
              <p:nvPr/>
            </p:nvSpPr>
            <p:spPr bwMode="auto">
              <a:xfrm>
                <a:off x="211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4" name="Rectangle 90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5" name="Rectangle 91"/>
              <p:cNvSpPr>
                <a:spLocks noChangeArrowheads="1"/>
              </p:cNvSpPr>
              <p:nvPr/>
            </p:nvSpPr>
            <p:spPr bwMode="auto">
              <a:xfrm>
                <a:off x="52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6" name="Rectangle 92"/>
              <p:cNvSpPr>
                <a:spLocks noChangeArrowheads="1"/>
              </p:cNvSpPr>
              <p:nvPr/>
            </p:nvSpPr>
            <p:spPr bwMode="auto">
              <a:xfrm>
                <a:off x="556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7" name="Rectangle 93"/>
              <p:cNvSpPr>
                <a:spLocks noChangeArrowheads="1"/>
              </p:cNvSpPr>
              <p:nvPr/>
            </p:nvSpPr>
            <p:spPr bwMode="auto">
              <a:xfrm>
                <a:off x="547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8" name="Rectangle 94"/>
              <p:cNvSpPr>
                <a:spLocks noChangeArrowheads="1"/>
              </p:cNvSpPr>
              <p:nvPr/>
            </p:nvSpPr>
            <p:spPr bwMode="auto">
              <a:xfrm>
                <a:off x="460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19" name="Rectangle 95"/>
              <p:cNvSpPr>
                <a:spLocks noChangeArrowheads="1"/>
              </p:cNvSpPr>
              <p:nvPr/>
            </p:nvSpPr>
            <p:spPr bwMode="auto">
              <a:xfrm>
                <a:off x="4128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20" name="Rectangle 96"/>
              <p:cNvSpPr>
                <a:spLocks noChangeArrowheads="1"/>
              </p:cNvSpPr>
              <p:nvPr/>
            </p:nvSpPr>
            <p:spPr bwMode="auto">
              <a:xfrm>
                <a:off x="3552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21" name="Rectangle 97"/>
              <p:cNvSpPr>
                <a:spLocks noChangeArrowheads="1"/>
              </p:cNvSpPr>
              <p:nvPr/>
            </p:nvSpPr>
            <p:spPr bwMode="auto">
              <a:xfrm>
                <a:off x="2880" y="1872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8769" name="Group 98"/>
            <p:cNvGrpSpPr>
              <a:grpSpLocks/>
            </p:cNvGrpSpPr>
            <p:nvPr/>
          </p:nvGrpSpPr>
          <p:grpSpPr bwMode="auto">
            <a:xfrm>
              <a:off x="96" y="1440"/>
              <a:ext cx="5568" cy="144"/>
              <a:chOff x="96" y="1728"/>
              <a:chExt cx="5568" cy="144"/>
            </a:xfrm>
          </p:grpSpPr>
          <p:sp>
            <p:nvSpPr>
              <p:cNvPr id="2253923" name="Rectangle 99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24" name="Rectangle 100"/>
              <p:cNvSpPr>
                <a:spLocks noChangeArrowheads="1"/>
              </p:cNvSpPr>
              <p:nvPr/>
            </p:nvSpPr>
            <p:spPr bwMode="auto">
              <a:xfrm>
                <a:off x="153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25" name="Rectangle 101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26" name="Rectangle 102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27" name="Rectangle 103"/>
              <p:cNvSpPr>
                <a:spLocks noChangeArrowheads="1"/>
              </p:cNvSpPr>
              <p:nvPr/>
            </p:nvSpPr>
            <p:spPr bwMode="auto">
              <a:xfrm>
                <a:off x="182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28" name="Rectangle 104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29" name="Rectangle 105"/>
              <p:cNvSpPr>
                <a:spLocks noChangeArrowheads="1"/>
              </p:cNvSpPr>
              <p:nvPr/>
            </p:nvSpPr>
            <p:spPr bwMode="auto">
              <a:xfrm>
                <a:off x="201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30" name="Rectangle 106"/>
              <p:cNvSpPr>
                <a:spLocks noChangeArrowheads="1"/>
              </p:cNvSpPr>
              <p:nvPr/>
            </p:nvSpPr>
            <p:spPr bwMode="auto">
              <a:xfrm>
                <a:off x="96" y="172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1</a:t>
                </a:r>
              </a:p>
            </p:txBody>
          </p:sp>
          <p:sp>
            <p:nvSpPr>
              <p:cNvPr id="2253931" name="Rectangle 107"/>
              <p:cNvSpPr>
                <a:spLocks noChangeArrowheads="1"/>
              </p:cNvSpPr>
              <p:nvPr/>
            </p:nvSpPr>
            <p:spPr bwMode="auto">
              <a:xfrm>
                <a:off x="220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32" name="Rectangle 108"/>
              <p:cNvSpPr>
                <a:spLocks noChangeArrowheads="1"/>
              </p:cNvSpPr>
              <p:nvPr/>
            </p:nvSpPr>
            <p:spPr bwMode="auto">
              <a:xfrm>
                <a:off x="230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33" name="Rectangle 109"/>
              <p:cNvSpPr>
                <a:spLocks noChangeArrowheads="1"/>
              </p:cNvSpPr>
              <p:nvPr/>
            </p:nvSpPr>
            <p:spPr bwMode="auto">
              <a:xfrm>
                <a:off x="240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34" name="Rectangle 110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35" name="Rectangle 111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36" name="Rectangle 112"/>
              <p:cNvSpPr>
                <a:spLocks noChangeArrowheads="1"/>
              </p:cNvSpPr>
              <p:nvPr/>
            </p:nvSpPr>
            <p:spPr bwMode="auto">
              <a:xfrm>
                <a:off x="26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37" name="Rectangle 113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38" name="Rectangle 114"/>
              <p:cNvSpPr>
                <a:spLocks noChangeArrowheads="1"/>
              </p:cNvSpPr>
              <p:nvPr/>
            </p:nvSpPr>
            <p:spPr bwMode="auto">
              <a:xfrm>
                <a:off x="297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39" name="Rectangle 115"/>
              <p:cNvSpPr>
                <a:spLocks noChangeArrowheads="1"/>
              </p:cNvSpPr>
              <p:nvPr/>
            </p:nvSpPr>
            <p:spPr bwMode="auto">
              <a:xfrm>
                <a:off x="3072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0" name="Rectangle 116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41" name="Rectangle 117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2" name="Rectangle 118"/>
              <p:cNvSpPr>
                <a:spLocks noChangeArrowheads="1"/>
              </p:cNvSpPr>
              <p:nvPr/>
            </p:nvSpPr>
            <p:spPr bwMode="auto">
              <a:xfrm>
                <a:off x="345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3" name="Rectangle 119"/>
              <p:cNvSpPr>
                <a:spLocks noChangeArrowheads="1"/>
              </p:cNvSpPr>
              <p:nvPr/>
            </p:nvSpPr>
            <p:spPr bwMode="auto">
              <a:xfrm>
                <a:off x="316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4" name="Rectangle 120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5" name="Rectangle 121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46" name="Rectangle 122"/>
              <p:cNvSpPr>
                <a:spLocks noChangeArrowheads="1"/>
              </p:cNvSpPr>
              <p:nvPr/>
            </p:nvSpPr>
            <p:spPr bwMode="auto">
              <a:xfrm>
                <a:off x="3936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7" name="Rectangle 123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48" name="Rectangle 124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49" name="Rectangle 125"/>
              <p:cNvSpPr>
                <a:spLocks noChangeArrowheads="1"/>
              </p:cNvSpPr>
              <p:nvPr/>
            </p:nvSpPr>
            <p:spPr bwMode="auto">
              <a:xfrm>
                <a:off x="422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0" name="Rectangle 126"/>
              <p:cNvSpPr>
                <a:spLocks noChangeArrowheads="1"/>
              </p:cNvSpPr>
              <p:nvPr/>
            </p:nvSpPr>
            <p:spPr bwMode="auto">
              <a:xfrm>
                <a:off x="4320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1" name="Rectangle 127"/>
              <p:cNvSpPr>
                <a:spLocks noChangeArrowheads="1"/>
              </p:cNvSpPr>
              <p:nvPr/>
            </p:nvSpPr>
            <p:spPr bwMode="auto">
              <a:xfrm>
                <a:off x="441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2" name="Rectangle 128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3" name="Rectangle 129"/>
              <p:cNvSpPr>
                <a:spLocks noChangeArrowheads="1"/>
              </p:cNvSpPr>
              <p:nvPr/>
            </p:nvSpPr>
            <p:spPr bwMode="auto">
              <a:xfrm>
                <a:off x="470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4" name="Rectangle 130"/>
              <p:cNvSpPr>
                <a:spLocks noChangeArrowheads="1"/>
              </p:cNvSpPr>
              <p:nvPr/>
            </p:nvSpPr>
            <p:spPr bwMode="auto">
              <a:xfrm>
                <a:off x="4800" y="172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55" name="Rectangle 131"/>
              <p:cNvSpPr>
                <a:spLocks noChangeArrowheads="1"/>
              </p:cNvSpPr>
              <p:nvPr/>
            </p:nvSpPr>
            <p:spPr bwMode="auto">
              <a:xfrm>
                <a:off x="489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6" name="Rectangle 132"/>
              <p:cNvSpPr>
                <a:spLocks noChangeArrowheads="1"/>
              </p:cNvSpPr>
              <p:nvPr/>
            </p:nvSpPr>
            <p:spPr bwMode="auto">
              <a:xfrm>
                <a:off x="5088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7" name="Rectangle 133"/>
              <p:cNvSpPr>
                <a:spLocks noChangeArrowheads="1"/>
              </p:cNvSpPr>
              <p:nvPr/>
            </p:nvSpPr>
            <p:spPr bwMode="auto">
              <a:xfrm>
                <a:off x="5184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8" name="Rectangle 134"/>
              <p:cNvSpPr>
                <a:spLocks noChangeArrowheads="1"/>
              </p:cNvSpPr>
              <p:nvPr/>
            </p:nvSpPr>
            <p:spPr bwMode="auto">
              <a:xfrm>
                <a:off x="5376" y="172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59" name="Rectangle 135"/>
              <p:cNvSpPr>
                <a:spLocks noChangeArrowheads="1"/>
              </p:cNvSpPr>
              <p:nvPr/>
            </p:nvSpPr>
            <p:spPr bwMode="auto">
              <a:xfrm>
                <a:off x="1344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0" name="Rectangle 136"/>
              <p:cNvSpPr>
                <a:spLocks noChangeArrowheads="1"/>
              </p:cNvSpPr>
              <p:nvPr/>
            </p:nvSpPr>
            <p:spPr bwMode="auto">
              <a:xfrm>
                <a:off x="211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1" name="Rectangle 137"/>
              <p:cNvSpPr>
                <a:spLocks noChangeArrowheads="1"/>
              </p:cNvSpPr>
              <p:nvPr/>
            </p:nvSpPr>
            <p:spPr bwMode="auto">
              <a:xfrm>
                <a:off x="499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2" name="Rectangle 138"/>
              <p:cNvSpPr>
                <a:spLocks noChangeArrowheads="1"/>
              </p:cNvSpPr>
              <p:nvPr/>
            </p:nvSpPr>
            <p:spPr bwMode="auto">
              <a:xfrm>
                <a:off x="52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3" name="Rectangle 139"/>
              <p:cNvSpPr>
                <a:spLocks noChangeArrowheads="1"/>
              </p:cNvSpPr>
              <p:nvPr/>
            </p:nvSpPr>
            <p:spPr bwMode="auto">
              <a:xfrm>
                <a:off x="556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4" name="Rectangle 140"/>
              <p:cNvSpPr>
                <a:spLocks noChangeArrowheads="1"/>
              </p:cNvSpPr>
              <p:nvPr/>
            </p:nvSpPr>
            <p:spPr bwMode="auto">
              <a:xfrm>
                <a:off x="547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5" name="Rectangle 141"/>
              <p:cNvSpPr>
                <a:spLocks noChangeArrowheads="1"/>
              </p:cNvSpPr>
              <p:nvPr/>
            </p:nvSpPr>
            <p:spPr bwMode="auto">
              <a:xfrm>
                <a:off x="460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6" name="Rectangle 142"/>
              <p:cNvSpPr>
                <a:spLocks noChangeArrowheads="1"/>
              </p:cNvSpPr>
              <p:nvPr/>
            </p:nvSpPr>
            <p:spPr bwMode="auto">
              <a:xfrm>
                <a:off x="4128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7" name="Rectangle 143"/>
              <p:cNvSpPr>
                <a:spLocks noChangeArrowheads="1"/>
              </p:cNvSpPr>
              <p:nvPr/>
            </p:nvSpPr>
            <p:spPr bwMode="auto">
              <a:xfrm>
                <a:off x="3552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68" name="Rectangle 144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8770" name="Group 145"/>
            <p:cNvGrpSpPr>
              <a:grpSpLocks/>
            </p:cNvGrpSpPr>
            <p:nvPr/>
          </p:nvGrpSpPr>
          <p:grpSpPr bwMode="auto">
            <a:xfrm>
              <a:off x="96" y="1872"/>
              <a:ext cx="5568" cy="144"/>
              <a:chOff x="96" y="1440"/>
              <a:chExt cx="5568" cy="144"/>
            </a:xfrm>
          </p:grpSpPr>
          <p:sp>
            <p:nvSpPr>
              <p:cNvPr id="2253970" name="Rectangle 146"/>
              <p:cNvSpPr>
                <a:spLocks noChangeArrowheads="1"/>
              </p:cNvSpPr>
              <p:nvPr/>
            </p:nvSpPr>
            <p:spPr bwMode="auto">
              <a:xfrm>
                <a:off x="192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71" name="Rectangle 147"/>
              <p:cNvSpPr>
                <a:spLocks noChangeArrowheads="1"/>
              </p:cNvSpPr>
              <p:nvPr/>
            </p:nvSpPr>
            <p:spPr bwMode="auto">
              <a:xfrm>
                <a:off x="249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72" name="Rectangle 148"/>
              <p:cNvSpPr>
                <a:spLocks noChangeArrowheads="1"/>
              </p:cNvSpPr>
              <p:nvPr/>
            </p:nvSpPr>
            <p:spPr bwMode="auto">
              <a:xfrm>
                <a:off x="268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73" name="Rectangle 149"/>
              <p:cNvSpPr>
                <a:spLocks noChangeArrowheads="1"/>
              </p:cNvSpPr>
              <p:nvPr/>
            </p:nvSpPr>
            <p:spPr bwMode="auto">
              <a:xfrm>
                <a:off x="278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74" name="Rectangle 150"/>
              <p:cNvSpPr>
                <a:spLocks noChangeArrowheads="1"/>
              </p:cNvSpPr>
              <p:nvPr/>
            </p:nvSpPr>
            <p:spPr bwMode="auto">
              <a:xfrm>
                <a:off x="288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75" name="Rectangle 151"/>
              <p:cNvSpPr>
                <a:spLocks noChangeArrowheads="1"/>
              </p:cNvSpPr>
              <p:nvPr/>
            </p:nvSpPr>
            <p:spPr bwMode="auto">
              <a:xfrm>
                <a:off x="3360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76" name="Rectangle 152"/>
              <p:cNvSpPr>
                <a:spLocks noChangeArrowheads="1"/>
              </p:cNvSpPr>
              <p:nvPr/>
            </p:nvSpPr>
            <p:spPr bwMode="auto">
              <a:xfrm>
                <a:off x="345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77" name="Rectangle 153"/>
              <p:cNvSpPr>
                <a:spLocks noChangeArrowheads="1"/>
              </p:cNvSpPr>
              <p:nvPr/>
            </p:nvSpPr>
            <p:spPr bwMode="auto">
              <a:xfrm>
                <a:off x="3648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78" name="Rectangle 154"/>
              <p:cNvSpPr>
                <a:spLocks noChangeArrowheads="1"/>
              </p:cNvSpPr>
              <p:nvPr/>
            </p:nvSpPr>
            <p:spPr bwMode="auto">
              <a:xfrm>
                <a:off x="3744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3979" name="Rectangle 155"/>
              <p:cNvSpPr>
                <a:spLocks noChangeArrowheads="1"/>
              </p:cNvSpPr>
              <p:nvPr/>
            </p:nvSpPr>
            <p:spPr bwMode="auto">
              <a:xfrm>
                <a:off x="422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0" name="Rectangle 156"/>
              <p:cNvSpPr>
                <a:spLocks noChangeArrowheads="1"/>
              </p:cNvSpPr>
              <p:nvPr/>
            </p:nvSpPr>
            <p:spPr bwMode="auto">
              <a:xfrm>
                <a:off x="96" y="144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Cross-linking</a:t>
                </a:r>
              </a:p>
            </p:txBody>
          </p:sp>
          <p:sp>
            <p:nvSpPr>
              <p:cNvPr id="2253981" name="Rectangle 157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2" name="Rectangle 158"/>
              <p:cNvSpPr>
                <a:spLocks noChangeArrowheads="1"/>
              </p:cNvSpPr>
              <p:nvPr/>
            </p:nvSpPr>
            <p:spPr bwMode="auto">
              <a:xfrm>
                <a:off x="172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3" name="Rectangle 159"/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4" name="Rectangle 160"/>
              <p:cNvSpPr>
                <a:spLocks noChangeArrowheads="1"/>
              </p:cNvSpPr>
              <p:nvPr/>
            </p:nvSpPr>
            <p:spPr bwMode="auto">
              <a:xfrm>
                <a:off x="153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5" name="Rectangle 161"/>
              <p:cNvSpPr>
                <a:spLocks noChangeArrowheads="1"/>
              </p:cNvSpPr>
              <p:nvPr/>
            </p:nvSpPr>
            <p:spPr bwMode="auto">
              <a:xfrm>
                <a:off x="1632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6" name="Rectangle 162"/>
              <p:cNvSpPr>
                <a:spLocks noChangeArrowheads="1"/>
              </p:cNvSpPr>
              <p:nvPr/>
            </p:nvSpPr>
            <p:spPr bwMode="auto">
              <a:xfrm>
                <a:off x="2400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7" name="Rectangle 163"/>
              <p:cNvSpPr>
                <a:spLocks noChangeArrowheads="1"/>
              </p:cNvSpPr>
              <p:nvPr/>
            </p:nvSpPr>
            <p:spPr bwMode="auto">
              <a:xfrm>
                <a:off x="2304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8" name="Rectangle 164"/>
              <p:cNvSpPr>
                <a:spLocks noChangeArrowheads="1"/>
              </p:cNvSpPr>
              <p:nvPr/>
            </p:nvSpPr>
            <p:spPr bwMode="auto">
              <a:xfrm>
                <a:off x="2208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89" name="Rectangle 165"/>
              <p:cNvSpPr>
                <a:spLocks noChangeArrowheads="1"/>
              </p:cNvSpPr>
              <p:nvPr/>
            </p:nvSpPr>
            <p:spPr bwMode="auto">
              <a:xfrm>
                <a:off x="2112" y="144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90" name="Rectangle 166"/>
              <p:cNvSpPr>
                <a:spLocks noChangeArrowheads="1"/>
              </p:cNvSpPr>
              <p:nvPr/>
            </p:nvSpPr>
            <p:spPr bwMode="auto">
              <a:xfrm>
                <a:off x="2016" y="144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3991" name="Rectangle 167"/>
              <p:cNvSpPr>
                <a:spLocks noChangeArrowheads="1"/>
              </p:cNvSpPr>
              <p:nvPr/>
            </p:nvSpPr>
            <p:spPr bwMode="auto">
              <a:xfrm>
                <a:off x="25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2" name="Rectangle 168"/>
              <p:cNvSpPr>
                <a:spLocks noChangeArrowheads="1"/>
              </p:cNvSpPr>
              <p:nvPr/>
            </p:nvSpPr>
            <p:spPr bwMode="auto">
              <a:xfrm>
                <a:off x="182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3" name="Rectangle 169"/>
              <p:cNvSpPr>
                <a:spLocks noChangeArrowheads="1"/>
              </p:cNvSpPr>
              <p:nvPr/>
            </p:nvSpPr>
            <p:spPr bwMode="auto">
              <a:xfrm>
                <a:off x="355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4" name="Rectangle 170"/>
              <p:cNvSpPr>
                <a:spLocks noChangeArrowheads="1"/>
              </p:cNvSpPr>
              <p:nvPr/>
            </p:nvSpPr>
            <p:spPr bwMode="auto">
              <a:xfrm>
                <a:off x="432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5" name="Rectangle 171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6" name="Rectangle 172"/>
              <p:cNvSpPr>
                <a:spLocks noChangeArrowheads="1"/>
              </p:cNvSpPr>
              <p:nvPr/>
            </p:nvSpPr>
            <p:spPr bwMode="auto">
              <a:xfrm>
                <a:off x="451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7" name="Rectangle 173"/>
              <p:cNvSpPr>
                <a:spLocks noChangeArrowheads="1"/>
              </p:cNvSpPr>
              <p:nvPr/>
            </p:nvSpPr>
            <p:spPr bwMode="auto">
              <a:xfrm>
                <a:off x="460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8" name="Rectangle 174"/>
              <p:cNvSpPr>
                <a:spLocks noChangeArrowheads="1"/>
              </p:cNvSpPr>
              <p:nvPr/>
            </p:nvSpPr>
            <p:spPr bwMode="auto">
              <a:xfrm>
                <a:off x="470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3999" name="Rectangle 175"/>
              <p:cNvSpPr>
                <a:spLocks noChangeArrowheads="1"/>
              </p:cNvSpPr>
              <p:nvPr/>
            </p:nvSpPr>
            <p:spPr bwMode="auto">
              <a:xfrm>
                <a:off x="480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0" name="Rectangle 176"/>
              <p:cNvSpPr>
                <a:spLocks noChangeArrowheads="1"/>
              </p:cNvSpPr>
              <p:nvPr/>
            </p:nvSpPr>
            <p:spPr bwMode="auto">
              <a:xfrm>
                <a:off x="489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1" name="Rectangle 177"/>
              <p:cNvSpPr>
                <a:spLocks noChangeArrowheads="1"/>
              </p:cNvSpPr>
              <p:nvPr/>
            </p:nvSpPr>
            <p:spPr bwMode="auto">
              <a:xfrm>
                <a:off x="499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2" name="Rectangle 178"/>
              <p:cNvSpPr>
                <a:spLocks noChangeArrowheads="1"/>
              </p:cNvSpPr>
              <p:nvPr/>
            </p:nvSpPr>
            <p:spPr bwMode="auto">
              <a:xfrm>
                <a:off x="508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3" name="Rectangle 179"/>
              <p:cNvSpPr>
                <a:spLocks noChangeArrowheads="1"/>
              </p:cNvSpPr>
              <p:nvPr/>
            </p:nvSpPr>
            <p:spPr bwMode="auto">
              <a:xfrm>
                <a:off x="518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4" name="Rectangle 180"/>
              <p:cNvSpPr>
                <a:spLocks noChangeArrowheads="1"/>
              </p:cNvSpPr>
              <p:nvPr/>
            </p:nvSpPr>
            <p:spPr bwMode="auto">
              <a:xfrm>
                <a:off x="29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5" name="Rectangle 181"/>
              <p:cNvSpPr>
                <a:spLocks noChangeArrowheads="1"/>
              </p:cNvSpPr>
              <p:nvPr/>
            </p:nvSpPr>
            <p:spPr bwMode="auto">
              <a:xfrm>
                <a:off x="30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6" name="Rectangle 182"/>
              <p:cNvSpPr>
                <a:spLocks noChangeArrowheads="1"/>
              </p:cNvSpPr>
              <p:nvPr/>
            </p:nvSpPr>
            <p:spPr bwMode="auto">
              <a:xfrm>
                <a:off x="31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7" name="Rectangle 183"/>
              <p:cNvSpPr>
                <a:spLocks noChangeArrowheads="1"/>
              </p:cNvSpPr>
              <p:nvPr/>
            </p:nvSpPr>
            <p:spPr bwMode="auto">
              <a:xfrm>
                <a:off x="3264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8" name="Rectangle 184"/>
              <p:cNvSpPr>
                <a:spLocks noChangeArrowheads="1"/>
              </p:cNvSpPr>
              <p:nvPr/>
            </p:nvSpPr>
            <p:spPr bwMode="auto">
              <a:xfrm>
                <a:off x="528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09" name="Rectangle 185"/>
              <p:cNvSpPr>
                <a:spLocks noChangeArrowheads="1"/>
              </p:cNvSpPr>
              <p:nvPr/>
            </p:nvSpPr>
            <p:spPr bwMode="auto">
              <a:xfrm>
                <a:off x="537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10" name="Rectangle 186"/>
              <p:cNvSpPr>
                <a:spLocks noChangeArrowheads="1"/>
              </p:cNvSpPr>
              <p:nvPr/>
            </p:nvSpPr>
            <p:spPr bwMode="auto">
              <a:xfrm>
                <a:off x="547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11" name="Rectangle 187"/>
              <p:cNvSpPr>
                <a:spLocks noChangeArrowheads="1"/>
              </p:cNvSpPr>
              <p:nvPr/>
            </p:nvSpPr>
            <p:spPr bwMode="auto">
              <a:xfrm>
                <a:off x="556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12" name="Rectangle 188"/>
              <p:cNvSpPr>
                <a:spLocks noChangeArrowheads="1"/>
              </p:cNvSpPr>
              <p:nvPr/>
            </p:nvSpPr>
            <p:spPr bwMode="auto">
              <a:xfrm>
                <a:off x="3840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13" name="Rectangle 189"/>
              <p:cNvSpPr>
                <a:spLocks noChangeArrowheads="1"/>
              </p:cNvSpPr>
              <p:nvPr/>
            </p:nvSpPr>
            <p:spPr bwMode="auto">
              <a:xfrm>
                <a:off x="3936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14" name="Rectangle 190"/>
              <p:cNvSpPr>
                <a:spLocks noChangeArrowheads="1"/>
              </p:cNvSpPr>
              <p:nvPr/>
            </p:nvSpPr>
            <p:spPr bwMode="auto">
              <a:xfrm>
                <a:off x="4032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15" name="Rectangle 191"/>
              <p:cNvSpPr>
                <a:spLocks noChangeArrowheads="1"/>
              </p:cNvSpPr>
              <p:nvPr/>
            </p:nvSpPr>
            <p:spPr bwMode="auto">
              <a:xfrm>
                <a:off x="4128" y="144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8771" name="Group 192"/>
            <p:cNvGrpSpPr>
              <a:grpSpLocks/>
            </p:cNvGrpSpPr>
            <p:nvPr/>
          </p:nvGrpSpPr>
          <p:grpSpPr bwMode="auto">
            <a:xfrm>
              <a:off x="96" y="1728"/>
              <a:ext cx="5568" cy="144"/>
              <a:chOff x="96" y="2016"/>
              <a:chExt cx="5568" cy="144"/>
            </a:xfrm>
          </p:grpSpPr>
          <p:sp>
            <p:nvSpPr>
              <p:cNvPr id="2254017" name="Rectangle 193"/>
              <p:cNvSpPr>
                <a:spLocks noChangeArrowheads="1"/>
              </p:cNvSpPr>
              <p:nvPr/>
            </p:nvSpPr>
            <p:spPr bwMode="auto">
              <a:xfrm>
                <a:off x="1440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18" name="Rectangle 194"/>
              <p:cNvSpPr>
                <a:spLocks noChangeArrowheads="1"/>
              </p:cNvSpPr>
              <p:nvPr/>
            </p:nvSpPr>
            <p:spPr bwMode="auto">
              <a:xfrm>
                <a:off x="96" y="201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Pull-down 3</a:t>
                </a:r>
              </a:p>
            </p:txBody>
          </p:sp>
          <p:sp>
            <p:nvSpPr>
              <p:cNvPr id="2254019" name="Rectangle 195"/>
              <p:cNvSpPr>
                <a:spLocks noChangeArrowheads="1"/>
              </p:cNvSpPr>
              <p:nvPr/>
            </p:nvSpPr>
            <p:spPr bwMode="auto">
              <a:xfrm>
                <a:off x="2208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20" name="Rectangle 196"/>
              <p:cNvSpPr>
                <a:spLocks noChangeArrowheads="1"/>
              </p:cNvSpPr>
              <p:nvPr/>
            </p:nvSpPr>
            <p:spPr bwMode="auto">
              <a:xfrm>
                <a:off x="2976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21" name="Rectangle 197"/>
              <p:cNvSpPr>
                <a:spLocks noChangeArrowheads="1"/>
              </p:cNvSpPr>
              <p:nvPr/>
            </p:nvSpPr>
            <p:spPr bwMode="auto">
              <a:xfrm>
                <a:off x="3072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22" name="Rectangle 198"/>
              <p:cNvSpPr>
                <a:spLocks noChangeArrowheads="1"/>
              </p:cNvSpPr>
              <p:nvPr/>
            </p:nvSpPr>
            <p:spPr bwMode="auto">
              <a:xfrm>
                <a:off x="3264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23" name="Rectangle 199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24" name="Rectangle 200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25" name="Rectangle 201"/>
              <p:cNvSpPr>
                <a:spLocks noChangeArrowheads="1"/>
              </p:cNvSpPr>
              <p:nvPr/>
            </p:nvSpPr>
            <p:spPr bwMode="auto">
              <a:xfrm>
                <a:off x="3168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26" name="Rectangle 202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27" name="Rectangle 203"/>
              <p:cNvSpPr>
                <a:spLocks noChangeArrowheads="1"/>
              </p:cNvSpPr>
              <p:nvPr/>
            </p:nvSpPr>
            <p:spPr bwMode="auto">
              <a:xfrm>
                <a:off x="13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28" name="Rectangle 204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29" name="Rectangle 205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0" name="Rectangle 206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1" name="Rectangle 207"/>
              <p:cNvSpPr>
                <a:spLocks noChangeArrowheads="1"/>
              </p:cNvSpPr>
              <p:nvPr/>
            </p:nvSpPr>
            <p:spPr bwMode="auto">
              <a:xfrm>
                <a:off x="39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2" name="Rectangle 208"/>
              <p:cNvSpPr>
                <a:spLocks noChangeArrowheads="1"/>
              </p:cNvSpPr>
              <p:nvPr/>
            </p:nvSpPr>
            <p:spPr bwMode="auto">
              <a:xfrm>
                <a:off x="40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3" name="Rectangle 209"/>
              <p:cNvSpPr>
                <a:spLocks noChangeArrowheads="1"/>
              </p:cNvSpPr>
              <p:nvPr/>
            </p:nvSpPr>
            <p:spPr bwMode="auto">
              <a:xfrm>
                <a:off x="41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4" name="Rectangle 210"/>
              <p:cNvSpPr>
                <a:spLocks noChangeArrowheads="1"/>
              </p:cNvSpPr>
              <p:nvPr/>
            </p:nvSpPr>
            <p:spPr bwMode="auto">
              <a:xfrm>
                <a:off x="42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5" name="Rectangle 211"/>
              <p:cNvSpPr>
                <a:spLocks noChangeArrowheads="1"/>
              </p:cNvSpPr>
              <p:nvPr/>
            </p:nvSpPr>
            <p:spPr bwMode="auto">
              <a:xfrm>
                <a:off x="43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6" name="Rectangle 212"/>
              <p:cNvSpPr>
                <a:spLocks noChangeArrowheads="1"/>
              </p:cNvSpPr>
              <p:nvPr/>
            </p:nvSpPr>
            <p:spPr bwMode="auto">
              <a:xfrm>
                <a:off x="44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7" name="Rectangle 213"/>
              <p:cNvSpPr>
                <a:spLocks noChangeArrowheads="1"/>
              </p:cNvSpPr>
              <p:nvPr/>
            </p:nvSpPr>
            <p:spPr bwMode="auto">
              <a:xfrm>
                <a:off x="45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8" name="Rectangle 214"/>
              <p:cNvSpPr>
                <a:spLocks noChangeArrowheads="1"/>
              </p:cNvSpPr>
              <p:nvPr/>
            </p:nvSpPr>
            <p:spPr bwMode="auto">
              <a:xfrm>
                <a:off x="460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39" name="Rectangle 215"/>
              <p:cNvSpPr>
                <a:spLocks noChangeArrowheads="1"/>
              </p:cNvSpPr>
              <p:nvPr/>
            </p:nvSpPr>
            <p:spPr bwMode="auto">
              <a:xfrm>
                <a:off x="47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0" name="Rectangle 216"/>
              <p:cNvSpPr>
                <a:spLocks noChangeArrowheads="1"/>
              </p:cNvSpPr>
              <p:nvPr/>
            </p:nvSpPr>
            <p:spPr bwMode="auto">
              <a:xfrm>
                <a:off x="48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1" name="Rectangle 217"/>
              <p:cNvSpPr>
                <a:spLocks noChangeArrowheads="1"/>
              </p:cNvSpPr>
              <p:nvPr/>
            </p:nvSpPr>
            <p:spPr bwMode="auto">
              <a:xfrm>
                <a:off x="48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2" name="Rectangle 218"/>
              <p:cNvSpPr>
                <a:spLocks noChangeArrowheads="1"/>
              </p:cNvSpPr>
              <p:nvPr/>
            </p:nvSpPr>
            <p:spPr bwMode="auto">
              <a:xfrm>
                <a:off x="49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3" name="Rectangle 219"/>
              <p:cNvSpPr>
                <a:spLocks noChangeArrowheads="1"/>
              </p:cNvSpPr>
              <p:nvPr/>
            </p:nvSpPr>
            <p:spPr bwMode="auto">
              <a:xfrm>
                <a:off x="50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4" name="Rectangle 220"/>
              <p:cNvSpPr>
                <a:spLocks noChangeArrowheads="1"/>
              </p:cNvSpPr>
              <p:nvPr/>
            </p:nvSpPr>
            <p:spPr bwMode="auto">
              <a:xfrm>
                <a:off x="51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5" name="Rectangle 221"/>
              <p:cNvSpPr>
                <a:spLocks noChangeArrowheads="1"/>
              </p:cNvSpPr>
              <p:nvPr/>
            </p:nvSpPr>
            <p:spPr bwMode="auto">
              <a:xfrm>
                <a:off x="52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6" name="Rectangle 222"/>
              <p:cNvSpPr>
                <a:spLocks noChangeArrowheads="1"/>
              </p:cNvSpPr>
              <p:nvPr/>
            </p:nvSpPr>
            <p:spPr bwMode="auto">
              <a:xfrm>
                <a:off x="537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7" name="Rectangle 223"/>
              <p:cNvSpPr>
                <a:spLocks noChangeArrowheads="1"/>
              </p:cNvSpPr>
              <p:nvPr/>
            </p:nvSpPr>
            <p:spPr bwMode="auto">
              <a:xfrm>
                <a:off x="547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8" name="Rectangle 224"/>
              <p:cNvSpPr>
                <a:spLocks noChangeArrowheads="1"/>
              </p:cNvSpPr>
              <p:nvPr/>
            </p:nvSpPr>
            <p:spPr bwMode="auto">
              <a:xfrm>
                <a:off x="230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49" name="Rectangle 225"/>
              <p:cNvSpPr>
                <a:spLocks noChangeArrowheads="1"/>
              </p:cNvSpPr>
              <p:nvPr/>
            </p:nvSpPr>
            <p:spPr bwMode="auto">
              <a:xfrm>
                <a:off x="240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0" name="Rectangle 226"/>
              <p:cNvSpPr>
                <a:spLocks noChangeArrowheads="1"/>
              </p:cNvSpPr>
              <p:nvPr/>
            </p:nvSpPr>
            <p:spPr bwMode="auto">
              <a:xfrm>
                <a:off x="249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1" name="Rectangle 227"/>
              <p:cNvSpPr>
                <a:spLocks noChangeArrowheads="1"/>
              </p:cNvSpPr>
              <p:nvPr/>
            </p:nvSpPr>
            <p:spPr bwMode="auto">
              <a:xfrm>
                <a:off x="259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2" name="Rectangle 228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3" name="Rectangle 229"/>
              <p:cNvSpPr>
                <a:spLocks noChangeArrowheads="1"/>
              </p:cNvSpPr>
              <p:nvPr/>
            </p:nvSpPr>
            <p:spPr bwMode="auto">
              <a:xfrm>
                <a:off x="278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4" name="Rectangle 230"/>
              <p:cNvSpPr>
                <a:spLocks noChangeArrowheads="1"/>
              </p:cNvSpPr>
              <p:nvPr/>
            </p:nvSpPr>
            <p:spPr bwMode="auto">
              <a:xfrm>
                <a:off x="153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5" name="Rectangle 231"/>
              <p:cNvSpPr>
                <a:spLocks noChangeArrowheads="1"/>
              </p:cNvSpPr>
              <p:nvPr/>
            </p:nvSpPr>
            <p:spPr bwMode="auto">
              <a:xfrm>
                <a:off x="163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6" name="Rectangle 232"/>
              <p:cNvSpPr>
                <a:spLocks noChangeArrowheads="1"/>
              </p:cNvSpPr>
              <p:nvPr/>
            </p:nvSpPr>
            <p:spPr bwMode="auto">
              <a:xfrm>
                <a:off x="172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7" name="Rectangle 233"/>
              <p:cNvSpPr>
                <a:spLocks noChangeArrowheads="1"/>
              </p:cNvSpPr>
              <p:nvPr/>
            </p:nvSpPr>
            <p:spPr bwMode="auto">
              <a:xfrm>
                <a:off x="1824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8" name="Rectangle 234"/>
              <p:cNvSpPr>
                <a:spLocks noChangeArrowheads="1"/>
              </p:cNvSpPr>
              <p:nvPr/>
            </p:nvSpPr>
            <p:spPr bwMode="auto">
              <a:xfrm>
                <a:off x="192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59" name="Rectangle 235"/>
              <p:cNvSpPr>
                <a:spLocks noChangeArrowheads="1"/>
              </p:cNvSpPr>
              <p:nvPr/>
            </p:nvSpPr>
            <p:spPr bwMode="auto">
              <a:xfrm>
                <a:off x="2016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60" name="Rectangle 236"/>
              <p:cNvSpPr>
                <a:spLocks noChangeArrowheads="1"/>
              </p:cNvSpPr>
              <p:nvPr/>
            </p:nvSpPr>
            <p:spPr bwMode="auto">
              <a:xfrm>
                <a:off x="5568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61" name="Rectangle 237"/>
              <p:cNvSpPr>
                <a:spLocks noChangeArrowheads="1"/>
              </p:cNvSpPr>
              <p:nvPr/>
            </p:nvSpPr>
            <p:spPr bwMode="auto">
              <a:xfrm>
                <a:off x="2880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62" name="Rectangle 238"/>
              <p:cNvSpPr>
                <a:spLocks noChangeArrowheads="1"/>
              </p:cNvSpPr>
              <p:nvPr/>
            </p:nvSpPr>
            <p:spPr bwMode="auto">
              <a:xfrm>
                <a:off x="2112" y="201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8772" name="Group 239"/>
            <p:cNvGrpSpPr>
              <a:grpSpLocks/>
            </p:cNvGrpSpPr>
            <p:nvPr/>
          </p:nvGrpSpPr>
          <p:grpSpPr bwMode="auto">
            <a:xfrm>
              <a:off x="96" y="2304"/>
              <a:ext cx="5568" cy="144"/>
              <a:chOff x="96" y="2160"/>
              <a:chExt cx="5568" cy="144"/>
            </a:xfrm>
          </p:grpSpPr>
          <p:sp>
            <p:nvSpPr>
              <p:cNvPr id="2254064" name="Rectangle 240"/>
              <p:cNvSpPr>
                <a:spLocks noChangeArrowheads="1"/>
              </p:cNvSpPr>
              <p:nvPr/>
            </p:nvSpPr>
            <p:spPr bwMode="auto">
              <a:xfrm>
                <a:off x="96" y="2160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3</a:t>
                </a:r>
              </a:p>
            </p:txBody>
          </p:sp>
          <p:sp>
            <p:nvSpPr>
              <p:cNvPr id="2254065" name="Rectangle 241"/>
              <p:cNvSpPr>
                <a:spLocks noChangeArrowheads="1"/>
              </p:cNvSpPr>
              <p:nvPr/>
            </p:nvSpPr>
            <p:spPr bwMode="auto">
              <a:xfrm>
                <a:off x="2976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66" name="Rectangle 242"/>
              <p:cNvSpPr>
                <a:spLocks noChangeArrowheads="1"/>
              </p:cNvSpPr>
              <p:nvPr/>
            </p:nvSpPr>
            <p:spPr bwMode="auto">
              <a:xfrm>
                <a:off x="3072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67" name="Rectangle 243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68" name="Rectangle 244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069" name="Rectangle 245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70" name="Rectangle 246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071" name="Rectangle 247"/>
              <p:cNvSpPr>
                <a:spLocks noChangeArrowheads="1"/>
              </p:cNvSpPr>
              <p:nvPr/>
            </p:nvSpPr>
            <p:spPr bwMode="auto">
              <a:xfrm>
                <a:off x="18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2" name="Rectangle 248"/>
              <p:cNvSpPr>
                <a:spLocks noChangeArrowheads="1"/>
              </p:cNvSpPr>
              <p:nvPr/>
            </p:nvSpPr>
            <p:spPr bwMode="auto">
              <a:xfrm>
                <a:off x="19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3" name="Rectangle 249"/>
              <p:cNvSpPr>
                <a:spLocks noChangeArrowheads="1"/>
              </p:cNvSpPr>
              <p:nvPr/>
            </p:nvSpPr>
            <p:spPr bwMode="auto">
              <a:xfrm>
                <a:off x="20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4" name="Rectangle 250"/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5" name="Rectangle 251"/>
              <p:cNvSpPr>
                <a:spLocks noChangeArrowheads="1"/>
              </p:cNvSpPr>
              <p:nvPr/>
            </p:nvSpPr>
            <p:spPr bwMode="auto">
              <a:xfrm>
                <a:off x="22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6" name="Rectangle 252"/>
              <p:cNvSpPr>
                <a:spLocks noChangeArrowheads="1"/>
              </p:cNvSpPr>
              <p:nvPr/>
            </p:nvSpPr>
            <p:spPr bwMode="auto">
              <a:xfrm>
                <a:off x="13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7" name="Rectangle 253"/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8" name="Rectangle 254"/>
              <p:cNvSpPr>
                <a:spLocks noChangeArrowheads="1"/>
              </p:cNvSpPr>
              <p:nvPr/>
            </p:nvSpPr>
            <p:spPr bwMode="auto">
              <a:xfrm>
                <a:off x="15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79" name="Rectangle 255"/>
              <p:cNvSpPr>
                <a:spLocks noChangeArrowheads="1"/>
              </p:cNvSpPr>
              <p:nvPr/>
            </p:nvSpPr>
            <p:spPr bwMode="auto">
              <a:xfrm>
                <a:off x="16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0" name="Rectangle 256"/>
              <p:cNvSpPr>
                <a:spLocks noChangeArrowheads="1"/>
              </p:cNvSpPr>
              <p:nvPr/>
            </p:nvSpPr>
            <p:spPr bwMode="auto">
              <a:xfrm>
                <a:off x="17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1" name="Rectangle 257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2" name="Rectangle 258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3" name="Rectangle 259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4" name="Rectangle 260"/>
              <p:cNvSpPr>
                <a:spLocks noChangeArrowheads="1"/>
              </p:cNvSpPr>
              <p:nvPr/>
            </p:nvSpPr>
            <p:spPr bwMode="auto">
              <a:xfrm>
                <a:off x="393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5" name="Rectangle 261"/>
              <p:cNvSpPr>
                <a:spLocks noChangeArrowheads="1"/>
              </p:cNvSpPr>
              <p:nvPr/>
            </p:nvSpPr>
            <p:spPr bwMode="auto">
              <a:xfrm>
                <a:off x="403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6" name="Rectangle 262"/>
              <p:cNvSpPr>
                <a:spLocks noChangeArrowheads="1"/>
              </p:cNvSpPr>
              <p:nvPr/>
            </p:nvSpPr>
            <p:spPr bwMode="auto">
              <a:xfrm>
                <a:off x="412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7" name="Rectangle 263"/>
              <p:cNvSpPr>
                <a:spLocks noChangeArrowheads="1"/>
              </p:cNvSpPr>
              <p:nvPr/>
            </p:nvSpPr>
            <p:spPr bwMode="auto">
              <a:xfrm>
                <a:off x="422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8" name="Rectangle 264"/>
              <p:cNvSpPr>
                <a:spLocks noChangeArrowheads="1"/>
              </p:cNvSpPr>
              <p:nvPr/>
            </p:nvSpPr>
            <p:spPr bwMode="auto">
              <a:xfrm>
                <a:off x="432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89" name="Rectangle 265"/>
              <p:cNvSpPr>
                <a:spLocks noChangeArrowheads="1"/>
              </p:cNvSpPr>
              <p:nvPr/>
            </p:nvSpPr>
            <p:spPr bwMode="auto">
              <a:xfrm>
                <a:off x="441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0" name="Rectangle 266"/>
              <p:cNvSpPr>
                <a:spLocks noChangeArrowheads="1"/>
              </p:cNvSpPr>
              <p:nvPr/>
            </p:nvSpPr>
            <p:spPr bwMode="auto">
              <a:xfrm>
                <a:off x="451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1" name="Rectangle 267"/>
              <p:cNvSpPr>
                <a:spLocks noChangeArrowheads="1"/>
              </p:cNvSpPr>
              <p:nvPr/>
            </p:nvSpPr>
            <p:spPr bwMode="auto">
              <a:xfrm>
                <a:off x="460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2" name="Rectangle 268"/>
              <p:cNvSpPr>
                <a:spLocks noChangeArrowheads="1"/>
              </p:cNvSpPr>
              <p:nvPr/>
            </p:nvSpPr>
            <p:spPr bwMode="auto">
              <a:xfrm>
                <a:off x="47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3" name="Rectangle 269"/>
              <p:cNvSpPr>
                <a:spLocks noChangeArrowheads="1"/>
              </p:cNvSpPr>
              <p:nvPr/>
            </p:nvSpPr>
            <p:spPr bwMode="auto">
              <a:xfrm>
                <a:off x="48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4" name="Rectangle 270"/>
              <p:cNvSpPr>
                <a:spLocks noChangeArrowheads="1"/>
              </p:cNvSpPr>
              <p:nvPr/>
            </p:nvSpPr>
            <p:spPr bwMode="auto">
              <a:xfrm>
                <a:off x="48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5" name="Rectangle 271"/>
              <p:cNvSpPr>
                <a:spLocks noChangeArrowheads="1"/>
              </p:cNvSpPr>
              <p:nvPr/>
            </p:nvSpPr>
            <p:spPr bwMode="auto">
              <a:xfrm>
                <a:off x="49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6" name="Rectangle 272"/>
              <p:cNvSpPr>
                <a:spLocks noChangeArrowheads="1"/>
              </p:cNvSpPr>
              <p:nvPr/>
            </p:nvSpPr>
            <p:spPr bwMode="auto">
              <a:xfrm>
                <a:off x="50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7" name="Rectangle 273"/>
              <p:cNvSpPr>
                <a:spLocks noChangeArrowheads="1"/>
              </p:cNvSpPr>
              <p:nvPr/>
            </p:nvSpPr>
            <p:spPr bwMode="auto">
              <a:xfrm>
                <a:off x="51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8" name="Rectangle 274"/>
              <p:cNvSpPr>
                <a:spLocks noChangeArrowheads="1"/>
              </p:cNvSpPr>
              <p:nvPr/>
            </p:nvSpPr>
            <p:spPr bwMode="auto">
              <a:xfrm>
                <a:off x="52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099" name="Rectangle 275"/>
              <p:cNvSpPr>
                <a:spLocks noChangeArrowheads="1"/>
              </p:cNvSpPr>
              <p:nvPr/>
            </p:nvSpPr>
            <p:spPr bwMode="auto">
              <a:xfrm>
                <a:off x="537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0" name="Rectangle 276"/>
              <p:cNvSpPr>
                <a:spLocks noChangeArrowheads="1"/>
              </p:cNvSpPr>
              <p:nvPr/>
            </p:nvSpPr>
            <p:spPr bwMode="auto">
              <a:xfrm>
                <a:off x="547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1" name="Rectangle 277"/>
              <p:cNvSpPr>
                <a:spLocks noChangeArrowheads="1"/>
              </p:cNvSpPr>
              <p:nvPr/>
            </p:nvSpPr>
            <p:spPr bwMode="auto">
              <a:xfrm>
                <a:off x="230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2" name="Rectangle 278"/>
              <p:cNvSpPr>
                <a:spLocks noChangeArrowheads="1"/>
              </p:cNvSpPr>
              <p:nvPr/>
            </p:nvSpPr>
            <p:spPr bwMode="auto">
              <a:xfrm>
                <a:off x="240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3" name="Rectangle 279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4" name="Rectangle 280"/>
              <p:cNvSpPr>
                <a:spLocks noChangeArrowheads="1"/>
              </p:cNvSpPr>
              <p:nvPr/>
            </p:nvSpPr>
            <p:spPr bwMode="auto">
              <a:xfrm>
                <a:off x="2592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5" name="Rectangle 281"/>
              <p:cNvSpPr>
                <a:spLocks noChangeArrowheads="1"/>
              </p:cNvSpPr>
              <p:nvPr/>
            </p:nvSpPr>
            <p:spPr bwMode="auto">
              <a:xfrm>
                <a:off x="268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6" name="Rectangle 282"/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7" name="Rectangle 283"/>
              <p:cNvSpPr>
                <a:spLocks noChangeArrowheads="1"/>
              </p:cNvSpPr>
              <p:nvPr/>
            </p:nvSpPr>
            <p:spPr bwMode="auto">
              <a:xfrm>
                <a:off x="5568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8" name="Rectangle 284"/>
              <p:cNvSpPr>
                <a:spLocks noChangeArrowheads="1"/>
              </p:cNvSpPr>
              <p:nvPr/>
            </p:nvSpPr>
            <p:spPr bwMode="auto">
              <a:xfrm>
                <a:off x="2880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09" name="Rectangle 285"/>
              <p:cNvSpPr>
                <a:spLocks noChangeArrowheads="1"/>
              </p:cNvSpPr>
              <p:nvPr/>
            </p:nvSpPr>
            <p:spPr bwMode="auto">
              <a:xfrm>
                <a:off x="3264" y="2160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8773" name="Group 286"/>
            <p:cNvGrpSpPr>
              <a:grpSpLocks/>
            </p:cNvGrpSpPr>
            <p:nvPr/>
          </p:nvGrpSpPr>
          <p:grpSpPr bwMode="auto">
            <a:xfrm>
              <a:off x="96" y="2160"/>
              <a:ext cx="5568" cy="144"/>
              <a:chOff x="96" y="1584"/>
              <a:chExt cx="5568" cy="144"/>
            </a:xfrm>
          </p:grpSpPr>
          <p:sp>
            <p:nvSpPr>
              <p:cNvPr id="2254111" name="Rectangle 287"/>
              <p:cNvSpPr>
                <a:spLocks noChangeArrowheads="1"/>
              </p:cNvSpPr>
              <p:nvPr/>
            </p:nvSpPr>
            <p:spPr bwMode="auto">
              <a:xfrm>
                <a:off x="96" y="1584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2</a:t>
                </a:r>
              </a:p>
            </p:txBody>
          </p:sp>
          <p:sp>
            <p:nvSpPr>
              <p:cNvPr id="2254112" name="Rectangle 288"/>
              <p:cNvSpPr>
                <a:spLocks noChangeArrowheads="1"/>
              </p:cNvSpPr>
              <p:nvPr/>
            </p:nvSpPr>
            <p:spPr bwMode="auto">
              <a:xfrm>
                <a:off x="172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3" name="Rectangle 289"/>
              <p:cNvSpPr>
                <a:spLocks noChangeArrowheads="1"/>
              </p:cNvSpPr>
              <p:nvPr/>
            </p:nvSpPr>
            <p:spPr bwMode="auto">
              <a:xfrm>
                <a:off x="163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4" name="Rectangle 290"/>
              <p:cNvSpPr>
                <a:spLocks noChangeArrowheads="1"/>
              </p:cNvSpPr>
              <p:nvPr/>
            </p:nvSpPr>
            <p:spPr bwMode="auto">
              <a:xfrm>
                <a:off x="2112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5" name="Rectangle 291"/>
              <p:cNvSpPr>
                <a:spLocks noChangeArrowheads="1"/>
              </p:cNvSpPr>
              <p:nvPr/>
            </p:nvSpPr>
            <p:spPr bwMode="auto">
              <a:xfrm>
                <a:off x="192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6" name="Rectangle 292"/>
              <p:cNvSpPr>
                <a:spLocks noChangeArrowheads="1"/>
              </p:cNvSpPr>
              <p:nvPr/>
            </p:nvSpPr>
            <p:spPr bwMode="auto">
              <a:xfrm>
                <a:off x="201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7" name="Rectangle 293"/>
              <p:cNvSpPr>
                <a:spLocks noChangeArrowheads="1"/>
              </p:cNvSpPr>
              <p:nvPr/>
            </p:nvSpPr>
            <p:spPr bwMode="auto">
              <a:xfrm>
                <a:off x="2496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8" name="Rectangle 294"/>
              <p:cNvSpPr>
                <a:spLocks noChangeArrowheads="1"/>
              </p:cNvSpPr>
              <p:nvPr/>
            </p:nvSpPr>
            <p:spPr bwMode="auto">
              <a:xfrm>
                <a:off x="240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19" name="Rectangle 295"/>
              <p:cNvSpPr>
                <a:spLocks noChangeArrowheads="1"/>
              </p:cNvSpPr>
              <p:nvPr/>
            </p:nvSpPr>
            <p:spPr bwMode="auto">
              <a:xfrm>
                <a:off x="2880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20" name="Rectangle 296"/>
              <p:cNvSpPr>
                <a:spLocks noChangeArrowheads="1"/>
              </p:cNvSpPr>
              <p:nvPr/>
            </p:nvSpPr>
            <p:spPr bwMode="auto">
              <a:xfrm>
                <a:off x="268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21" name="Rectangle 297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22" name="Rectangle 298"/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23" name="Rectangle 299"/>
              <p:cNvSpPr>
                <a:spLocks noChangeArrowheads="1"/>
              </p:cNvSpPr>
              <p:nvPr/>
            </p:nvSpPr>
            <p:spPr bwMode="auto">
              <a:xfrm>
                <a:off x="316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24" name="Rectangle 300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25" name="Rectangle 301"/>
              <p:cNvSpPr>
                <a:spLocks noChangeArrowheads="1"/>
              </p:cNvSpPr>
              <p:nvPr/>
            </p:nvSpPr>
            <p:spPr bwMode="auto">
              <a:xfrm>
                <a:off x="364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26" name="Rectangle 302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27" name="Rectangle 303"/>
              <p:cNvSpPr>
                <a:spLocks noChangeArrowheads="1"/>
              </p:cNvSpPr>
              <p:nvPr/>
            </p:nvSpPr>
            <p:spPr bwMode="auto">
              <a:xfrm>
                <a:off x="345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28" name="Rectangle 304"/>
              <p:cNvSpPr>
                <a:spLocks noChangeArrowheads="1"/>
              </p:cNvSpPr>
              <p:nvPr/>
            </p:nvSpPr>
            <p:spPr bwMode="auto">
              <a:xfrm>
                <a:off x="3360" y="1584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29" name="Rectangle 305"/>
              <p:cNvSpPr>
                <a:spLocks noChangeArrowheads="1"/>
              </p:cNvSpPr>
              <p:nvPr/>
            </p:nvSpPr>
            <p:spPr bwMode="auto">
              <a:xfrm>
                <a:off x="393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0" name="Rectangle 306"/>
              <p:cNvSpPr>
                <a:spLocks noChangeArrowheads="1"/>
              </p:cNvSpPr>
              <p:nvPr/>
            </p:nvSpPr>
            <p:spPr bwMode="auto">
              <a:xfrm>
                <a:off x="403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1" name="Rectangle 307"/>
              <p:cNvSpPr>
                <a:spLocks noChangeArrowheads="1"/>
              </p:cNvSpPr>
              <p:nvPr/>
            </p:nvSpPr>
            <p:spPr bwMode="auto">
              <a:xfrm>
                <a:off x="412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2" name="Rectangle 308"/>
              <p:cNvSpPr>
                <a:spLocks noChangeArrowheads="1"/>
              </p:cNvSpPr>
              <p:nvPr/>
            </p:nvSpPr>
            <p:spPr bwMode="auto">
              <a:xfrm>
                <a:off x="4224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3" name="Rectangle 309"/>
              <p:cNvSpPr>
                <a:spLocks noChangeArrowheads="1"/>
              </p:cNvSpPr>
              <p:nvPr/>
            </p:nvSpPr>
            <p:spPr bwMode="auto">
              <a:xfrm>
                <a:off x="441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4" name="Rectangle 310"/>
              <p:cNvSpPr>
                <a:spLocks noChangeArrowheads="1"/>
              </p:cNvSpPr>
              <p:nvPr/>
            </p:nvSpPr>
            <p:spPr bwMode="auto">
              <a:xfrm>
                <a:off x="451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5" name="Rectangle 311"/>
              <p:cNvSpPr>
                <a:spLocks noChangeArrowheads="1"/>
              </p:cNvSpPr>
              <p:nvPr/>
            </p:nvSpPr>
            <p:spPr bwMode="auto">
              <a:xfrm>
                <a:off x="460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6" name="Rectangle 312"/>
              <p:cNvSpPr>
                <a:spLocks noChangeArrowheads="1"/>
              </p:cNvSpPr>
              <p:nvPr/>
            </p:nvSpPr>
            <p:spPr bwMode="auto">
              <a:xfrm>
                <a:off x="4800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7" name="Rectangle 313"/>
              <p:cNvSpPr>
                <a:spLocks noChangeArrowheads="1"/>
              </p:cNvSpPr>
              <p:nvPr/>
            </p:nvSpPr>
            <p:spPr bwMode="auto">
              <a:xfrm>
                <a:off x="489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8" name="Rectangle 314"/>
              <p:cNvSpPr>
                <a:spLocks noChangeArrowheads="1"/>
              </p:cNvSpPr>
              <p:nvPr/>
            </p:nvSpPr>
            <p:spPr bwMode="auto">
              <a:xfrm>
                <a:off x="499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39" name="Rectangle 315"/>
              <p:cNvSpPr>
                <a:spLocks noChangeArrowheads="1"/>
              </p:cNvSpPr>
              <p:nvPr/>
            </p:nvSpPr>
            <p:spPr bwMode="auto">
              <a:xfrm>
                <a:off x="5376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40" name="Rectangle 316"/>
              <p:cNvSpPr>
                <a:spLocks noChangeArrowheads="1"/>
              </p:cNvSpPr>
              <p:nvPr/>
            </p:nvSpPr>
            <p:spPr bwMode="auto">
              <a:xfrm>
                <a:off x="5472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41" name="Rectangle 317"/>
              <p:cNvSpPr>
                <a:spLocks noChangeArrowheads="1"/>
              </p:cNvSpPr>
              <p:nvPr/>
            </p:nvSpPr>
            <p:spPr bwMode="auto">
              <a:xfrm>
                <a:off x="5568" y="1584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42" name="Rectangle 318"/>
              <p:cNvSpPr>
                <a:spLocks noChangeArrowheads="1"/>
              </p:cNvSpPr>
              <p:nvPr/>
            </p:nvSpPr>
            <p:spPr bwMode="auto">
              <a:xfrm>
                <a:off x="134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3" name="Rectangle 319"/>
              <p:cNvSpPr>
                <a:spLocks noChangeArrowheads="1"/>
              </p:cNvSpPr>
              <p:nvPr/>
            </p:nvSpPr>
            <p:spPr bwMode="auto">
              <a:xfrm>
                <a:off x="14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4" name="Rectangle 320"/>
              <p:cNvSpPr>
                <a:spLocks noChangeArrowheads="1"/>
              </p:cNvSpPr>
              <p:nvPr/>
            </p:nvSpPr>
            <p:spPr bwMode="auto">
              <a:xfrm>
                <a:off x="153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5" name="Rectangle 321"/>
              <p:cNvSpPr>
                <a:spLocks noChangeArrowheads="1"/>
              </p:cNvSpPr>
              <p:nvPr/>
            </p:nvSpPr>
            <p:spPr bwMode="auto">
              <a:xfrm>
                <a:off x="508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6" name="Rectangle 322"/>
              <p:cNvSpPr>
                <a:spLocks noChangeArrowheads="1"/>
              </p:cNvSpPr>
              <p:nvPr/>
            </p:nvSpPr>
            <p:spPr bwMode="auto">
              <a:xfrm>
                <a:off x="518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7" name="Rectangle 323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8" name="Rectangle 324"/>
              <p:cNvSpPr>
                <a:spLocks noChangeArrowheads="1"/>
              </p:cNvSpPr>
              <p:nvPr/>
            </p:nvSpPr>
            <p:spPr bwMode="auto">
              <a:xfrm>
                <a:off x="2208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49" name="Rectangle 325"/>
              <p:cNvSpPr>
                <a:spLocks noChangeArrowheads="1"/>
              </p:cNvSpPr>
              <p:nvPr/>
            </p:nvSpPr>
            <p:spPr bwMode="auto">
              <a:xfrm>
                <a:off x="2592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0" name="Rectangle 326"/>
              <p:cNvSpPr>
                <a:spLocks noChangeArrowheads="1"/>
              </p:cNvSpPr>
              <p:nvPr/>
            </p:nvSpPr>
            <p:spPr bwMode="auto">
              <a:xfrm>
                <a:off x="182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1" name="Rectangle 327"/>
              <p:cNvSpPr>
                <a:spLocks noChangeArrowheads="1"/>
              </p:cNvSpPr>
              <p:nvPr/>
            </p:nvSpPr>
            <p:spPr bwMode="auto">
              <a:xfrm>
                <a:off x="528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2" name="Rectangle 328"/>
              <p:cNvSpPr>
                <a:spLocks noChangeArrowheads="1"/>
              </p:cNvSpPr>
              <p:nvPr/>
            </p:nvSpPr>
            <p:spPr bwMode="auto">
              <a:xfrm>
                <a:off x="432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3" name="Rectangle 329"/>
              <p:cNvSpPr>
                <a:spLocks noChangeArrowheads="1"/>
              </p:cNvSpPr>
              <p:nvPr/>
            </p:nvSpPr>
            <p:spPr bwMode="auto">
              <a:xfrm>
                <a:off x="470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4" name="Rectangle 330"/>
              <p:cNvSpPr>
                <a:spLocks noChangeArrowheads="1"/>
              </p:cNvSpPr>
              <p:nvPr/>
            </p:nvSpPr>
            <p:spPr bwMode="auto">
              <a:xfrm>
                <a:off x="2976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5" name="Rectangle 331"/>
              <p:cNvSpPr>
                <a:spLocks noChangeArrowheads="1"/>
              </p:cNvSpPr>
              <p:nvPr/>
            </p:nvSpPr>
            <p:spPr bwMode="auto">
              <a:xfrm>
                <a:off x="3264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56" name="Rectangle 332"/>
              <p:cNvSpPr>
                <a:spLocks noChangeArrowheads="1"/>
              </p:cNvSpPr>
              <p:nvPr/>
            </p:nvSpPr>
            <p:spPr bwMode="auto">
              <a:xfrm>
                <a:off x="3840" y="1584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  <p:grpSp>
          <p:nvGrpSpPr>
            <p:cNvPr id="68774" name="Group 333"/>
            <p:cNvGrpSpPr>
              <a:grpSpLocks/>
            </p:cNvGrpSpPr>
            <p:nvPr/>
          </p:nvGrpSpPr>
          <p:grpSpPr bwMode="auto">
            <a:xfrm>
              <a:off x="96" y="2016"/>
              <a:ext cx="5568" cy="144"/>
              <a:chOff x="96" y="1296"/>
              <a:chExt cx="5568" cy="144"/>
            </a:xfrm>
          </p:grpSpPr>
          <p:sp>
            <p:nvSpPr>
              <p:cNvPr id="2254158" name="Rectangle 334"/>
              <p:cNvSpPr>
                <a:spLocks noChangeArrowheads="1"/>
              </p:cNvSpPr>
              <p:nvPr/>
            </p:nvSpPr>
            <p:spPr bwMode="auto">
              <a:xfrm>
                <a:off x="1440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59" name="Rectangle 335"/>
              <p:cNvSpPr>
                <a:spLocks noChangeArrowheads="1"/>
              </p:cNvSpPr>
              <p:nvPr/>
            </p:nvSpPr>
            <p:spPr bwMode="auto">
              <a:xfrm>
                <a:off x="1536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60" name="Rectangle 336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61" name="Rectangle 337"/>
              <p:cNvSpPr>
                <a:spLocks noChangeArrowheads="1"/>
              </p:cNvSpPr>
              <p:nvPr/>
            </p:nvSpPr>
            <p:spPr bwMode="auto">
              <a:xfrm>
                <a:off x="2304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62" name="Rectangle 338"/>
              <p:cNvSpPr>
                <a:spLocks noChangeArrowheads="1"/>
              </p:cNvSpPr>
              <p:nvPr/>
            </p:nvSpPr>
            <p:spPr bwMode="auto">
              <a:xfrm>
                <a:off x="2976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63" name="Rectangle 339"/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64" name="Rectangle 340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65" name="Rectangle 341"/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166" name="Rectangle 342"/>
              <p:cNvSpPr>
                <a:spLocks noChangeArrowheads="1"/>
              </p:cNvSpPr>
              <p:nvPr/>
            </p:nvSpPr>
            <p:spPr bwMode="auto">
              <a:xfrm>
                <a:off x="96" y="129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Far Western 1</a:t>
                </a:r>
              </a:p>
            </p:txBody>
          </p:sp>
          <p:sp>
            <p:nvSpPr>
              <p:cNvPr id="2254167" name="Rectangle 343"/>
              <p:cNvSpPr>
                <a:spLocks noChangeArrowheads="1"/>
              </p:cNvSpPr>
              <p:nvPr/>
            </p:nvSpPr>
            <p:spPr bwMode="auto">
              <a:xfrm>
                <a:off x="3360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68" name="Rectangle 344"/>
              <p:cNvSpPr>
                <a:spLocks noChangeArrowheads="1"/>
              </p:cNvSpPr>
              <p:nvPr/>
            </p:nvSpPr>
            <p:spPr bwMode="auto">
              <a:xfrm>
                <a:off x="3456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69" name="Rectangle 345"/>
              <p:cNvSpPr>
                <a:spLocks noChangeArrowheads="1"/>
              </p:cNvSpPr>
              <p:nvPr/>
            </p:nvSpPr>
            <p:spPr bwMode="auto">
              <a:xfrm>
                <a:off x="3552" y="129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70" name="Rectangle 346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71" name="Rectangle 347"/>
              <p:cNvSpPr>
                <a:spLocks noChangeArrowheads="1"/>
              </p:cNvSpPr>
              <p:nvPr/>
            </p:nvSpPr>
            <p:spPr bwMode="auto">
              <a:xfrm>
                <a:off x="3936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72" name="Rectangle 348"/>
              <p:cNvSpPr>
                <a:spLocks noChangeArrowheads="1"/>
              </p:cNvSpPr>
              <p:nvPr/>
            </p:nvSpPr>
            <p:spPr bwMode="auto">
              <a:xfrm>
                <a:off x="4032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73" name="Rectangle 349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4174" name="Rectangle 350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75" name="Rectangle 351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76" name="Rectangle 352"/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77" name="Rectangle 353"/>
              <p:cNvSpPr>
                <a:spLocks noChangeArrowheads="1"/>
              </p:cNvSpPr>
              <p:nvPr/>
            </p:nvSpPr>
            <p:spPr bwMode="auto">
              <a:xfrm>
                <a:off x="19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78" name="Rectangle 354"/>
              <p:cNvSpPr>
                <a:spLocks noChangeArrowheads="1"/>
              </p:cNvSpPr>
              <p:nvPr/>
            </p:nvSpPr>
            <p:spPr bwMode="auto">
              <a:xfrm>
                <a:off x="20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79" name="Rectangle 355"/>
              <p:cNvSpPr>
                <a:spLocks noChangeArrowheads="1"/>
              </p:cNvSpPr>
              <p:nvPr/>
            </p:nvSpPr>
            <p:spPr bwMode="auto">
              <a:xfrm>
                <a:off x="422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0" name="Rectangle 356"/>
              <p:cNvSpPr>
                <a:spLocks noChangeArrowheads="1"/>
              </p:cNvSpPr>
              <p:nvPr/>
            </p:nvSpPr>
            <p:spPr bwMode="auto">
              <a:xfrm>
                <a:off x="432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1" name="Rectangle 357"/>
              <p:cNvSpPr>
                <a:spLocks noChangeArrowheads="1"/>
              </p:cNvSpPr>
              <p:nvPr/>
            </p:nvSpPr>
            <p:spPr bwMode="auto">
              <a:xfrm>
                <a:off x="441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2" name="Rectangle 358"/>
              <p:cNvSpPr>
                <a:spLocks noChangeArrowheads="1"/>
              </p:cNvSpPr>
              <p:nvPr/>
            </p:nvSpPr>
            <p:spPr bwMode="auto">
              <a:xfrm>
                <a:off x="45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3" name="Rectangle 359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4" name="Rectangle 360"/>
              <p:cNvSpPr>
                <a:spLocks noChangeArrowheads="1"/>
              </p:cNvSpPr>
              <p:nvPr/>
            </p:nvSpPr>
            <p:spPr bwMode="auto">
              <a:xfrm>
                <a:off x="470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5" name="Rectangle 361"/>
              <p:cNvSpPr>
                <a:spLocks noChangeArrowheads="1"/>
              </p:cNvSpPr>
              <p:nvPr/>
            </p:nvSpPr>
            <p:spPr bwMode="auto">
              <a:xfrm>
                <a:off x="48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6" name="Rectangle 362"/>
              <p:cNvSpPr>
                <a:spLocks noChangeArrowheads="1"/>
              </p:cNvSpPr>
              <p:nvPr/>
            </p:nvSpPr>
            <p:spPr bwMode="auto">
              <a:xfrm>
                <a:off x="48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7" name="Rectangle 363"/>
              <p:cNvSpPr>
                <a:spLocks noChangeArrowheads="1"/>
              </p:cNvSpPr>
              <p:nvPr/>
            </p:nvSpPr>
            <p:spPr bwMode="auto">
              <a:xfrm>
                <a:off x="49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8" name="Rectangle 364"/>
              <p:cNvSpPr>
                <a:spLocks noChangeArrowheads="1"/>
              </p:cNvSpPr>
              <p:nvPr/>
            </p:nvSpPr>
            <p:spPr bwMode="auto">
              <a:xfrm>
                <a:off x="50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89" name="Rectangle 365"/>
              <p:cNvSpPr>
                <a:spLocks noChangeArrowheads="1"/>
              </p:cNvSpPr>
              <p:nvPr/>
            </p:nvSpPr>
            <p:spPr bwMode="auto">
              <a:xfrm>
                <a:off x="51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0" name="Rectangle 366"/>
              <p:cNvSpPr>
                <a:spLocks noChangeArrowheads="1"/>
              </p:cNvSpPr>
              <p:nvPr/>
            </p:nvSpPr>
            <p:spPr bwMode="auto">
              <a:xfrm>
                <a:off x="52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1" name="Rectangle 367"/>
              <p:cNvSpPr>
                <a:spLocks noChangeArrowheads="1"/>
              </p:cNvSpPr>
              <p:nvPr/>
            </p:nvSpPr>
            <p:spPr bwMode="auto">
              <a:xfrm>
                <a:off x="537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2" name="Rectangle 368"/>
              <p:cNvSpPr>
                <a:spLocks noChangeArrowheads="1"/>
              </p:cNvSpPr>
              <p:nvPr/>
            </p:nvSpPr>
            <p:spPr bwMode="auto">
              <a:xfrm>
                <a:off x="547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3" name="Rectangle 369"/>
              <p:cNvSpPr>
                <a:spLocks noChangeArrowheads="1"/>
              </p:cNvSpPr>
              <p:nvPr/>
            </p:nvSpPr>
            <p:spPr bwMode="auto">
              <a:xfrm>
                <a:off x="556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4" name="Rectangle 370"/>
              <p:cNvSpPr>
                <a:spLocks noChangeArrowheads="1"/>
              </p:cNvSpPr>
              <p:nvPr/>
            </p:nvSpPr>
            <p:spPr bwMode="auto">
              <a:xfrm>
                <a:off x="240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5" name="Rectangle 371"/>
              <p:cNvSpPr>
                <a:spLocks noChangeArrowheads="1"/>
              </p:cNvSpPr>
              <p:nvPr/>
            </p:nvSpPr>
            <p:spPr bwMode="auto">
              <a:xfrm>
                <a:off x="2496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6" name="Rectangle 372"/>
              <p:cNvSpPr>
                <a:spLocks noChangeArrowheads="1"/>
              </p:cNvSpPr>
              <p:nvPr/>
            </p:nvSpPr>
            <p:spPr bwMode="auto">
              <a:xfrm>
                <a:off x="259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7" name="Rectangle 373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8" name="Rectangle 374"/>
              <p:cNvSpPr>
                <a:spLocks noChangeArrowheads="1"/>
              </p:cNvSpPr>
              <p:nvPr/>
            </p:nvSpPr>
            <p:spPr bwMode="auto">
              <a:xfrm>
                <a:off x="278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199" name="Rectangle 375"/>
              <p:cNvSpPr>
                <a:spLocks noChangeArrowheads="1"/>
              </p:cNvSpPr>
              <p:nvPr/>
            </p:nvSpPr>
            <p:spPr bwMode="auto">
              <a:xfrm>
                <a:off x="288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200" name="Rectangle 376"/>
              <p:cNvSpPr>
                <a:spLocks noChangeArrowheads="1"/>
              </p:cNvSpPr>
              <p:nvPr/>
            </p:nvSpPr>
            <p:spPr bwMode="auto">
              <a:xfrm>
                <a:off x="3840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201" name="Rectangle 377"/>
              <p:cNvSpPr>
                <a:spLocks noChangeArrowheads="1"/>
              </p:cNvSpPr>
              <p:nvPr/>
            </p:nvSpPr>
            <p:spPr bwMode="auto">
              <a:xfrm>
                <a:off x="134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202" name="Rectangle 378"/>
              <p:cNvSpPr>
                <a:spLocks noChangeArrowheads="1"/>
              </p:cNvSpPr>
              <p:nvPr/>
            </p:nvSpPr>
            <p:spPr bwMode="auto">
              <a:xfrm>
                <a:off x="2112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  <p:sp>
            <p:nvSpPr>
              <p:cNvPr id="2254203" name="Rectangle 379"/>
              <p:cNvSpPr>
                <a:spLocks noChangeArrowheads="1"/>
              </p:cNvSpPr>
              <p:nvPr/>
            </p:nvSpPr>
            <p:spPr bwMode="auto">
              <a:xfrm>
                <a:off x="3264" y="1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800">
                  <a:cs typeface="+mn-cs"/>
                </a:endParaRPr>
              </a:p>
            </p:txBody>
          </p:sp>
        </p:grpSp>
      </p:grpSp>
      <p:grpSp>
        <p:nvGrpSpPr>
          <p:cNvPr id="68612" name="Group 380"/>
          <p:cNvGrpSpPr>
            <a:grpSpLocks/>
          </p:cNvGrpSpPr>
          <p:nvPr/>
        </p:nvGrpSpPr>
        <p:grpSpPr bwMode="auto">
          <a:xfrm>
            <a:off x="2133600" y="3810000"/>
            <a:ext cx="6858000" cy="457200"/>
            <a:chOff x="1344" y="2448"/>
            <a:chExt cx="4320" cy="288"/>
          </a:xfrm>
        </p:grpSpPr>
        <p:sp>
          <p:nvSpPr>
            <p:cNvPr id="2254205" name="Rectangle 381"/>
            <p:cNvSpPr>
              <a:spLocks noChangeArrowheads="1"/>
            </p:cNvSpPr>
            <p:nvPr/>
          </p:nvSpPr>
          <p:spPr bwMode="auto">
            <a:xfrm rot="-5400000">
              <a:off x="124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3.52</a:t>
              </a:r>
            </a:p>
          </p:txBody>
        </p:sp>
        <p:sp>
          <p:nvSpPr>
            <p:cNvPr id="2254206" name="Rectangle 382"/>
            <p:cNvSpPr>
              <a:spLocks noChangeArrowheads="1"/>
            </p:cNvSpPr>
            <p:nvPr/>
          </p:nvSpPr>
          <p:spPr bwMode="auto">
            <a:xfrm rot="-5400000">
              <a:off x="134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18.2</a:t>
              </a:r>
            </a:p>
          </p:txBody>
        </p:sp>
        <p:sp>
          <p:nvSpPr>
            <p:cNvPr id="2254207" name="Rectangle 383"/>
            <p:cNvSpPr>
              <a:spLocks noChangeArrowheads="1"/>
            </p:cNvSpPr>
            <p:nvPr/>
          </p:nvSpPr>
          <p:spPr bwMode="auto">
            <a:xfrm rot="-5400000">
              <a:off x="144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11.1</a:t>
              </a:r>
            </a:p>
          </p:txBody>
        </p:sp>
        <p:sp>
          <p:nvSpPr>
            <p:cNvPr id="2254208" name="Rectangle 384"/>
            <p:cNvSpPr>
              <a:spLocks noChangeArrowheads="1"/>
            </p:cNvSpPr>
            <p:nvPr/>
          </p:nvSpPr>
          <p:spPr bwMode="auto">
            <a:xfrm rot="-5400000">
              <a:off x="153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13.9</a:t>
              </a:r>
            </a:p>
          </p:txBody>
        </p:sp>
        <p:sp>
          <p:nvSpPr>
            <p:cNvPr id="2254209" name="Rectangle 385"/>
            <p:cNvSpPr>
              <a:spLocks noChangeArrowheads="1"/>
            </p:cNvSpPr>
            <p:nvPr/>
          </p:nvSpPr>
          <p:spPr bwMode="auto">
            <a:xfrm rot="-5400000">
              <a:off x="163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26.6</a:t>
              </a:r>
            </a:p>
          </p:txBody>
        </p:sp>
        <p:sp>
          <p:nvSpPr>
            <p:cNvPr id="2254210" name="Rectangle 386"/>
            <p:cNvSpPr>
              <a:spLocks noChangeArrowheads="1"/>
            </p:cNvSpPr>
            <p:nvPr/>
          </p:nvSpPr>
          <p:spPr bwMode="auto">
            <a:xfrm rot="-5400000">
              <a:off x="172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11" name="Rectangle 387"/>
            <p:cNvSpPr>
              <a:spLocks noChangeArrowheads="1"/>
            </p:cNvSpPr>
            <p:nvPr/>
          </p:nvSpPr>
          <p:spPr bwMode="auto">
            <a:xfrm rot="-5400000">
              <a:off x="182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  <p:sp>
          <p:nvSpPr>
            <p:cNvPr id="2254212" name="Rectangle 388"/>
            <p:cNvSpPr>
              <a:spLocks noChangeArrowheads="1"/>
            </p:cNvSpPr>
            <p:nvPr/>
          </p:nvSpPr>
          <p:spPr bwMode="auto">
            <a:xfrm rot="-5400000">
              <a:off x="508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13" name="Rectangle 389"/>
            <p:cNvSpPr>
              <a:spLocks noChangeArrowheads="1"/>
            </p:cNvSpPr>
            <p:nvPr/>
          </p:nvSpPr>
          <p:spPr bwMode="auto">
            <a:xfrm rot="-5400000">
              <a:off x="499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14" name="Rectangle 390"/>
            <p:cNvSpPr>
              <a:spLocks noChangeArrowheads="1"/>
            </p:cNvSpPr>
            <p:nvPr/>
          </p:nvSpPr>
          <p:spPr bwMode="auto">
            <a:xfrm rot="-5400000">
              <a:off x="489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4215" name="Rectangle 391"/>
            <p:cNvSpPr>
              <a:spLocks noChangeArrowheads="1"/>
            </p:cNvSpPr>
            <p:nvPr/>
          </p:nvSpPr>
          <p:spPr bwMode="auto">
            <a:xfrm rot="-5400000">
              <a:off x="480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4216" name="Rectangle 392"/>
            <p:cNvSpPr>
              <a:spLocks noChangeArrowheads="1"/>
            </p:cNvSpPr>
            <p:nvPr/>
          </p:nvSpPr>
          <p:spPr bwMode="auto">
            <a:xfrm rot="-5400000">
              <a:off x="470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0.12</a:t>
              </a:r>
            </a:p>
          </p:txBody>
        </p:sp>
        <p:sp>
          <p:nvSpPr>
            <p:cNvPr id="2254217" name="Rectangle 393"/>
            <p:cNvSpPr>
              <a:spLocks noChangeArrowheads="1"/>
            </p:cNvSpPr>
            <p:nvPr/>
          </p:nvSpPr>
          <p:spPr bwMode="auto">
            <a:xfrm rot="-5400000">
              <a:off x="460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18" name="Rectangle 394"/>
            <p:cNvSpPr>
              <a:spLocks noChangeArrowheads="1"/>
            </p:cNvSpPr>
            <p:nvPr/>
          </p:nvSpPr>
          <p:spPr bwMode="auto">
            <a:xfrm rot="-5400000">
              <a:off x="451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4219" name="Rectangle 395"/>
            <p:cNvSpPr>
              <a:spLocks noChangeArrowheads="1"/>
            </p:cNvSpPr>
            <p:nvPr/>
          </p:nvSpPr>
          <p:spPr bwMode="auto">
            <a:xfrm rot="-5400000">
              <a:off x="441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4220" name="Rectangle 396"/>
            <p:cNvSpPr>
              <a:spLocks noChangeArrowheads="1"/>
            </p:cNvSpPr>
            <p:nvPr/>
          </p:nvSpPr>
          <p:spPr bwMode="auto">
            <a:xfrm rot="-5400000">
              <a:off x="432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4221" name="Rectangle 397"/>
            <p:cNvSpPr>
              <a:spLocks noChangeArrowheads="1"/>
            </p:cNvSpPr>
            <p:nvPr/>
          </p:nvSpPr>
          <p:spPr bwMode="auto">
            <a:xfrm rot="-5400000">
              <a:off x="422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22" name="Rectangle 398"/>
            <p:cNvSpPr>
              <a:spLocks noChangeArrowheads="1"/>
            </p:cNvSpPr>
            <p:nvPr/>
          </p:nvSpPr>
          <p:spPr bwMode="auto">
            <a:xfrm rot="-5400000">
              <a:off x="412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23" name="Rectangle 399"/>
            <p:cNvSpPr>
              <a:spLocks noChangeArrowheads="1"/>
            </p:cNvSpPr>
            <p:nvPr/>
          </p:nvSpPr>
          <p:spPr bwMode="auto">
            <a:xfrm rot="-5400000">
              <a:off x="403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0.36</a:t>
              </a:r>
            </a:p>
          </p:txBody>
        </p:sp>
        <p:sp>
          <p:nvSpPr>
            <p:cNvPr id="2254224" name="Rectangle 400"/>
            <p:cNvSpPr>
              <a:spLocks noChangeArrowheads="1"/>
            </p:cNvSpPr>
            <p:nvPr/>
          </p:nvSpPr>
          <p:spPr bwMode="auto">
            <a:xfrm rot="-5400000">
              <a:off x="393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0.08</a:t>
              </a:r>
            </a:p>
          </p:txBody>
        </p:sp>
        <p:sp>
          <p:nvSpPr>
            <p:cNvPr id="2254225" name="Rectangle 401"/>
            <p:cNvSpPr>
              <a:spLocks noChangeArrowheads="1"/>
            </p:cNvSpPr>
            <p:nvPr/>
          </p:nvSpPr>
          <p:spPr bwMode="auto">
            <a:xfrm rot="-5400000">
              <a:off x="384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0.91</a:t>
              </a:r>
            </a:p>
          </p:txBody>
        </p:sp>
        <p:sp>
          <p:nvSpPr>
            <p:cNvPr id="2254226" name="Rectangle 402"/>
            <p:cNvSpPr>
              <a:spLocks noChangeArrowheads="1"/>
            </p:cNvSpPr>
            <p:nvPr/>
          </p:nvSpPr>
          <p:spPr bwMode="auto">
            <a:xfrm rot="-5400000">
              <a:off x="374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27" name="Rectangle 403"/>
            <p:cNvSpPr>
              <a:spLocks noChangeArrowheads="1"/>
            </p:cNvSpPr>
            <p:nvPr/>
          </p:nvSpPr>
          <p:spPr bwMode="auto">
            <a:xfrm rot="-5400000">
              <a:off x="364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  <p:sp>
          <p:nvSpPr>
            <p:cNvPr id="2254228" name="Rectangle 404"/>
            <p:cNvSpPr>
              <a:spLocks noChangeArrowheads="1"/>
            </p:cNvSpPr>
            <p:nvPr/>
          </p:nvSpPr>
          <p:spPr bwMode="auto">
            <a:xfrm rot="-5400000">
              <a:off x="355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0.52</a:t>
              </a:r>
            </a:p>
          </p:txBody>
        </p:sp>
        <p:sp>
          <p:nvSpPr>
            <p:cNvPr id="2254229" name="Rectangle 405"/>
            <p:cNvSpPr>
              <a:spLocks noChangeArrowheads="1"/>
            </p:cNvSpPr>
            <p:nvPr/>
          </p:nvSpPr>
          <p:spPr bwMode="auto">
            <a:xfrm rot="-5400000">
              <a:off x="345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2.16</a:t>
              </a:r>
            </a:p>
          </p:txBody>
        </p:sp>
        <p:sp>
          <p:nvSpPr>
            <p:cNvPr id="2254230" name="Rectangle 406"/>
            <p:cNvSpPr>
              <a:spLocks noChangeArrowheads="1"/>
            </p:cNvSpPr>
            <p:nvPr/>
          </p:nvSpPr>
          <p:spPr bwMode="auto">
            <a:xfrm rot="-5400000">
              <a:off x="336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132</a:t>
              </a:r>
            </a:p>
          </p:txBody>
        </p:sp>
        <p:sp>
          <p:nvSpPr>
            <p:cNvPr id="2254231" name="Rectangle 407"/>
            <p:cNvSpPr>
              <a:spLocks noChangeArrowheads="1"/>
            </p:cNvSpPr>
            <p:nvPr/>
          </p:nvSpPr>
          <p:spPr bwMode="auto">
            <a:xfrm rot="-5400000">
              <a:off x="326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19.5</a:t>
              </a:r>
            </a:p>
          </p:txBody>
        </p:sp>
        <p:sp>
          <p:nvSpPr>
            <p:cNvPr id="2254232" name="Rectangle 408"/>
            <p:cNvSpPr>
              <a:spLocks noChangeArrowheads="1"/>
            </p:cNvSpPr>
            <p:nvPr/>
          </p:nvSpPr>
          <p:spPr bwMode="auto">
            <a:xfrm rot="-5400000">
              <a:off x="316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0.53</a:t>
              </a:r>
            </a:p>
          </p:txBody>
        </p:sp>
        <p:sp>
          <p:nvSpPr>
            <p:cNvPr id="2254233" name="Rectangle 409"/>
            <p:cNvSpPr>
              <a:spLocks noChangeArrowheads="1"/>
            </p:cNvSpPr>
            <p:nvPr/>
          </p:nvSpPr>
          <p:spPr bwMode="auto">
            <a:xfrm rot="-5400000">
              <a:off x="307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3.68</a:t>
              </a:r>
            </a:p>
          </p:txBody>
        </p:sp>
        <p:sp>
          <p:nvSpPr>
            <p:cNvPr id="2254234" name="Rectangle 410"/>
            <p:cNvSpPr>
              <a:spLocks noChangeArrowheads="1"/>
            </p:cNvSpPr>
            <p:nvPr/>
          </p:nvSpPr>
          <p:spPr bwMode="auto">
            <a:xfrm rot="-5400000">
              <a:off x="297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5.52</a:t>
              </a:r>
            </a:p>
          </p:txBody>
        </p:sp>
        <p:sp>
          <p:nvSpPr>
            <p:cNvPr id="2254235" name="Rectangle 411"/>
            <p:cNvSpPr>
              <a:spLocks noChangeArrowheads="1"/>
            </p:cNvSpPr>
            <p:nvPr/>
          </p:nvSpPr>
          <p:spPr bwMode="auto">
            <a:xfrm rot="-5400000">
              <a:off x="288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12.7</a:t>
              </a:r>
            </a:p>
          </p:txBody>
        </p:sp>
        <p:sp>
          <p:nvSpPr>
            <p:cNvPr id="2254236" name="Rectangle 412"/>
            <p:cNvSpPr>
              <a:spLocks noChangeArrowheads="1"/>
            </p:cNvSpPr>
            <p:nvPr/>
          </p:nvSpPr>
          <p:spPr bwMode="auto">
            <a:xfrm rot="-5400000">
              <a:off x="278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10.4</a:t>
              </a:r>
            </a:p>
          </p:txBody>
        </p:sp>
        <p:sp>
          <p:nvSpPr>
            <p:cNvPr id="2254237" name="Rectangle 413"/>
            <p:cNvSpPr>
              <a:spLocks noChangeArrowheads="1"/>
            </p:cNvSpPr>
            <p:nvPr/>
          </p:nvSpPr>
          <p:spPr bwMode="auto">
            <a:xfrm rot="-5400000">
              <a:off x="268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2.25</a:t>
              </a:r>
            </a:p>
          </p:txBody>
        </p:sp>
        <p:sp>
          <p:nvSpPr>
            <p:cNvPr id="2254238" name="Rectangle 414"/>
            <p:cNvSpPr>
              <a:spLocks noChangeArrowheads="1"/>
            </p:cNvSpPr>
            <p:nvPr/>
          </p:nvSpPr>
          <p:spPr bwMode="auto">
            <a:xfrm rot="-5400000">
              <a:off x="259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26.6</a:t>
              </a:r>
            </a:p>
          </p:txBody>
        </p:sp>
        <p:sp>
          <p:nvSpPr>
            <p:cNvPr id="2254239" name="Rectangle 415"/>
            <p:cNvSpPr>
              <a:spLocks noChangeArrowheads="1"/>
            </p:cNvSpPr>
            <p:nvPr/>
          </p:nvSpPr>
          <p:spPr bwMode="auto">
            <a:xfrm rot="-5400000">
              <a:off x="249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4240" name="Rectangle 416"/>
            <p:cNvSpPr>
              <a:spLocks noChangeArrowheads="1"/>
            </p:cNvSpPr>
            <p:nvPr/>
          </p:nvSpPr>
          <p:spPr bwMode="auto">
            <a:xfrm rot="-5400000">
              <a:off x="240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  <p:sp>
          <p:nvSpPr>
            <p:cNvPr id="2254241" name="Rectangle 417"/>
            <p:cNvSpPr>
              <a:spLocks noChangeArrowheads="1"/>
            </p:cNvSpPr>
            <p:nvPr/>
          </p:nvSpPr>
          <p:spPr bwMode="auto">
            <a:xfrm rot="-5400000">
              <a:off x="230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2.25</a:t>
              </a:r>
            </a:p>
          </p:txBody>
        </p:sp>
        <p:sp>
          <p:nvSpPr>
            <p:cNvPr id="2254242" name="Rectangle 418"/>
            <p:cNvSpPr>
              <a:spLocks noChangeArrowheads="1"/>
            </p:cNvSpPr>
            <p:nvPr/>
          </p:nvSpPr>
          <p:spPr bwMode="auto">
            <a:xfrm rot="-5400000">
              <a:off x="220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11.1</a:t>
              </a:r>
            </a:p>
          </p:txBody>
        </p:sp>
        <p:sp>
          <p:nvSpPr>
            <p:cNvPr id="2254243" name="Rectangle 419"/>
            <p:cNvSpPr>
              <a:spLocks noChangeArrowheads="1"/>
            </p:cNvSpPr>
            <p:nvPr/>
          </p:nvSpPr>
          <p:spPr bwMode="auto">
            <a:xfrm rot="-5400000">
              <a:off x="211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18.2</a:t>
              </a:r>
            </a:p>
          </p:txBody>
        </p:sp>
        <p:sp>
          <p:nvSpPr>
            <p:cNvPr id="2254244" name="Rectangle 420"/>
            <p:cNvSpPr>
              <a:spLocks noChangeArrowheads="1"/>
            </p:cNvSpPr>
            <p:nvPr/>
          </p:nvSpPr>
          <p:spPr bwMode="auto">
            <a:xfrm rot="-5400000">
              <a:off x="201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10.4</a:t>
              </a:r>
            </a:p>
          </p:txBody>
        </p:sp>
        <p:sp>
          <p:nvSpPr>
            <p:cNvPr id="2254245" name="Rectangle 421"/>
            <p:cNvSpPr>
              <a:spLocks noChangeArrowheads="1"/>
            </p:cNvSpPr>
            <p:nvPr/>
          </p:nvSpPr>
          <p:spPr bwMode="auto">
            <a:xfrm rot="-5400000">
              <a:off x="192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2.25</a:t>
              </a:r>
            </a:p>
          </p:txBody>
        </p:sp>
        <p:sp>
          <p:nvSpPr>
            <p:cNvPr id="2254246" name="Rectangle 422"/>
            <p:cNvSpPr>
              <a:spLocks noChangeArrowheads="1"/>
            </p:cNvSpPr>
            <p:nvPr/>
          </p:nvSpPr>
          <p:spPr bwMode="auto">
            <a:xfrm rot="-5400000">
              <a:off x="528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4247" name="Rectangle 423"/>
            <p:cNvSpPr>
              <a:spLocks noChangeArrowheads="1"/>
            </p:cNvSpPr>
            <p:nvPr/>
          </p:nvSpPr>
          <p:spPr bwMode="auto">
            <a:xfrm rot="-5400000">
              <a:off x="537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4248" name="Rectangle 424"/>
            <p:cNvSpPr>
              <a:spLocks noChangeArrowheads="1"/>
            </p:cNvSpPr>
            <p:nvPr/>
          </p:nvSpPr>
          <p:spPr bwMode="auto">
            <a:xfrm rot="-5400000">
              <a:off x="547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4249" name="Rectangle 425"/>
            <p:cNvSpPr>
              <a:spLocks noChangeArrowheads="1"/>
            </p:cNvSpPr>
            <p:nvPr/>
          </p:nvSpPr>
          <p:spPr bwMode="auto">
            <a:xfrm rot="-5400000">
              <a:off x="518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</p:grpSp>
      <p:grpSp>
        <p:nvGrpSpPr>
          <p:cNvPr id="68613" name="Group 426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68629" name="Group 427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54252" name="Rectangle 428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3" name="Rectangle 429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4" name="Rectangle 430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5" name="Rectangle 431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6" name="Rectangle 432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7" name="Rectangle 433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8" name="Rectangle 434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59" name="Rectangle 435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60" name="Rectangle 436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4261" name="Rectangle 437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62" name="Rectangle 438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63" name="Rectangle 439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264" name="Rectangle 440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265" name="Rectangle 441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266" name="Rectangle 442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267" name="Rectangle 443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268" name="Rectangle 444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269" name="Rectangle 445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270" name="Rectangle 446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271" name="Rectangle 447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272" name="Rectangle 448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273" name="Rectangle 449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274" name="Rectangle 450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275" name="Rectangle 451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276" name="Rectangle 452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277" name="Rectangle 453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278" name="Rectangle 454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279" name="Rectangle 455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0" name="Rectangle 456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1" name="Rectangle 457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2" name="Rectangle 458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3" name="Rectangle 459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4" name="Rectangle 460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5" name="Rectangle 461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286" name="Rectangle 462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87" name="Rectangle 463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88" name="Rectangle 464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89" name="Rectangle 465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90" name="Rectangle 466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91" name="Rectangle 467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292" name="Rectangle 468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293" name="Rectangle 469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294" name="Rectangle 470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295" name="Rectangle 471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296" name="Rectangle 472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297" name="Rectangle 473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68630" name="Group 474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54299" name="Rectangle 475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4300" name="Rectangle 476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301" name="Rectangle 47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302" name="Rectangle 478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303" name="Rectangle 479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304" name="Rectangle 480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305" name="Rectangle 481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06" name="Rectangle 482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07" name="Rectangle 483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08" name="Rectangle 484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4309" name="Rectangle 485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310" name="Rectangle 486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311" name="Rectangle 487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312" name="Rectangle 488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313" name="Rectangle 489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14" name="Rectangle 490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15" name="Rectangle 491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16" name="Rectangle 492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4317" name="Rectangle 493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318" name="Rectangle 494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319" name="Rectangle 495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320" name="Rectangle 496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21" name="Rectangle 497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22" name="Rectangle 498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23" name="Rectangle 499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4324" name="Rectangle 500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325" name="Rectangle 501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326" name="Rectangle 502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27" name="Rectangle 503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28" name="Rectangle 504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29" name="Rectangle 505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4330" name="Rectangle 506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331" name="Rectangle 50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32" name="Rectangle 508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33" name="Rectangle 509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34" name="Rectangle 510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4335" name="Rectangle 511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36" name="Rectangle 512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37" name="Rectangle 513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38" name="Rectangle 514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4339" name="Rectangle 515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40" name="Rectangle 516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41" name="Rectangle 517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42" name="Rectangle 518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4343" name="Rectangle 519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4344" name="Rectangle 520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68614" name="Group 521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54346" name="Rectangle 522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4347" name="Rectangle 523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4348" name="Rectangle 524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54349" name="Rectangle 525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54350" name="Rectangle 526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4351" name="Rectangle 527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4352" name="Rectangle 528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54353" name="Rectangle 529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68615" name="Group 530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54355" name="Rectangle 531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68620" name="Picture 532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4357" name="Text Box 533"/>
          <p:cNvSpPr txBox="1">
            <a:spLocks noChangeArrowheads="1"/>
          </p:cNvSpPr>
          <p:nvPr/>
        </p:nvSpPr>
        <p:spPr bwMode="auto">
          <a:xfrm>
            <a:off x="5384800" y="5519738"/>
            <a:ext cx="265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ja-JP" altLang="en-US" b="0">
                <a:solidFill>
                  <a:srgbClr val="800080"/>
                </a:solidFill>
                <a:latin typeface="Arial"/>
                <a:cs typeface="+mn-cs"/>
              </a:rPr>
              <a:t>“</a:t>
            </a:r>
            <a:r>
              <a:rPr lang="en-US" b="0">
                <a:solidFill>
                  <a:srgbClr val="800080"/>
                </a:solidFill>
                <a:latin typeface="Tahoma" charset="0"/>
                <a:cs typeface="+mn-cs"/>
              </a:rPr>
              <a:t>Weighted Voting</a:t>
            </a:r>
            <a:r>
              <a:rPr lang="ja-JP" altLang="en-US" b="0">
                <a:solidFill>
                  <a:srgbClr val="800080"/>
                </a:solidFill>
                <a:latin typeface="Arial"/>
                <a:cs typeface="+mn-cs"/>
              </a:rPr>
              <a:t>”</a:t>
            </a:r>
            <a:endParaRPr lang="en-US" b="0">
              <a:solidFill>
                <a:srgbClr val="800080"/>
              </a:solidFill>
              <a:latin typeface="Tahoma" charset="0"/>
              <a:cs typeface="+mn-cs"/>
            </a:endParaRPr>
          </a:p>
        </p:txBody>
      </p:sp>
      <p:graphicFrame>
        <p:nvGraphicFramePr>
          <p:cNvPr id="68617" name="Object 534"/>
          <p:cNvGraphicFramePr>
            <a:graphicFrameLocks noChangeAspect="1"/>
          </p:cNvGraphicFramePr>
          <p:nvPr/>
        </p:nvGraphicFramePr>
        <p:xfrm>
          <a:off x="2057400" y="4876800"/>
          <a:ext cx="312420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254000" progId="Equation.DSMT4">
                  <p:embed/>
                </p:oleObj>
              </mc:Choice>
              <mc:Fallback>
                <p:oleObj r:id="rId4" imgW="1752600" imgH="254000" progId="Equation.DSMT4">
                  <p:embed/>
                  <p:pic>
                    <p:nvPicPr>
                      <p:cNvPr id="0" name="Object 5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76800"/>
                        <a:ext cx="312420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359" name="Line 535"/>
          <p:cNvSpPr>
            <a:spLocks noChangeShapeType="1"/>
          </p:cNvSpPr>
          <p:nvPr/>
        </p:nvSpPr>
        <p:spPr bwMode="auto">
          <a:xfrm flipV="1">
            <a:off x="2209800" y="4572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800080"/>
                </a:solidFill>
                <a:cs typeface="+mj-cs"/>
              </a:rPr>
              <a:t>Data Integration: ROC Curve</a:t>
            </a:r>
          </a:p>
        </p:txBody>
      </p:sp>
      <p:grpSp>
        <p:nvGrpSpPr>
          <p:cNvPr id="70658" name="Group 3"/>
          <p:cNvGrpSpPr>
            <a:grpSpLocks/>
          </p:cNvGrpSpPr>
          <p:nvPr/>
        </p:nvGrpSpPr>
        <p:grpSpPr bwMode="auto">
          <a:xfrm>
            <a:off x="152400" y="2438400"/>
            <a:ext cx="8839200" cy="228600"/>
            <a:chOff x="96" y="2688"/>
            <a:chExt cx="5568" cy="144"/>
          </a:xfrm>
        </p:grpSpPr>
        <p:sp>
          <p:nvSpPr>
            <p:cNvPr id="2255876" name="Rectangle 4"/>
            <p:cNvSpPr>
              <a:spLocks noChangeArrowheads="1"/>
            </p:cNvSpPr>
            <p:nvPr/>
          </p:nvSpPr>
          <p:spPr bwMode="auto">
            <a:xfrm>
              <a:off x="192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77" name="Rectangle 5"/>
            <p:cNvSpPr>
              <a:spLocks noChangeArrowheads="1"/>
            </p:cNvSpPr>
            <p:nvPr/>
          </p:nvSpPr>
          <p:spPr bwMode="auto">
            <a:xfrm>
              <a:off x="249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78" name="Rectangle 6"/>
            <p:cNvSpPr>
              <a:spLocks noChangeArrowheads="1"/>
            </p:cNvSpPr>
            <p:nvPr/>
          </p:nvSpPr>
          <p:spPr bwMode="auto">
            <a:xfrm>
              <a:off x="268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79" name="Rectangle 7"/>
            <p:cNvSpPr>
              <a:spLocks noChangeArrowheads="1"/>
            </p:cNvSpPr>
            <p:nvPr/>
          </p:nvSpPr>
          <p:spPr bwMode="auto">
            <a:xfrm>
              <a:off x="278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80" name="Rectangle 8"/>
            <p:cNvSpPr>
              <a:spLocks noChangeArrowheads="1"/>
            </p:cNvSpPr>
            <p:nvPr/>
          </p:nvSpPr>
          <p:spPr bwMode="auto">
            <a:xfrm>
              <a:off x="288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81" name="Rectangle 9"/>
            <p:cNvSpPr>
              <a:spLocks noChangeArrowheads="1"/>
            </p:cNvSpPr>
            <p:nvPr/>
          </p:nvSpPr>
          <p:spPr bwMode="auto">
            <a:xfrm>
              <a:off x="336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82" name="Rectangle 10"/>
            <p:cNvSpPr>
              <a:spLocks noChangeArrowheads="1"/>
            </p:cNvSpPr>
            <p:nvPr/>
          </p:nvSpPr>
          <p:spPr bwMode="auto">
            <a:xfrm>
              <a:off x="345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83" name="Rectangle 11"/>
            <p:cNvSpPr>
              <a:spLocks noChangeArrowheads="1"/>
            </p:cNvSpPr>
            <p:nvPr/>
          </p:nvSpPr>
          <p:spPr bwMode="auto">
            <a:xfrm>
              <a:off x="364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84" name="Rectangle 12"/>
            <p:cNvSpPr>
              <a:spLocks noChangeArrowheads="1"/>
            </p:cNvSpPr>
            <p:nvPr/>
          </p:nvSpPr>
          <p:spPr bwMode="auto">
            <a:xfrm>
              <a:off x="374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85" name="Rectangle 13"/>
            <p:cNvSpPr>
              <a:spLocks noChangeArrowheads="1"/>
            </p:cNvSpPr>
            <p:nvPr/>
          </p:nvSpPr>
          <p:spPr bwMode="auto">
            <a:xfrm>
              <a:off x="96" y="2688"/>
              <a:ext cx="124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600">
                  <a:cs typeface="+mn-cs"/>
                </a:rPr>
                <a:t>Combined (Bayes)</a:t>
              </a:r>
            </a:p>
          </p:txBody>
        </p:sp>
        <p:sp>
          <p:nvSpPr>
            <p:cNvPr id="2255886" name="Rectangle 14"/>
            <p:cNvSpPr>
              <a:spLocks noChangeArrowheads="1"/>
            </p:cNvSpPr>
            <p:nvPr/>
          </p:nvSpPr>
          <p:spPr bwMode="auto">
            <a:xfrm>
              <a:off x="1344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87" name="Rectangle 15"/>
            <p:cNvSpPr>
              <a:spLocks noChangeArrowheads="1"/>
            </p:cNvSpPr>
            <p:nvPr/>
          </p:nvSpPr>
          <p:spPr bwMode="auto">
            <a:xfrm>
              <a:off x="172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88" name="Rectangle 16"/>
            <p:cNvSpPr>
              <a:spLocks noChangeArrowheads="1"/>
            </p:cNvSpPr>
            <p:nvPr/>
          </p:nvSpPr>
          <p:spPr bwMode="auto">
            <a:xfrm>
              <a:off x="1440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89" name="Rectangle 17"/>
            <p:cNvSpPr>
              <a:spLocks noChangeArrowheads="1"/>
            </p:cNvSpPr>
            <p:nvPr/>
          </p:nvSpPr>
          <p:spPr bwMode="auto">
            <a:xfrm>
              <a:off x="153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90" name="Rectangle 18"/>
            <p:cNvSpPr>
              <a:spLocks noChangeArrowheads="1"/>
            </p:cNvSpPr>
            <p:nvPr/>
          </p:nvSpPr>
          <p:spPr bwMode="auto">
            <a:xfrm>
              <a:off x="163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91" name="Rectangle 19"/>
            <p:cNvSpPr>
              <a:spLocks noChangeArrowheads="1"/>
            </p:cNvSpPr>
            <p:nvPr/>
          </p:nvSpPr>
          <p:spPr bwMode="auto">
            <a:xfrm>
              <a:off x="240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92" name="Rectangle 20"/>
            <p:cNvSpPr>
              <a:spLocks noChangeArrowheads="1"/>
            </p:cNvSpPr>
            <p:nvPr/>
          </p:nvSpPr>
          <p:spPr bwMode="auto">
            <a:xfrm>
              <a:off x="2304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93" name="Rectangle 21"/>
            <p:cNvSpPr>
              <a:spLocks noChangeArrowheads="1"/>
            </p:cNvSpPr>
            <p:nvPr/>
          </p:nvSpPr>
          <p:spPr bwMode="auto">
            <a:xfrm>
              <a:off x="220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94" name="Rectangle 22"/>
            <p:cNvSpPr>
              <a:spLocks noChangeArrowheads="1"/>
            </p:cNvSpPr>
            <p:nvPr/>
          </p:nvSpPr>
          <p:spPr bwMode="auto">
            <a:xfrm>
              <a:off x="2112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895" name="Rectangle 23"/>
            <p:cNvSpPr>
              <a:spLocks noChangeArrowheads="1"/>
            </p:cNvSpPr>
            <p:nvPr/>
          </p:nvSpPr>
          <p:spPr bwMode="auto">
            <a:xfrm>
              <a:off x="2016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96" name="Rectangle 24"/>
            <p:cNvSpPr>
              <a:spLocks noChangeArrowheads="1"/>
            </p:cNvSpPr>
            <p:nvPr/>
          </p:nvSpPr>
          <p:spPr bwMode="auto">
            <a:xfrm>
              <a:off x="2592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97" name="Rectangle 25"/>
            <p:cNvSpPr>
              <a:spLocks noChangeArrowheads="1"/>
            </p:cNvSpPr>
            <p:nvPr/>
          </p:nvSpPr>
          <p:spPr bwMode="auto">
            <a:xfrm>
              <a:off x="1824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98" name="Rectangle 26"/>
            <p:cNvSpPr>
              <a:spLocks noChangeArrowheads="1"/>
            </p:cNvSpPr>
            <p:nvPr/>
          </p:nvSpPr>
          <p:spPr bwMode="auto">
            <a:xfrm>
              <a:off x="3552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899" name="Rectangle 27"/>
            <p:cNvSpPr>
              <a:spLocks noChangeArrowheads="1"/>
            </p:cNvSpPr>
            <p:nvPr/>
          </p:nvSpPr>
          <p:spPr bwMode="auto">
            <a:xfrm>
              <a:off x="2976" y="2688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1</a:t>
              </a:r>
            </a:p>
          </p:txBody>
        </p:sp>
        <p:sp>
          <p:nvSpPr>
            <p:cNvPr id="2255900" name="Rectangle 28"/>
            <p:cNvSpPr>
              <a:spLocks noChangeArrowheads="1"/>
            </p:cNvSpPr>
            <p:nvPr/>
          </p:nvSpPr>
          <p:spPr bwMode="auto">
            <a:xfrm>
              <a:off x="307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1" name="Rectangle 29"/>
            <p:cNvSpPr>
              <a:spLocks noChangeArrowheads="1"/>
            </p:cNvSpPr>
            <p:nvPr/>
          </p:nvSpPr>
          <p:spPr bwMode="auto">
            <a:xfrm>
              <a:off x="316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2" name="Rectangle 30"/>
            <p:cNvSpPr>
              <a:spLocks noChangeArrowheads="1"/>
            </p:cNvSpPr>
            <p:nvPr/>
          </p:nvSpPr>
          <p:spPr bwMode="auto">
            <a:xfrm>
              <a:off x="326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3" name="Rectangle 31"/>
            <p:cNvSpPr>
              <a:spLocks noChangeArrowheads="1"/>
            </p:cNvSpPr>
            <p:nvPr/>
          </p:nvSpPr>
          <p:spPr bwMode="auto">
            <a:xfrm>
              <a:off x="384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4" name="Rectangle 32"/>
            <p:cNvSpPr>
              <a:spLocks noChangeArrowheads="1"/>
            </p:cNvSpPr>
            <p:nvPr/>
          </p:nvSpPr>
          <p:spPr bwMode="auto">
            <a:xfrm>
              <a:off x="393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5" name="Rectangle 33"/>
            <p:cNvSpPr>
              <a:spLocks noChangeArrowheads="1"/>
            </p:cNvSpPr>
            <p:nvPr/>
          </p:nvSpPr>
          <p:spPr bwMode="auto">
            <a:xfrm>
              <a:off x="403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6" name="Rectangle 34"/>
            <p:cNvSpPr>
              <a:spLocks noChangeArrowheads="1"/>
            </p:cNvSpPr>
            <p:nvPr/>
          </p:nvSpPr>
          <p:spPr bwMode="auto">
            <a:xfrm>
              <a:off x="412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7" name="Rectangle 35"/>
            <p:cNvSpPr>
              <a:spLocks noChangeArrowheads="1"/>
            </p:cNvSpPr>
            <p:nvPr/>
          </p:nvSpPr>
          <p:spPr bwMode="auto">
            <a:xfrm>
              <a:off x="422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8" name="Rectangle 36"/>
            <p:cNvSpPr>
              <a:spLocks noChangeArrowheads="1"/>
            </p:cNvSpPr>
            <p:nvPr/>
          </p:nvSpPr>
          <p:spPr bwMode="auto">
            <a:xfrm>
              <a:off x="432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09" name="Rectangle 37"/>
            <p:cNvSpPr>
              <a:spLocks noChangeArrowheads="1"/>
            </p:cNvSpPr>
            <p:nvPr/>
          </p:nvSpPr>
          <p:spPr bwMode="auto">
            <a:xfrm>
              <a:off x="441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0" name="Rectangle 38"/>
            <p:cNvSpPr>
              <a:spLocks noChangeArrowheads="1"/>
            </p:cNvSpPr>
            <p:nvPr/>
          </p:nvSpPr>
          <p:spPr bwMode="auto">
            <a:xfrm>
              <a:off x="451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1" name="Rectangle 39"/>
            <p:cNvSpPr>
              <a:spLocks noChangeArrowheads="1"/>
            </p:cNvSpPr>
            <p:nvPr/>
          </p:nvSpPr>
          <p:spPr bwMode="auto">
            <a:xfrm>
              <a:off x="460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2" name="Rectangle 40"/>
            <p:cNvSpPr>
              <a:spLocks noChangeArrowheads="1"/>
            </p:cNvSpPr>
            <p:nvPr/>
          </p:nvSpPr>
          <p:spPr bwMode="auto">
            <a:xfrm>
              <a:off x="470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3" name="Rectangle 41"/>
            <p:cNvSpPr>
              <a:spLocks noChangeArrowheads="1"/>
            </p:cNvSpPr>
            <p:nvPr/>
          </p:nvSpPr>
          <p:spPr bwMode="auto">
            <a:xfrm>
              <a:off x="480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4" name="Rectangle 42"/>
            <p:cNvSpPr>
              <a:spLocks noChangeArrowheads="1"/>
            </p:cNvSpPr>
            <p:nvPr/>
          </p:nvSpPr>
          <p:spPr bwMode="auto">
            <a:xfrm>
              <a:off x="489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5" name="Rectangle 43"/>
            <p:cNvSpPr>
              <a:spLocks noChangeArrowheads="1"/>
            </p:cNvSpPr>
            <p:nvPr/>
          </p:nvSpPr>
          <p:spPr bwMode="auto">
            <a:xfrm>
              <a:off x="499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6" name="Rectangle 44"/>
            <p:cNvSpPr>
              <a:spLocks noChangeArrowheads="1"/>
            </p:cNvSpPr>
            <p:nvPr/>
          </p:nvSpPr>
          <p:spPr bwMode="auto">
            <a:xfrm>
              <a:off x="508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7" name="Rectangle 45"/>
            <p:cNvSpPr>
              <a:spLocks noChangeArrowheads="1"/>
            </p:cNvSpPr>
            <p:nvPr/>
          </p:nvSpPr>
          <p:spPr bwMode="auto">
            <a:xfrm>
              <a:off x="5184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8" name="Rectangle 46"/>
            <p:cNvSpPr>
              <a:spLocks noChangeArrowheads="1"/>
            </p:cNvSpPr>
            <p:nvPr/>
          </p:nvSpPr>
          <p:spPr bwMode="auto">
            <a:xfrm>
              <a:off x="5280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19" name="Rectangle 47"/>
            <p:cNvSpPr>
              <a:spLocks noChangeArrowheads="1"/>
            </p:cNvSpPr>
            <p:nvPr/>
          </p:nvSpPr>
          <p:spPr bwMode="auto">
            <a:xfrm>
              <a:off x="5376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20" name="Rectangle 48"/>
            <p:cNvSpPr>
              <a:spLocks noChangeArrowheads="1"/>
            </p:cNvSpPr>
            <p:nvPr/>
          </p:nvSpPr>
          <p:spPr bwMode="auto">
            <a:xfrm>
              <a:off x="5472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  <p:sp>
          <p:nvSpPr>
            <p:cNvPr id="2255921" name="Rectangle 49"/>
            <p:cNvSpPr>
              <a:spLocks noChangeArrowheads="1"/>
            </p:cNvSpPr>
            <p:nvPr/>
          </p:nvSpPr>
          <p:spPr bwMode="auto">
            <a:xfrm>
              <a:off x="5568" y="2688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800">
                  <a:cs typeface="+mn-cs"/>
                </a:rPr>
                <a:t>0</a:t>
              </a:r>
            </a:p>
          </p:txBody>
        </p:sp>
      </p:grpSp>
      <p:grpSp>
        <p:nvGrpSpPr>
          <p:cNvPr id="70659" name="Group 50"/>
          <p:cNvGrpSpPr>
            <a:grpSpLocks/>
          </p:cNvGrpSpPr>
          <p:nvPr/>
        </p:nvGrpSpPr>
        <p:grpSpPr bwMode="auto">
          <a:xfrm>
            <a:off x="2133600" y="1981200"/>
            <a:ext cx="6858000" cy="457200"/>
            <a:chOff x="1344" y="2448"/>
            <a:chExt cx="4320" cy="288"/>
          </a:xfrm>
        </p:grpSpPr>
        <p:sp>
          <p:nvSpPr>
            <p:cNvPr id="2255923" name="Rectangle 51"/>
            <p:cNvSpPr>
              <a:spLocks noChangeArrowheads="1"/>
            </p:cNvSpPr>
            <p:nvPr/>
          </p:nvSpPr>
          <p:spPr bwMode="auto">
            <a:xfrm rot="-5400000">
              <a:off x="124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3.52</a:t>
              </a:r>
            </a:p>
          </p:txBody>
        </p:sp>
        <p:sp>
          <p:nvSpPr>
            <p:cNvPr id="2255924" name="Rectangle 52"/>
            <p:cNvSpPr>
              <a:spLocks noChangeArrowheads="1"/>
            </p:cNvSpPr>
            <p:nvPr/>
          </p:nvSpPr>
          <p:spPr bwMode="auto">
            <a:xfrm rot="-5400000">
              <a:off x="134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18.2</a:t>
              </a:r>
            </a:p>
          </p:txBody>
        </p:sp>
        <p:sp>
          <p:nvSpPr>
            <p:cNvPr id="2255925" name="Rectangle 53"/>
            <p:cNvSpPr>
              <a:spLocks noChangeArrowheads="1"/>
            </p:cNvSpPr>
            <p:nvPr/>
          </p:nvSpPr>
          <p:spPr bwMode="auto">
            <a:xfrm rot="-5400000">
              <a:off x="144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11.1</a:t>
              </a:r>
            </a:p>
          </p:txBody>
        </p:sp>
        <p:sp>
          <p:nvSpPr>
            <p:cNvPr id="2255926" name="Rectangle 54"/>
            <p:cNvSpPr>
              <a:spLocks noChangeArrowheads="1"/>
            </p:cNvSpPr>
            <p:nvPr/>
          </p:nvSpPr>
          <p:spPr bwMode="auto">
            <a:xfrm rot="-5400000">
              <a:off x="153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13.9</a:t>
              </a:r>
            </a:p>
          </p:txBody>
        </p:sp>
        <p:sp>
          <p:nvSpPr>
            <p:cNvPr id="2255927" name="Rectangle 55"/>
            <p:cNvSpPr>
              <a:spLocks noChangeArrowheads="1"/>
            </p:cNvSpPr>
            <p:nvPr/>
          </p:nvSpPr>
          <p:spPr bwMode="auto">
            <a:xfrm rot="-5400000">
              <a:off x="163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26.6</a:t>
              </a:r>
            </a:p>
          </p:txBody>
        </p:sp>
        <p:sp>
          <p:nvSpPr>
            <p:cNvPr id="2255928" name="Rectangle 56"/>
            <p:cNvSpPr>
              <a:spLocks noChangeArrowheads="1"/>
            </p:cNvSpPr>
            <p:nvPr/>
          </p:nvSpPr>
          <p:spPr bwMode="auto">
            <a:xfrm rot="-5400000">
              <a:off x="172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29" name="Rectangle 57"/>
            <p:cNvSpPr>
              <a:spLocks noChangeArrowheads="1"/>
            </p:cNvSpPr>
            <p:nvPr/>
          </p:nvSpPr>
          <p:spPr bwMode="auto">
            <a:xfrm rot="-5400000">
              <a:off x="182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  <p:sp>
          <p:nvSpPr>
            <p:cNvPr id="2255930" name="Rectangle 58"/>
            <p:cNvSpPr>
              <a:spLocks noChangeArrowheads="1"/>
            </p:cNvSpPr>
            <p:nvPr/>
          </p:nvSpPr>
          <p:spPr bwMode="auto">
            <a:xfrm rot="-5400000">
              <a:off x="508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31" name="Rectangle 59"/>
            <p:cNvSpPr>
              <a:spLocks noChangeArrowheads="1"/>
            </p:cNvSpPr>
            <p:nvPr/>
          </p:nvSpPr>
          <p:spPr bwMode="auto">
            <a:xfrm rot="-5400000">
              <a:off x="499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32" name="Rectangle 60"/>
            <p:cNvSpPr>
              <a:spLocks noChangeArrowheads="1"/>
            </p:cNvSpPr>
            <p:nvPr/>
          </p:nvSpPr>
          <p:spPr bwMode="auto">
            <a:xfrm rot="-5400000">
              <a:off x="489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5933" name="Rectangle 61"/>
            <p:cNvSpPr>
              <a:spLocks noChangeArrowheads="1"/>
            </p:cNvSpPr>
            <p:nvPr/>
          </p:nvSpPr>
          <p:spPr bwMode="auto">
            <a:xfrm rot="-5400000">
              <a:off x="480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5934" name="Rectangle 62"/>
            <p:cNvSpPr>
              <a:spLocks noChangeArrowheads="1"/>
            </p:cNvSpPr>
            <p:nvPr/>
          </p:nvSpPr>
          <p:spPr bwMode="auto">
            <a:xfrm rot="-5400000">
              <a:off x="470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0.12</a:t>
              </a:r>
            </a:p>
          </p:txBody>
        </p:sp>
        <p:sp>
          <p:nvSpPr>
            <p:cNvPr id="2255935" name="Rectangle 63"/>
            <p:cNvSpPr>
              <a:spLocks noChangeArrowheads="1"/>
            </p:cNvSpPr>
            <p:nvPr/>
          </p:nvSpPr>
          <p:spPr bwMode="auto">
            <a:xfrm rot="-5400000">
              <a:off x="460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36" name="Rectangle 64"/>
            <p:cNvSpPr>
              <a:spLocks noChangeArrowheads="1"/>
            </p:cNvSpPr>
            <p:nvPr/>
          </p:nvSpPr>
          <p:spPr bwMode="auto">
            <a:xfrm rot="-5400000">
              <a:off x="451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5937" name="Rectangle 65"/>
            <p:cNvSpPr>
              <a:spLocks noChangeArrowheads="1"/>
            </p:cNvSpPr>
            <p:nvPr/>
          </p:nvSpPr>
          <p:spPr bwMode="auto">
            <a:xfrm rot="-5400000">
              <a:off x="441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5938" name="Rectangle 66"/>
            <p:cNvSpPr>
              <a:spLocks noChangeArrowheads="1"/>
            </p:cNvSpPr>
            <p:nvPr/>
          </p:nvSpPr>
          <p:spPr bwMode="auto">
            <a:xfrm rot="-5400000">
              <a:off x="432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5939" name="Rectangle 67"/>
            <p:cNvSpPr>
              <a:spLocks noChangeArrowheads="1"/>
            </p:cNvSpPr>
            <p:nvPr/>
          </p:nvSpPr>
          <p:spPr bwMode="auto">
            <a:xfrm rot="-5400000">
              <a:off x="422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40" name="Rectangle 68"/>
            <p:cNvSpPr>
              <a:spLocks noChangeArrowheads="1"/>
            </p:cNvSpPr>
            <p:nvPr/>
          </p:nvSpPr>
          <p:spPr bwMode="auto">
            <a:xfrm rot="-5400000">
              <a:off x="412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41" name="Rectangle 69"/>
            <p:cNvSpPr>
              <a:spLocks noChangeArrowheads="1"/>
            </p:cNvSpPr>
            <p:nvPr/>
          </p:nvSpPr>
          <p:spPr bwMode="auto">
            <a:xfrm rot="-5400000">
              <a:off x="403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0.36</a:t>
              </a:r>
            </a:p>
          </p:txBody>
        </p:sp>
        <p:sp>
          <p:nvSpPr>
            <p:cNvPr id="2255942" name="Rectangle 70"/>
            <p:cNvSpPr>
              <a:spLocks noChangeArrowheads="1"/>
            </p:cNvSpPr>
            <p:nvPr/>
          </p:nvSpPr>
          <p:spPr bwMode="auto">
            <a:xfrm rot="-5400000">
              <a:off x="393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0.08</a:t>
              </a:r>
            </a:p>
          </p:txBody>
        </p:sp>
        <p:sp>
          <p:nvSpPr>
            <p:cNvPr id="2255943" name="Rectangle 71"/>
            <p:cNvSpPr>
              <a:spLocks noChangeArrowheads="1"/>
            </p:cNvSpPr>
            <p:nvPr/>
          </p:nvSpPr>
          <p:spPr bwMode="auto">
            <a:xfrm rot="-5400000">
              <a:off x="384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0.91</a:t>
              </a:r>
            </a:p>
          </p:txBody>
        </p:sp>
        <p:sp>
          <p:nvSpPr>
            <p:cNvPr id="2255944" name="Rectangle 72"/>
            <p:cNvSpPr>
              <a:spLocks noChangeArrowheads="1"/>
            </p:cNvSpPr>
            <p:nvPr/>
          </p:nvSpPr>
          <p:spPr bwMode="auto">
            <a:xfrm rot="-5400000">
              <a:off x="374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45" name="Rectangle 73"/>
            <p:cNvSpPr>
              <a:spLocks noChangeArrowheads="1"/>
            </p:cNvSpPr>
            <p:nvPr/>
          </p:nvSpPr>
          <p:spPr bwMode="auto">
            <a:xfrm rot="-5400000">
              <a:off x="364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  <p:sp>
          <p:nvSpPr>
            <p:cNvPr id="2255946" name="Rectangle 74"/>
            <p:cNvSpPr>
              <a:spLocks noChangeArrowheads="1"/>
            </p:cNvSpPr>
            <p:nvPr/>
          </p:nvSpPr>
          <p:spPr bwMode="auto">
            <a:xfrm rot="-5400000">
              <a:off x="355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0.52</a:t>
              </a:r>
            </a:p>
          </p:txBody>
        </p:sp>
        <p:sp>
          <p:nvSpPr>
            <p:cNvPr id="2255947" name="Rectangle 75"/>
            <p:cNvSpPr>
              <a:spLocks noChangeArrowheads="1"/>
            </p:cNvSpPr>
            <p:nvPr/>
          </p:nvSpPr>
          <p:spPr bwMode="auto">
            <a:xfrm rot="-5400000">
              <a:off x="345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2.16</a:t>
              </a:r>
            </a:p>
          </p:txBody>
        </p:sp>
        <p:sp>
          <p:nvSpPr>
            <p:cNvPr id="2255948" name="Rectangle 76"/>
            <p:cNvSpPr>
              <a:spLocks noChangeArrowheads="1"/>
            </p:cNvSpPr>
            <p:nvPr/>
          </p:nvSpPr>
          <p:spPr bwMode="auto">
            <a:xfrm rot="-5400000">
              <a:off x="336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132</a:t>
              </a:r>
            </a:p>
          </p:txBody>
        </p:sp>
        <p:sp>
          <p:nvSpPr>
            <p:cNvPr id="2255949" name="Rectangle 77"/>
            <p:cNvSpPr>
              <a:spLocks noChangeArrowheads="1"/>
            </p:cNvSpPr>
            <p:nvPr/>
          </p:nvSpPr>
          <p:spPr bwMode="auto">
            <a:xfrm rot="-5400000">
              <a:off x="326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19.5</a:t>
              </a:r>
            </a:p>
          </p:txBody>
        </p:sp>
        <p:sp>
          <p:nvSpPr>
            <p:cNvPr id="2255950" name="Rectangle 78"/>
            <p:cNvSpPr>
              <a:spLocks noChangeArrowheads="1"/>
            </p:cNvSpPr>
            <p:nvPr/>
          </p:nvSpPr>
          <p:spPr bwMode="auto">
            <a:xfrm rot="-5400000">
              <a:off x="316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0.53</a:t>
              </a:r>
            </a:p>
          </p:txBody>
        </p:sp>
        <p:sp>
          <p:nvSpPr>
            <p:cNvPr id="2255951" name="Rectangle 79"/>
            <p:cNvSpPr>
              <a:spLocks noChangeArrowheads="1"/>
            </p:cNvSpPr>
            <p:nvPr/>
          </p:nvSpPr>
          <p:spPr bwMode="auto">
            <a:xfrm rot="-5400000">
              <a:off x="307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3.68</a:t>
              </a:r>
            </a:p>
          </p:txBody>
        </p:sp>
        <p:sp>
          <p:nvSpPr>
            <p:cNvPr id="2255952" name="Rectangle 80"/>
            <p:cNvSpPr>
              <a:spLocks noChangeArrowheads="1"/>
            </p:cNvSpPr>
            <p:nvPr/>
          </p:nvSpPr>
          <p:spPr bwMode="auto">
            <a:xfrm rot="-5400000">
              <a:off x="297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5.52</a:t>
              </a:r>
            </a:p>
          </p:txBody>
        </p:sp>
        <p:sp>
          <p:nvSpPr>
            <p:cNvPr id="2255953" name="Rectangle 81"/>
            <p:cNvSpPr>
              <a:spLocks noChangeArrowheads="1"/>
            </p:cNvSpPr>
            <p:nvPr/>
          </p:nvSpPr>
          <p:spPr bwMode="auto">
            <a:xfrm rot="-5400000">
              <a:off x="288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12.7</a:t>
              </a:r>
            </a:p>
          </p:txBody>
        </p:sp>
        <p:sp>
          <p:nvSpPr>
            <p:cNvPr id="2255954" name="Rectangle 82"/>
            <p:cNvSpPr>
              <a:spLocks noChangeArrowheads="1"/>
            </p:cNvSpPr>
            <p:nvPr/>
          </p:nvSpPr>
          <p:spPr bwMode="auto">
            <a:xfrm rot="-5400000">
              <a:off x="278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10.4</a:t>
              </a:r>
            </a:p>
          </p:txBody>
        </p:sp>
        <p:sp>
          <p:nvSpPr>
            <p:cNvPr id="2255955" name="Rectangle 83"/>
            <p:cNvSpPr>
              <a:spLocks noChangeArrowheads="1"/>
            </p:cNvSpPr>
            <p:nvPr/>
          </p:nvSpPr>
          <p:spPr bwMode="auto">
            <a:xfrm rot="-5400000">
              <a:off x="268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2.25</a:t>
              </a:r>
            </a:p>
          </p:txBody>
        </p:sp>
        <p:sp>
          <p:nvSpPr>
            <p:cNvPr id="2255956" name="Rectangle 84"/>
            <p:cNvSpPr>
              <a:spLocks noChangeArrowheads="1"/>
            </p:cNvSpPr>
            <p:nvPr/>
          </p:nvSpPr>
          <p:spPr bwMode="auto">
            <a:xfrm rot="-5400000">
              <a:off x="259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26.6</a:t>
              </a:r>
            </a:p>
          </p:txBody>
        </p:sp>
        <p:sp>
          <p:nvSpPr>
            <p:cNvPr id="2255957" name="Rectangle 85"/>
            <p:cNvSpPr>
              <a:spLocks noChangeArrowheads="1"/>
            </p:cNvSpPr>
            <p:nvPr/>
          </p:nvSpPr>
          <p:spPr bwMode="auto">
            <a:xfrm rot="-5400000">
              <a:off x="249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0.22</a:t>
              </a:r>
            </a:p>
          </p:txBody>
        </p:sp>
        <p:sp>
          <p:nvSpPr>
            <p:cNvPr id="2255958" name="Rectangle 86"/>
            <p:cNvSpPr>
              <a:spLocks noChangeArrowheads="1"/>
            </p:cNvSpPr>
            <p:nvPr/>
          </p:nvSpPr>
          <p:spPr bwMode="auto">
            <a:xfrm rot="-5400000">
              <a:off x="240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  <p:sp>
          <p:nvSpPr>
            <p:cNvPr id="2255959" name="Rectangle 87"/>
            <p:cNvSpPr>
              <a:spLocks noChangeArrowheads="1"/>
            </p:cNvSpPr>
            <p:nvPr/>
          </p:nvSpPr>
          <p:spPr bwMode="auto">
            <a:xfrm rot="-5400000">
              <a:off x="230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2.25</a:t>
              </a:r>
            </a:p>
          </p:txBody>
        </p:sp>
        <p:sp>
          <p:nvSpPr>
            <p:cNvPr id="2255960" name="Rectangle 88"/>
            <p:cNvSpPr>
              <a:spLocks noChangeArrowheads="1"/>
            </p:cNvSpPr>
            <p:nvPr/>
          </p:nvSpPr>
          <p:spPr bwMode="auto">
            <a:xfrm rot="-5400000">
              <a:off x="2208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11.1</a:t>
              </a:r>
            </a:p>
          </p:txBody>
        </p:sp>
        <p:sp>
          <p:nvSpPr>
            <p:cNvPr id="2255961" name="Rectangle 89"/>
            <p:cNvSpPr>
              <a:spLocks noChangeArrowheads="1"/>
            </p:cNvSpPr>
            <p:nvPr/>
          </p:nvSpPr>
          <p:spPr bwMode="auto">
            <a:xfrm rot="-5400000">
              <a:off x="211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18.2</a:t>
              </a:r>
            </a:p>
          </p:txBody>
        </p:sp>
        <p:sp>
          <p:nvSpPr>
            <p:cNvPr id="2255962" name="Rectangle 90"/>
            <p:cNvSpPr>
              <a:spLocks noChangeArrowheads="1"/>
            </p:cNvSpPr>
            <p:nvPr/>
          </p:nvSpPr>
          <p:spPr bwMode="auto">
            <a:xfrm rot="-5400000">
              <a:off x="201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10.4</a:t>
              </a:r>
            </a:p>
          </p:txBody>
        </p:sp>
        <p:sp>
          <p:nvSpPr>
            <p:cNvPr id="2255963" name="Rectangle 91"/>
            <p:cNvSpPr>
              <a:spLocks noChangeArrowheads="1"/>
            </p:cNvSpPr>
            <p:nvPr/>
          </p:nvSpPr>
          <p:spPr bwMode="auto">
            <a:xfrm rot="-5400000">
              <a:off x="192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2.25</a:t>
              </a:r>
            </a:p>
          </p:txBody>
        </p:sp>
        <p:sp>
          <p:nvSpPr>
            <p:cNvPr id="2255964" name="Rectangle 92"/>
            <p:cNvSpPr>
              <a:spLocks noChangeArrowheads="1"/>
            </p:cNvSpPr>
            <p:nvPr/>
          </p:nvSpPr>
          <p:spPr bwMode="auto">
            <a:xfrm rot="-5400000">
              <a:off x="5280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0.06</a:t>
              </a:r>
            </a:p>
          </p:txBody>
        </p:sp>
        <p:sp>
          <p:nvSpPr>
            <p:cNvPr id="2255965" name="Rectangle 93"/>
            <p:cNvSpPr>
              <a:spLocks noChangeArrowheads="1"/>
            </p:cNvSpPr>
            <p:nvPr/>
          </p:nvSpPr>
          <p:spPr bwMode="auto">
            <a:xfrm rot="-5400000">
              <a:off x="5376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5966" name="Rectangle 94"/>
            <p:cNvSpPr>
              <a:spLocks noChangeArrowheads="1"/>
            </p:cNvSpPr>
            <p:nvPr/>
          </p:nvSpPr>
          <p:spPr bwMode="auto">
            <a:xfrm rot="-5400000">
              <a:off x="5472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0.29</a:t>
              </a:r>
            </a:p>
          </p:txBody>
        </p:sp>
        <p:sp>
          <p:nvSpPr>
            <p:cNvPr id="2255967" name="Rectangle 95"/>
            <p:cNvSpPr>
              <a:spLocks noChangeArrowheads="1"/>
            </p:cNvSpPr>
            <p:nvPr/>
          </p:nvSpPr>
          <p:spPr bwMode="auto">
            <a:xfrm rot="-5400000">
              <a:off x="5184" y="2544"/>
              <a:ext cx="28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00">
                  <a:latin typeface="Tahoma" charset="0"/>
                  <a:cs typeface="+mn-cs"/>
                </a:rPr>
                <a:t>0</a:t>
              </a:r>
            </a:p>
          </p:txBody>
        </p:sp>
      </p:grpSp>
      <p:grpSp>
        <p:nvGrpSpPr>
          <p:cNvPr id="70660" name="Group 96"/>
          <p:cNvGrpSpPr>
            <a:grpSpLocks/>
          </p:cNvGrpSpPr>
          <p:nvPr/>
        </p:nvGrpSpPr>
        <p:grpSpPr bwMode="auto">
          <a:xfrm>
            <a:off x="152400" y="2743200"/>
            <a:ext cx="8839200" cy="685800"/>
            <a:chOff x="96" y="2496"/>
            <a:chExt cx="5568" cy="432"/>
          </a:xfrm>
        </p:grpSpPr>
        <p:grpSp>
          <p:nvGrpSpPr>
            <p:cNvPr id="70824" name="Group 97"/>
            <p:cNvGrpSpPr>
              <a:grpSpLocks/>
            </p:cNvGrpSpPr>
            <p:nvPr/>
          </p:nvGrpSpPr>
          <p:grpSpPr bwMode="auto">
            <a:xfrm>
              <a:off x="96" y="2496"/>
              <a:ext cx="5568" cy="144"/>
              <a:chOff x="96" y="2688"/>
              <a:chExt cx="5568" cy="144"/>
            </a:xfrm>
          </p:grpSpPr>
          <p:sp>
            <p:nvSpPr>
              <p:cNvPr id="2255970" name="Rectangle 98"/>
              <p:cNvSpPr>
                <a:spLocks noChangeArrowheads="1"/>
              </p:cNvSpPr>
              <p:nvPr/>
            </p:nvSpPr>
            <p:spPr bwMode="auto">
              <a:xfrm>
                <a:off x="1920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71" name="Rectangle 99"/>
              <p:cNvSpPr>
                <a:spLocks noChangeArrowheads="1"/>
              </p:cNvSpPr>
              <p:nvPr/>
            </p:nvSpPr>
            <p:spPr bwMode="auto">
              <a:xfrm>
                <a:off x="2496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72" name="Rectangle 100"/>
              <p:cNvSpPr>
                <a:spLocks noChangeArrowheads="1"/>
              </p:cNvSpPr>
              <p:nvPr/>
            </p:nvSpPr>
            <p:spPr bwMode="auto">
              <a:xfrm>
                <a:off x="268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73" name="Rectangle 101"/>
              <p:cNvSpPr>
                <a:spLocks noChangeArrowheads="1"/>
              </p:cNvSpPr>
              <p:nvPr/>
            </p:nvSpPr>
            <p:spPr bwMode="auto">
              <a:xfrm>
                <a:off x="2784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74" name="Rectangle 102"/>
              <p:cNvSpPr>
                <a:spLocks noChangeArrowheads="1"/>
              </p:cNvSpPr>
              <p:nvPr/>
            </p:nvSpPr>
            <p:spPr bwMode="auto">
              <a:xfrm>
                <a:off x="2880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75" name="Rectangle 103"/>
              <p:cNvSpPr>
                <a:spLocks noChangeArrowheads="1"/>
              </p:cNvSpPr>
              <p:nvPr/>
            </p:nvSpPr>
            <p:spPr bwMode="auto">
              <a:xfrm>
                <a:off x="3360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76" name="Rectangle 104"/>
              <p:cNvSpPr>
                <a:spLocks noChangeArrowheads="1"/>
              </p:cNvSpPr>
              <p:nvPr/>
            </p:nvSpPr>
            <p:spPr bwMode="auto">
              <a:xfrm>
                <a:off x="3456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77" name="Rectangle 105"/>
              <p:cNvSpPr>
                <a:spLocks noChangeArrowheads="1"/>
              </p:cNvSpPr>
              <p:nvPr/>
            </p:nvSpPr>
            <p:spPr bwMode="auto">
              <a:xfrm>
                <a:off x="364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78" name="Rectangle 106"/>
              <p:cNvSpPr>
                <a:spLocks noChangeArrowheads="1"/>
              </p:cNvSpPr>
              <p:nvPr/>
            </p:nvSpPr>
            <p:spPr bwMode="auto">
              <a:xfrm>
                <a:off x="3744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79" name="Rectangle 107"/>
              <p:cNvSpPr>
                <a:spLocks noChangeArrowheads="1"/>
              </p:cNvSpPr>
              <p:nvPr/>
            </p:nvSpPr>
            <p:spPr bwMode="auto">
              <a:xfrm>
                <a:off x="96" y="2688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Majority</a:t>
                </a:r>
              </a:p>
            </p:txBody>
          </p:sp>
          <p:sp>
            <p:nvSpPr>
              <p:cNvPr id="2255980" name="Rectangle 108"/>
              <p:cNvSpPr>
                <a:spLocks noChangeArrowheads="1"/>
              </p:cNvSpPr>
              <p:nvPr/>
            </p:nvSpPr>
            <p:spPr bwMode="auto">
              <a:xfrm>
                <a:off x="1344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1" name="Rectangle 109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2" name="Rectangle 110"/>
              <p:cNvSpPr>
                <a:spLocks noChangeArrowheads="1"/>
              </p:cNvSpPr>
              <p:nvPr/>
            </p:nvSpPr>
            <p:spPr bwMode="auto">
              <a:xfrm>
                <a:off x="1440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3" name="Rectangle 111"/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4" name="Rectangle 112"/>
              <p:cNvSpPr>
                <a:spLocks noChangeArrowheads="1"/>
              </p:cNvSpPr>
              <p:nvPr/>
            </p:nvSpPr>
            <p:spPr bwMode="auto">
              <a:xfrm>
                <a:off x="1632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5" name="Rectangle 113"/>
              <p:cNvSpPr>
                <a:spLocks noChangeArrowheads="1"/>
              </p:cNvSpPr>
              <p:nvPr/>
            </p:nvSpPr>
            <p:spPr bwMode="auto">
              <a:xfrm>
                <a:off x="2400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86" name="Rectangle 114"/>
              <p:cNvSpPr>
                <a:spLocks noChangeArrowheads="1"/>
              </p:cNvSpPr>
              <p:nvPr/>
            </p:nvSpPr>
            <p:spPr bwMode="auto">
              <a:xfrm>
                <a:off x="2304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7" name="Rectangle 115"/>
              <p:cNvSpPr>
                <a:spLocks noChangeArrowheads="1"/>
              </p:cNvSpPr>
              <p:nvPr/>
            </p:nvSpPr>
            <p:spPr bwMode="auto">
              <a:xfrm>
                <a:off x="220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8" name="Rectangle 116"/>
              <p:cNvSpPr>
                <a:spLocks noChangeArrowheads="1"/>
              </p:cNvSpPr>
              <p:nvPr/>
            </p:nvSpPr>
            <p:spPr bwMode="auto">
              <a:xfrm>
                <a:off x="2112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89" name="Rectangle 117"/>
              <p:cNvSpPr>
                <a:spLocks noChangeArrowheads="1"/>
              </p:cNvSpPr>
              <p:nvPr/>
            </p:nvSpPr>
            <p:spPr bwMode="auto">
              <a:xfrm>
                <a:off x="2016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0" name="Rectangle 118"/>
              <p:cNvSpPr>
                <a:spLocks noChangeArrowheads="1"/>
              </p:cNvSpPr>
              <p:nvPr/>
            </p:nvSpPr>
            <p:spPr bwMode="auto">
              <a:xfrm>
                <a:off x="2592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1" name="Rectangle 119"/>
              <p:cNvSpPr>
                <a:spLocks noChangeArrowheads="1"/>
              </p:cNvSpPr>
              <p:nvPr/>
            </p:nvSpPr>
            <p:spPr bwMode="auto">
              <a:xfrm>
                <a:off x="1824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2" name="Rectangle 120"/>
              <p:cNvSpPr>
                <a:spLocks noChangeArrowheads="1"/>
              </p:cNvSpPr>
              <p:nvPr/>
            </p:nvSpPr>
            <p:spPr bwMode="auto">
              <a:xfrm>
                <a:off x="3552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3" name="Rectangle 121"/>
              <p:cNvSpPr>
                <a:spLocks noChangeArrowheads="1"/>
              </p:cNvSpPr>
              <p:nvPr/>
            </p:nvSpPr>
            <p:spPr bwMode="auto">
              <a:xfrm>
                <a:off x="2976" y="2688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5994" name="Rectangle 122"/>
              <p:cNvSpPr>
                <a:spLocks noChangeArrowheads="1"/>
              </p:cNvSpPr>
              <p:nvPr/>
            </p:nvSpPr>
            <p:spPr bwMode="auto">
              <a:xfrm>
                <a:off x="3072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5" name="Rectangle 123"/>
              <p:cNvSpPr>
                <a:spLocks noChangeArrowheads="1"/>
              </p:cNvSpPr>
              <p:nvPr/>
            </p:nvSpPr>
            <p:spPr bwMode="auto">
              <a:xfrm>
                <a:off x="316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6" name="Rectangle 124"/>
              <p:cNvSpPr>
                <a:spLocks noChangeArrowheads="1"/>
              </p:cNvSpPr>
              <p:nvPr/>
            </p:nvSpPr>
            <p:spPr bwMode="auto">
              <a:xfrm>
                <a:off x="3264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7" name="Rectangle 125"/>
              <p:cNvSpPr>
                <a:spLocks noChangeArrowheads="1"/>
              </p:cNvSpPr>
              <p:nvPr/>
            </p:nvSpPr>
            <p:spPr bwMode="auto">
              <a:xfrm>
                <a:off x="3840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8" name="Rectangle 126"/>
              <p:cNvSpPr>
                <a:spLocks noChangeArrowheads="1"/>
              </p:cNvSpPr>
              <p:nvPr/>
            </p:nvSpPr>
            <p:spPr bwMode="auto">
              <a:xfrm>
                <a:off x="3936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5999" name="Rectangle 127"/>
              <p:cNvSpPr>
                <a:spLocks noChangeArrowheads="1"/>
              </p:cNvSpPr>
              <p:nvPr/>
            </p:nvSpPr>
            <p:spPr bwMode="auto">
              <a:xfrm>
                <a:off x="4032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0" name="Rectangle 128"/>
              <p:cNvSpPr>
                <a:spLocks noChangeArrowheads="1"/>
              </p:cNvSpPr>
              <p:nvPr/>
            </p:nvSpPr>
            <p:spPr bwMode="auto">
              <a:xfrm>
                <a:off x="412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1" name="Rectangle 129"/>
              <p:cNvSpPr>
                <a:spLocks noChangeArrowheads="1"/>
              </p:cNvSpPr>
              <p:nvPr/>
            </p:nvSpPr>
            <p:spPr bwMode="auto">
              <a:xfrm>
                <a:off x="4224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2" name="Rectangle 130"/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3" name="Rectangle 131"/>
              <p:cNvSpPr>
                <a:spLocks noChangeArrowheads="1"/>
              </p:cNvSpPr>
              <p:nvPr/>
            </p:nvSpPr>
            <p:spPr bwMode="auto">
              <a:xfrm>
                <a:off x="4416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4" name="Rectangle 132"/>
              <p:cNvSpPr>
                <a:spLocks noChangeArrowheads="1"/>
              </p:cNvSpPr>
              <p:nvPr/>
            </p:nvSpPr>
            <p:spPr bwMode="auto">
              <a:xfrm>
                <a:off x="4512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5" name="Rectangle 133"/>
              <p:cNvSpPr>
                <a:spLocks noChangeArrowheads="1"/>
              </p:cNvSpPr>
              <p:nvPr/>
            </p:nvSpPr>
            <p:spPr bwMode="auto">
              <a:xfrm>
                <a:off x="460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6" name="Rectangle 134"/>
              <p:cNvSpPr>
                <a:spLocks noChangeArrowheads="1"/>
              </p:cNvSpPr>
              <p:nvPr/>
            </p:nvSpPr>
            <p:spPr bwMode="auto">
              <a:xfrm>
                <a:off x="4704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7" name="Rectangle 135"/>
              <p:cNvSpPr>
                <a:spLocks noChangeArrowheads="1"/>
              </p:cNvSpPr>
              <p:nvPr/>
            </p:nvSpPr>
            <p:spPr bwMode="auto">
              <a:xfrm>
                <a:off x="4800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8" name="Rectangle 136"/>
              <p:cNvSpPr>
                <a:spLocks noChangeArrowheads="1"/>
              </p:cNvSpPr>
              <p:nvPr/>
            </p:nvSpPr>
            <p:spPr bwMode="auto">
              <a:xfrm>
                <a:off x="4896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09" name="Rectangle 137"/>
              <p:cNvSpPr>
                <a:spLocks noChangeArrowheads="1"/>
              </p:cNvSpPr>
              <p:nvPr/>
            </p:nvSpPr>
            <p:spPr bwMode="auto">
              <a:xfrm>
                <a:off x="4992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0" name="Rectangle 138"/>
              <p:cNvSpPr>
                <a:spLocks noChangeArrowheads="1"/>
              </p:cNvSpPr>
              <p:nvPr/>
            </p:nvSpPr>
            <p:spPr bwMode="auto">
              <a:xfrm>
                <a:off x="508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1" name="Rectangle 139"/>
              <p:cNvSpPr>
                <a:spLocks noChangeArrowheads="1"/>
              </p:cNvSpPr>
              <p:nvPr/>
            </p:nvSpPr>
            <p:spPr bwMode="auto">
              <a:xfrm>
                <a:off x="5184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2" name="Rectangle 140"/>
              <p:cNvSpPr>
                <a:spLocks noChangeArrowheads="1"/>
              </p:cNvSpPr>
              <p:nvPr/>
            </p:nvSpPr>
            <p:spPr bwMode="auto">
              <a:xfrm>
                <a:off x="5280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3" name="Rectangle 141"/>
              <p:cNvSpPr>
                <a:spLocks noChangeArrowheads="1"/>
              </p:cNvSpPr>
              <p:nvPr/>
            </p:nvSpPr>
            <p:spPr bwMode="auto">
              <a:xfrm>
                <a:off x="5376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4" name="Rectangle 142"/>
              <p:cNvSpPr>
                <a:spLocks noChangeArrowheads="1"/>
              </p:cNvSpPr>
              <p:nvPr/>
            </p:nvSpPr>
            <p:spPr bwMode="auto">
              <a:xfrm>
                <a:off x="5472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5" name="Rectangle 143"/>
              <p:cNvSpPr>
                <a:spLocks noChangeArrowheads="1"/>
              </p:cNvSpPr>
              <p:nvPr/>
            </p:nvSpPr>
            <p:spPr bwMode="auto">
              <a:xfrm>
                <a:off x="5568" y="2688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</p:grpSp>
        <p:grpSp>
          <p:nvGrpSpPr>
            <p:cNvPr id="70825" name="Group 144"/>
            <p:cNvGrpSpPr>
              <a:grpSpLocks/>
            </p:cNvGrpSpPr>
            <p:nvPr/>
          </p:nvGrpSpPr>
          <p:grpSpPr bwMode="auto">
            <a:xfrm>
              <a:off x="96" y="2640"/>
              <a:ext cx="5568" cy="144"/>
              <a:chOff x="96" y="2832"/>
              <a:chExt cx="5568" cy="144"/>
            </a:xfrm>
          </p:grpSpPr>
          <p:sp>
            <p:nvSpPr>
              <p:cNvPr id="2256017" name="Rectangle 145"/>
              <p:cNvSpPr>
                <a:spLocks noChangeArrowheads="1"/>
              </p:cNvSpPr>
              <p:nvPr/>
            </p:nvSpPr>
            <p:spPr bwMode="auto">
              <a:xfrm>
                <a:off x="192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8" name="Rectangle 146"/>
              <p:cNvSpPr>
                <a:spLocks noChangeArrowheads="1"/>
              </p:cNvSpPr>
              <p:nvPr/>
            </p:nvSpPr>
            <p:spPr bwMode="auto">
              <a:xfrm>
                <a:off x="2496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19" name="Rectangle 147"/>
              <p:cNvSpPr>
                <a:spLocks noChangeArrowheads="1"/>
              </p:cNvSpPr>
              <p:nvPr/>
            </p:nvSpPr>
            <p:spPr bwMode="auto">
              <a:xfrm>
                <a:off x="268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20" name="Rectangle 148"/>
              <p:cNvSpPr>
                <a:spLocks noChangeArrowheads="1"/>
              </p:cNvSpPr>
              <p:nvPr/>
            </p:nvSpPr>
            <p:spPr bwMode="auto">
              <a:xfrm>
                <a:off x="278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21" name="Rectangle 149"/>
              <p:cNvSpPr>
                <a:spLocks noChangeArrowheads="1"/>
              </p:cNvSpPr>
              <p:nvPr/>
            </p:nvSpPr>
            <p:spPr bwMode="auto">
              <a:xfrm>
                <a:off x="288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22" name="Rectangle 150"/>
              <p:cNvSpPr>
                <a:spLocks noChangeArrowheads="1"/>
              </p:cNvSpPr>
              <p:nvPr/>
            </p:nvSpPr>
            <p:spPr bwMode="auto">
              <a:xfrm>
                <a:off x="3360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23" name="Rectangle 151"/>
              <p:cNvSpPr>
                <a:spLocks noChangeArrowheads="1"/>
              </p:cNvSpPr>
              <p:nvPr/>
            </p:nvSpPr>
            <p:spPr bwMode="auto">
              <a:xfrm>
                <a:off x="3456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24" name="Rectangle 152"/>
              <p:cNvSpPr>
                <a:spLocks noChangeArrowheads="1"/>
              </p:cNvSpPr>
              <p:nvPr/>
            </p:nvSpPr>
            <p:spPr bwMode="auto">
              <a:xfrm>
                <a:off x="364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25" name="Rectangle 153"/>
              <p:cNvSpPr>
                <a:spLocks noChangeArrowheads="1"/>
              </p:cNvSpPr>
              <p:nvPr/>
            </p:nvSpPr>
            <p:spPr bwMode="auto">
              <a:xfrm>
                <a:off x="374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26" name="Rectangle 154"/>
              <p:cNvSpPr>
                <a:spLocks noChangeArrowheads="1"/>
              </p:cNvSpPr>
              <p:nvPr/>
            </p:nvSpPr>
            <p:spPr bwMode="auto">
              <a:xfrm>
                <a:off x="96" y="283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Intersection</a:t>
                </a:r>
              </a:p>
            </p:txBody>
          </p:sp>
          <p:sp>
            <p:nvSpPr>
              <p:cNvPr id="2256027" name="Rectangle 155"/>
              <p:cNvSpPr>
                <a:spLocks noChangeArrowheads="1"/>
              </p:cNvSpPr>
              <p:nvPr/>
            </p:nvSpPr>
            <p:spPr bwMode="auto">
              <a:xfrm>
                <a:off x="134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28" name="Rectangle 156"/>
              <p:cNvSpPr>
                <a:spLocks noChangeArrowheads="1"/>
              </p:cNvSpPr>
              <p:nvPr/>
            </p:nvSpPr>
            <p:spPr bwMode="auto">
              <a:xfrm>
                <a:off x="172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29" name="Rectangle 157"/>
              <p:cNvSpPr>
                <a:spLocks noChangeArrowheads="1"/>
              </p:cNvSpPr>
              <p:nvPr/>
            </p:nvSpPr>
            <p:spPr bwMode="auto">
              <a:xfrm>
                <a:off x="1440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30" name="Rectangle 158"/>
              <p:cNvSpPr>
                <a:spLocks noChangeArrowheads="1"/>
              </p:cNvSpPr>
              <p:nvPr/>
            </p:nvSpPr>
            <p:spPr bwMode="auto">
              <a:xfrm>
                <a:off x="1536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31" name="Rectangle 159"/>
              <p:cNvSpPr>
                <a:spLocks noChangeArrowheads="1"/>
              </p:cNvSpPr>
              <p:nvPr/>
            </p:nvSpPr>
            <p:spPr bwMode="auto">
              <a:xfrm>
                <a:off x="1632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32" name="Rectangle 160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33" name="Rectangle 161"/>
              <p:cNvSpPr>
                <a:spLocks noChangeArrowheads="1"/>
              </p:cNvSpPr>
              <p:nvPr/>
            </p:nvSpPr>
            <p:spPr bwMode="auto">
              <a:xfrm>
                <a:off x="2304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34" name="Rectangle 162"/>
              <p:cNvSpPr>
                <a:spLocks noChangeArrowheads="1"/>
              </p:cNvSpPr>
              <p:nvPr/>
            </p:nvSpPr>
            <p:spPr bwMode="auto">
              <a:xfrm>
                <a:off x="220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35" name="Rectangle 163"/>
              <p:cNvSpPr>
                <a:spLocks noChangeArrowheads="1"/>
              </p:cNvSpPr>
              <p:nvPr/>
            </p:nvSpPr>
            <p:spPr bwMode="auto">
              <a:xfrm>
                <a:off x="2112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36" name="Rectangle 164"/>
              <p:cNvSpPr>
                <a:spLocks noChangeArrowheads="1"/>
              </p:cNvSpPr>
              <p:nvPr/>
            </p:nvSpPr>
            <p:spPr bwMode="auto">
              <a:xfrm>
                <a:off x="2016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37" name="Rectangle 165"/>
              <p:cNvSpPr>
                <a:spLocks noChangeArrowheads="1"/>
              </p:cNvSpPr>
              <p:nvPr/>
            </p:nvSpPr>
            <p:spPr bwMode="auto">
              <a:xfrm>
                <a:off x="2592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38" name="Rectangle 166"/>
              <p:cNvSpPr>
                <a:spLocks noChangeArrowheads="1"/>
              </p:cNvSpPr>
              <p:nvPr/>
            </p:nvSpPr>
            <p:spPr bwMode="auto">
              <a:xfrm>
                <a:off x="1824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39" name="Rectangle 167"/>
              <p:cNvSpPr>
                <a:spLocks noChangeArrowheads="1"/>
              </p:cNvSpPr>
              <p:nvPr/>
            </p:nvSpPr>
            <p:spPr bwMode="auto">
              <a:xfrm>
                <a:off x="3552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0" name="Rectangle 168"/>
              <p:cNvSpPr>
                <a:spLocks noChangeArrowheads="1"/>
              </p:cNvSpPr>
              <p:nvPr/>
            </p:nvSpPr>
            <p:spPr bwMode="auto">
              <a:xfrm>
                <a:off x="2976" y="2832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41" name="Rectangle 169"/>
              <p:cNvSpPr>
                <a:spLocks noChangeArrowheads="1"/>
              </p:cNvSpPr>
              <p:nvPr/>
            </p:nvSpPr>
            <p:spPr bwMode="auto">
              <a:xfrm>
                <a:off x="3072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2" name="Rectangle 170"/>
              <p:cNvSpPr>
                <a:spLocks noChangeArrowheads="1"/>
              </p:cNvSpPr>
              <p:nvPr/>
            </p:nvSpPr>
            <p:spPr bwMode="auto">
              <a:xfrm>
                <a:off x="316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3" name="Rectangle 171"/>
              <p:cNvSpPr>
                <a:spLocks noChangeArrowheads="1"/>
              </p:cNvSpPr>
              <p:nvPr/>
            </p:nvSpPr>
            <p:spPr bwMode="auto">
              <a:xfrm>
                <a:off x="326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4" name="Rectangle 172"/>
              <p:cNvSpPr>
                <a:spLocks noChangeArrowheads="1"/>
              </p:cNvSpPr>
              <p:nvPr/>
            </p:nvSpPr>
            <p:spPr bwMode="auto">
              <a:xfrm>
                <a:off x="384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5" name="Rectangle 173"/>
              <p:cNvSpPr>
                <a:spLocks noChangeArrowheads="1"/>
              </p:cNvSpPr>
              <p:nvPr/>
            </p:nvSpPr>
            <p:spPr bwMode="auto">
              <a:xfrm>
                <a:off x="3936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6" name="Rectangle 174"/>
              <p:cNvSpPr>
                <a:spLocks noChangeArrowheads="1"/>
              </p:cNvSpPr>
              <p:nvPr/>
            </p:nvSpPr>
            <p:spPr bwMode="auto">
              <a:xfrm>
                <a:off x="4032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7" name="Rectangle 175"/>
              <p:cNvSpPr>
                <a:spLocks noChangeArrowheads="1"/>
              </p:cNvSpPr>
              <p:nvPr/>
            </p:nvSpPr>
            <p:spPr bwMode="auto">
              <a:xfrm>
                <a:off x="412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8" name="Rectangle 176"/>
              <p:cNvSpPr>
                <a:spLocks noChangeArrowheads="1"/>
              </p:cNvSpPr>
              <p:nvPr/>
            </p:nvSpPr>
            <p:spPr bwMode="auto">
              <a:xfrm>
                <a:off x="422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49" name="Rectangle 177"/>
              <p:cNvSpPr>
                <a:spLocks noChangeArrowheads="1"/>
              </p:cNvSpPr>
              <p:nvPr/>
            </p:nvSpPr>
            <p:spPr bwMode="auto">
              <a:xfrm>
                <a:off x="432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0" name="Rectangle 178"/>
              <p:cNvSpPr>
                <a:spLocks noChangeArrowheads="1"/>
              </p:cNvSpPr>
              <p:nvPr/>
            </p:nvSpPr>
            <p:spPr bwMode="auto">
              <a:xfrm>
                <a:off x="4416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1" name="Rectangle 179"/>
              <p:cNvSpPr>
                <a:spLocks noChangeArrowheads="1"/>
              </p:cNvSpPr>
              <p:nvPr/>
            </p:nvSpPr>
            <p:spPr bwMode="auto">
              <a:xfrm>
                <a:off x="4512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2" name="Rectangle 180"/>
              <p:cNvSpPr>
                <a:spLocks noChangeArrowheads="1"/>
              </p:cNvSpPr>
              <p:nvPr/>
            </p:nvSpPr>
            <p:spPr bwMode="auto">
              <a:xfrm>
                <a:off x="460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3" name="Rectangle 181"/>
              <p:cNvSpPr>
                <a:spLocks noChangeArrowheads="1"/>
              </p:cNvSpPr>
              <p:nvPr/>
            </p:nvSpPr>
            <p:spPr bwMode="auto">
              <a:xfrm>
                <a:off x="470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4" name="Rectangle 182"/>
              <p:cNvSpPr>
                <a:spLocks noChangeArrowheads="1"/>
              </p:cNvSpPr>
              <p:nvPr/>
            </p:nvSpPr>
            <p:spPr bwMode="auto">
              <a:xfrm>
                <a:off x="480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5" name="Rectangle 183"/>
              <p:cNvSpPr>
                <a:spLocks noChangeArrowheads="1"/>
              </p:cNvSpPr>
              <p:nvPr/>
            </p:nvSpPr>
            <p:spPr bwMode="auto">
              <a:xfrm>
                <a:off x="4896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6" name="Rectangle 184"/>
              <p:cNvSpPr>
                <a:spLocks noChangeArrowheads="1"/>
              </p:cNvSpPr>
              <p:nvPr/>
            </p:nvSpPr>
            <p:spPr bwMode="auto">
              <a:xfrm>
                <a:off x="4992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7" name="Rectangle 185"/>
              <p:cNvSpPr>
                <a:spLocks noChangeArrowheads="1"/>
              </p:cNvSpPr>
              <p:nvPr/>
            </p:nvSpPr>
            <p:spPr bwMode="auto">
              <a:xfrm>
                <a:off x="508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8" name="Rectangle 186"/>
              <p:cNvSpPr>
                <a:spLocks noChangeArrowheads="1"/>
              </p:cNvSpPr>
              <p:nvPr/>
            </p:nvSpPr>
            <p:spPr bwMode="auto">
              <a:xfrm>
                <a:off x="5184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59" name="Rectangle 187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60" name="Rectangle 188"/>
              <p:cNvSpPr>
                <a:spLocks noChangeArrowheads="1"/>
              </p:cNvSpPr>
              <p:nvPr/>
            </p:nvSpPr>
            <p:spPr bwMode="auto">
              <a:xfrm>
                <a:off x="5376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61" name="Rectangle 189"/>
              <p:cNvSpPr>
                <a:spLocks noChangeArrowheads="1"/>
              </p:cNvSpPr>
              <p:nvPr/>
            </p:nvSpPr>
            <p:spPr bwMode="auto">
              <a:xfrm>
                <a:off x="5472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62" name="Rectangle 190"/>
              <p:cNvSpPr>
                <a:spLocks noChangeArrowheads="1"/>
              </p:cNvSpPr>
              <p:nvPr/>
            </p:nvSpPr>
            <p:spPr bwMode="auto">
              <a:xfrm>
                <a:off x="5568" y="2832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</p:grpSp>
        <p:grpSp>
          <p:nvGrpSpPr>
            <p:cNvPr id="70826" name="Group 191"/>
            <p:cNvGrpSpPr>
              <a:grpSpLocks/>
            </p:cNvGrpSpPr>
            <p:nvPr/>
          </p:nvGrpSpPr>
          <p:grpSpPr bwMode="auto">
            <a:xfrm>
              <a:off x="96" y="2784"/>
              <a:ext cx="5568" cy="144"/>
              <a:chOff x="96" y="2976"/>
              <a:chExt cx="5568" cy="144"/>
            </a:xfrm>
          </p:grpSpPr>
          <p:sp>
            <p:nvSpPr>
              <p:cNvPr id="2256064" name="Rectangle 192"/>
              <p:cNvSpPr>
                <a:spLocks noChangeArrowheads="1"/>
              </p:cNvSpPr>
              <p:nvPr/>
            </p:nvSpPr>
            <p:spPr bwMode="auto">
              <a:xfrm>
                <a:off x="1920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65" name="Rectangle 193"/>
              <p:cNvSpPr>
                <a:spLocks noChangeArrowheads="1"/>
              </p:cNvSpPr>
              <p:nvPr/>
            </p:nvSpPr>
            <p:spPr bwMode="auto">
              <a:xfrm>
                <a:off x="2496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66" name="Rectangle 194"/>
              <p:cNvSpPr>
                <a:spLocks noChangeArrowheads="1"/>
              </p:cNvSpPr>
              <p:nvPr/>
            </p:nvSpPr>
            <p:spPr bwMode="auto">
              <a:xfrm>
                <a:off x="268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67" name="Rectangle 195"/>
              <p:cNvSpPr>
                <a:spLocks noChangeArrowheads="1"/>
              </p:cNvSpPr>
              <p:nvPr/>
            </p:nvSpPr>
            <p:spPr bwMode="auto">
              <a:xfrm>
                <a:off x="2784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68" name="Rectangle 196"/>
              <p:cNvSpPr>
                <a:spLocks noChangeArrowheads="1"/>
              </p:cNvSpPr>
              <p:nvPr/>
            </p:nvSpPr>
            <p:spPr bwMode="auto">
              <a:xfrm>
                <a:off x="2880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69" name="Rectangle 197"/>
              <p:cNvSpPr>
                <a:spLocks noChangeArrowheads="1"/>
              </p:cNvSpPr>
              <p:nvPr/>
            </p:nvSpPr>
            <p:spPr bwMode="auto">
              <a:xfrm>
                <a:off x="3360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0" name="Rectangle 198"/>
              <p:cNvSpPr>
                <a:spLocks noChangeArrowheads="1"/>
              </p:cNvSpPr>
              <p:nvPr/>
            </p:nvSpPr>
            <p:spPr bwMode="auto">
              <a:xfrm>
                <a:off x="3456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1" name="Rectangle 199"/>
              <p:cNvSpPr>
                <a:spLocks noChangeArrowheads="1"/>
              </p:cNvSpPr>
              <p:nvPr/>
            </p:nvSpPr>
            <p:spPr bwMode="auto">
              <a:xfrm>
                <a:off x="3648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2" name="Rectangle 200"/>
              <p:cNvSpPr>
                <a:spLocks noChangeArrowheads="1"/>
              </p:cNvSpPr>
              <p:nvPr/>
            </p:nvSpPr>
            <p:spPr bwMode="auto">
              <a:xfrm>
                <a:off x="3744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3" name="Rectangle 201"/>
              <p:cNvSpPr>
                <a:spLocks noChangeArrowheads="1"/>
              </p:cNvSpPr>
              <p:nvPr/>
            </p:nvSpPr>
            <p:spPr bwMode="auto">
              <a:xfrm>
                <a:off x="96" y="297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Union</a:t>
                </a:r>
              </a:p>
            </p:txBody>
          </p:sp>
          <p:sp>
            <p:nvSpPr>
              <p:cNvPr id="2256074" name="Rectangle 202"/>
              <p:cNvSpPr>
                <a:spLocks noChangeArrowheads="1"/>
              </p:cNvSpPr>
              <p:nvPr/>
            </p:nvSpPr>
            <p:spPr bwMode="auto">
              <a:xfrm>
                <a:off x="1344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5" name="Rectangle 203"/>
              <p:cNvSpPr>
                <a:spLocks noChangeArrowheads="1"/>
              </p:cNvSpPr>
              <p:nvPr/>
            </p:nvSpPr>
            <p:spPr bwMode="auto">
              <a:xfrm>
                <a:off x="172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6" name="Rectangle 204"/>
              <p:cNvSpPr>
                <a:spLocks noChangeArrowheads="1"/>
              </p:cNvSpPr>
              <p:nvPr/>
            </p:nvSpPr>
            <p:spPr bwMode="auto">
              <a:xfrm>
                <a:off x="1440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7" name="Rectangle 205"/>
              <p:cNvSpPr>
                <a:spLocks noChangeArrowheads="1"/>
              </p:cNvSpPr>
              <p:nvPr/>
            </p:nvSpPr>
            <p:spPr bwMode="auto">
              <a:xfrm>
                <a:off x="1536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8" name="Rectangle 206"/>
              <p:cNvSpPr>
                <a:spLocks noChangeArrowheads="1"/>
              </p:cNvSpPr>
              <p:nvPr/>
            </p:nvSpPr>
            <p:spPr bwMode="auto">
              <a:xfrm>
                <a:off x="1632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79" name="Rectangle 207"/>
              <p:cNvSpPr>
                <a:spLocks noChangeArrowheads="1"/>
              </p:cNvSpPr>
              <p:nvPr/>
            </p:nvSpPr>
            <p:spPr bwMode="auto">
              <a:xfrm>
                <a:off x="2400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0" name="Rectangle 208"/>
              <p:cNvSpPr>
                <a:spLocks noChangeArrowheads="1"/>
              </p:cNvSpPr>
              <p:nvPr/>
            </p:nvSpPr>
            <p:spPr bwMode="auto">
              <a:xfrm>
                <a:off x="2304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1" name="Rectangle 209"/>
              <p:cNvSpPr>
                <a:spLocks noChangeArrowheads="1"/>
              </p:cNvSpPr>
              <p:nvPr/>
            </p:nvSpPr>
            <p:spPr bwMode="auto">
              <a:xfrm>
                <a:off x="220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2" name="Rectangle 210"/>
              <p:cNvSpPr>
                <a:spLocks noChangeArrowheads="1"/>
              </p:cNvSpPr>
              <p:nvPr/>
            </p:nvSpPr>
            <p:spPr bwMode="auto">
              <a:xfrm>
                <a:off x="2112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3" name="Rectangle 211"/>
              <p:cNvSpPr>
                <a:spLocks noChangeArrowheads="1"/>
              </p:cNvSpPr>
              <p:nvPr/>
            </p:nvSpPr>
            <p:spPr bwMode="auto">
              <a:xfrm>
                <a:off x="2016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4" name="Rectangle 212"/>
              <p:cNvSpPr>
                <a:spLocks noChangeArrowheads="1"/>
              </p:cNvSpPr>
              <p:nvPr/>
            </p:nvSpPr>
            <p:spPr bwMode="auto">
              <a:xfrm>
                <a:off x="2592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85" name="Rectangle 213"/>
              <p:cNvSpPr>
                <a:spLocks noChangeArrowheads="1"/>
              </p:cNvSpPr>
              <p:nvPr/>
            </p:nvSpPr>
            <p:spPr bwMode="auto">
              <a:xfrm>
                <a:off x="1824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86" name="Rectangle 214"/>
              <p:cNvSpPr>
                <a:spLocks noChangeArrowheads="1"/>
              </p:cNvSpPr>
              <p:nvPr/>
            </p:nvSpPr>
            <p:spPr bwMode="auto">
              <a:xfrm>
                <a:off x="3552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87" name="Rectangle 215"/>
              <p:cNvSpPr>
                <a:spLocks noChangeArrowheads="1"/>
              </p:cNvSpPr>
              <p:nvPr/>
            </p:nvSpPr>
            <p:spPr bwMode="auto">
              <a:xfrm>
                <a:off x="2976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8" name="Rectangle 216"/>
              <p:cNvSpPr>
                <a:spLocks noChangeArrowheads="1"/>
              </p:cNvSpPr>
              <p:nvPr/>
            </p:nvSpPr>
            <p:spPr bwMode="auto">
              <a:xfrm>
                <a:off x="3072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89" name="Rectangle 217"/>
              <p:cNvSpPr>
                <a:spLocks noChangeArrowheads="1"/>
              </p:cNvSpPr>
              <p:nvPr/>
            </p:nvSpPr>
            <p:spPr bwMode="auto">
              <a:xfrm>
                <a:off x="3168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90" name="Rectangle 218"/>
              <p:cNvSpPr>
                <a:spLocks noChangeArrowheads="1"/>
              </p:cNvSpPr>
              <p:nvPr/>
            </p:nvSpPr>
            <p:spPr bwMode="auto">
              <a:xfrm>
                <a:off x="3264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1" name="Rectangle 219"/>
              <p:cNvSpPr>
                <a:spLocks noChangeArrowheads="1"/>
              </p:cNvSpPr>
              <p:nvPr/>
            </p:nvSpPr>
            <p:spPr bwMode="auto">
              <a:xfrm>
                <a:off x="3840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2" name="Rectangle 220"/>
              <p:cNvSpPr>
                <a:spLocks noChangeArrowheads="1"/>
              </p:cNvSpPr>
              <p:nvPr/>
            </p:nvSpPr>
            <p:spPr bwMode="auto">
              <a:xfrm>
                <a:off x="3936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93" name="Rectangle 221"/>
              <p:cNvSpPr>
                <a:spLocks noChangeArrowheads="1"/>
              </p:cNvSpPr>
              <p:nvPr/>
            </p:nvSpPr>
            <p:spPr bwMode="auto">
              <a:xfrm>
                <a:off x="4032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4" name="Rectangle 222"/>
              <p:cNvSpPr>
                <a:spLocks noChangeArrowheads="1"/>
              </p:cNvSpPr>
              <p:nvPr/>
            </p:nvSpPr>
            <p:spPr bwMode="auto">
              <a:xfrm>
                <a:off x="412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5" name="Rectangle 223"/>
              <p:cNvSpPr>
                <a:spLocks noChangeArrowheads="1"/>
              </p:cNvSpPr>
              <p:nvPr/>
            </p:nvSpPr>
            <p:spPr bwMode="auto">
              <a:xfrm>
                <a:off x="4224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096" name="Rectangle 224"/>
              <p:cNvSpPr>
                <a:spLocks noChangeArrowheads="1"/>
              </p:cNvSpPr>
              <p:nvPr/>
            </p:nvSpPr>
            <p:spPr bwMode="auto">
              <a:xfrm>
                <a:off x="4320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7" name="Rectangle 225"/>
              <p:cNvSpPr>
                <a:spLocks noChangeArrowheads="1"/>
              </p:cNvSpPr>
              <p:nvPr/>
            </p:nvSpPr>
            <p:spPr bwMode="auto">
              <a:xfrm>
                <a:off x="4416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8" name="Rectangle 226"/>
              <p:cNvSpPr>
                <a:spLocks noChangeArrowheads="1"/>
              </p:cNvSpPr>
              <p:nvPr/>
            </p:nvSpPr>
            <p:spPr bwMode="auto">
              <a:xfrm>
                <a:off x="4512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099" name="Rectangle 227"/>
              <p:cNvSpPr>
                <a:spLocks noChangeArrowheads="1"/>
              </p:cNvSpPr>
              <p:nvPr/>
            </p:nvSpPr>
            <p:spPr bwMode="auto">
              <a:xfrm>
                <a:off x="460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0" name="Rectangle 228"/>
              <p:cNvSpPr>
                <a:spLocks noChangeArrowheads="1"/>
              </p:cNvSpPr>
              <p:nvPr/>
            </p:nvSpPr>
            <p:spPr bwMode="auto">
              <a:xfrm>
                <a:off x="4704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1" name="Rectangle 229"/>
              <p:cNvSpPr>
                <a:spLocks noChangeArrowheads="1"/>
              </p:cNvSpPr>
              <p:nvPr/>
            </p:nvSpPr>
            <p:spPr bwMode="auto">
              <a:xfrm>
                <a:off x="4800" y="2976"/>
                <a:ext cx="96" cy="14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02" name="Rectangle 230"/>
              <p:cNvSpPr>
                <a:spLocks noChangeArrowheads="1"/>
              </p:cNvSpPr>
              <p:nvPr/>
            </p:nvSpPr>
            <p:spPr bwMode="auto">
              <a:xfrm>
                <a:off x="4896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3" name="Rectangle 231"/>
              <p:cNvSpPr>
                <a:spLocks noChangeArrowheads="1"/>
              </p:cNvSpPr>
              <p:nvPr/>
            </p:nvSpPr>
            <p:spPr bwMode="auto">
              <a:xfrm>
                <a:off x="4992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4" name="Rectangle 232"/>
              <p:cNvSpPr>
                <a:spLocks noChangeArrowheads="1"/>
              </p:cNvSpPr>
              <p:nvPr/>
            </p:nvSpPr>
            <p:spPr bwMode="auto">
              <a:xfrm>
                <a:off x="508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5" name="Rectangle 233"/>
              <p:cNvSpPr>
                <a:spLocks noChangeArrowheads="1"/>
              </p:cNvSpPr>
              <p:nvPr/>
            </p:nvSpPr>
            <p:spPr bwMode="auto">
              <a:xfrm>
                <a:off x="5184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6" name="Rectangle 234"/>
              <p:cNvSpPr>
                <a:spLocks noChangeArrowheads="1"/>
              </p:cNvSpPr>
              <p:nvPr/>
            </p:nvSpPr>
            <p:spPr bwMode="auto">
              <a:xfrm>
                <a:off x="5280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7" name="Rectangle 235"/>
              <p:cNvSpPr>
                <a:spLocks noChangeArrowheads="1"/>
              </p:cNvSpPr>
              <p:nvPr/>
            </p:nvSpPr>
            <p:spPr bwMode="auto">
              <a:xfrm>
                <a:off x="5376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8" name="Rectangle 236"/>
              <p:cNvSpPr>
                <a:spLocks noChangeArrowheads="1"/>
              </p:cNvSpPr>
              <p:nvPr/>
            </p:nvSpPr>
            <p:spPr bwMode="auto">
              <a:xfrm>
                <a:off x="5472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  <p:sp>
            <p:nvSpPr>
              <p:cNvPr id="2256109" name="Rectangle 237"/>
              <p:cNvSpPr>
                <a:spLocks noChangeArrowheads="1"/>
              </p:cNvSpPr>
              <p:nvPr/>
            </p:nvSpPr>
            <p:spPr bwMode="auto">
              <a:xfrm>
                <a:off x="5568" y="2976"/>
                <a:ext cx="96" cy="144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0</a:t>
                </a:r>
              </a:p>
            </p:txBody>
          </p:sp>
        </p:grpSp>
      </p:grpSp>
      <p:grpSp>
        <p:nvGrpSpPr>
          <p:cNvPr id="70661" name="Group 238"/>
          <p:cNvGrpSpPr>
            <a:grpSpLocks/>
          </p:cNvGrpSpPr>
          <p:nvPr/>
        </p:nvGrpSpPr>
        <p:grpSpPr bwMode="auto">
          <a:xfrm>
            <a:off x="1787525" y="3581400"/>
            <a:ext cx="6518275" cy="3048000"/>
            <a:chOff x="624" y="2256"/>
            <a:chExt cx="4106" cy="1920"/>
          </a:xfrm>
        </p:grpSpPr>
        <p:sp>
          <p:nvSpPr>
            <p:cNvPr id="2256111" name="Line 239"/>
            <p:cNvSpPr>
              <a:spLocks noChangeShapeType="1"/>
            </p:cNvSpPr>
            <p:nvPr/>
          </p:nvSpPr>
          <p:spPr bwMode="auto">
            <a:xfrm>
              <a:off x="842" y="4032"/>
              <a:ext cx="38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2" name="Line 240"/>
            <p:cNvSpPr>
              <a:spLocks noChangeShapeType="1"/>
            </p:cNvSpPr>
            <p:nvPr/>
          </p:nvSpPr>
          <p:spPr bwMode="auto">
            <a:xfrm flipV="1">
              <a:off x="842" y="2256"/>
              <a:ext cx="0" cy="17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3" name="Line 241"/>
            <p:cNvSpPr>
              <a:spLocks noChangeShapeType="1"/>
            </p:cNvSpPr>
            <p:nvPr/>
          </p:nvSpPr>
          <p:spPr bwMode="auto">
            <a:xfrm flipH="1">
              <a:off x="794" y="3696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4" name="Line 242"/>
            <p:cNvSpPr>
              <a:spLocks noChangeShapeType="1"/>
            </p:cNvSpPr>
            <p:nvPr/>
          </p:nvSpPr>
          <p:spPr bwMode="auto">
            <a:xfrm flipH="1">
              <a:off x="794" y="3360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5" name="Line 243"/>
            <p:cNvSpPr>
              <a:spLocks noChangeShapeType="1"/>
            </p:cNvSpPr>
            <p:nvPr/>
          </p:nvSpPr>
          <p:spPr bwMode="auto">
            <a:xfrm flipH="1">
              <a:off x="794" y="3024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6" name="Line 244"/>
            <p:cNvSpPr>
              <a:spLocks noChangeShapeType="1"/>
            </p:cNvSpPr>
            <p:nvPr/>
          </p:nvSpPr>
          <p:spPr bwMode="auto">
            <a:xfrm flipH="1">
              <a:off x="794" y="26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7" name="Line 245"/>
            <p:cNvSpPr>
              <a:spLocks noChangeShapeType="1"/>
            </p:cNvSpPr>
            <p:nvPr/>
          </p:nvSpPr>
          <p:spPr bwMode="auto">
            <a:xfrm flipH="1">
              <a:off x="794" y="2352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8" name="Line 246"/>
            <p:cNvSpPr>
              <a:spLocks noChangeShapeType="1"/>
            </p:cNvSpPr>
            <p:nvPr/>
          </p:nvSpPr>
          <p:spPr bwMode="auto">
            <a:xfrm>
              <a:off x="1562" y="403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19" name="Line 247"/>
            <p:cNvSpPr>
              <a:spLocks noChangeShapeType="1"/>
            </p:cNvSpPr>
            <p:nvPr/>
          </p:nvSpPr>
          <p:spPr bwMode="auto">
            <a:xfrm>
              <a:off x="2282" y="403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20" name="Line 248"/>
            <p:cNvSpPr>
              <a:spLocks noChangeShapeType="1"/>
            </p:cNvSpPr>
            <p:nvPr/>
          </p:nvSpPr>
          <p:spPr bwMode="auto">
            <a:xfrm>
              <a:off x="3002" y="403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21" name="Line 249"/>
            <p:cNvSpPr>
              <a:spLocks noChangeShapeType="1"/>
            </p:cNvSpPr>
            <p:nvPr/>
          </p:nvSpPr>
          <p:spPr bwMode="auto">
            <a:xfrm>
              <a:off x="3722" y="403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22" name="Line 250"/>
            <p:cNvSpPr>
              <a:spLocks noChangeShapeType="1"/>
            </p:cNvSpPr>
            <p:nvPr/>
          </p:nvSpPr>
          <p:spPr bwMode="auto">
            <a:xfrm>
              <a:off x="4442" y="403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123" name="Text Box 251"/>
            <p:cNvSpPr txBox="1">
              <a:spLocks noChangeArrowheads="1"/>
            </p:cNvSpPr>
            <p:nvPr/>
          </p:nvSpPr>
          <p:spPr bwMode="auto">
            <a:xfrm>
              <a:off x="624" y="3609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0.2</a:t>
              </a:r>
            </a:p>
          </p:txBody>
        </p:sp>
        <p:sp>
          <p:nvSpPr>
            <p:cNvPr id="2256124" name="Text Box 252"/>
            <p:cNvSpPr txBox="1">
              <a:spLocks noChangeArrowheads="1"/>
            </p:cNvSpPr>
            <p:nvPr/>
          </p:nvSpPr>
          <p:spPr bwMode="auto">
            <a:xfrm>
              <a:off x="624" y="3273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0.4</a:t>
              </a:r>
            </a:p>
          </p:txBody>
        </p:sp>
        <p:sp>
          <p:nvSpPr>
            <p:cNvPr id="2256125" name="Text Box 253"/>
            <p:cNvSpPr txBox="1">
              <a:spLocks noChangeArrowheads="1"/>
            </p:cNvSpPr>
            <p:nvPr/>
          </p:nvSpPr>
          <p:spPr bwMode="auto">
            <a:xfrm>
              <a:off x="624" y="2937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0.6</a:t>
              </a:r>
            </a:p>
          </p:txBody>
        </p:sp>
        <p:sp>
          <p:nvSpPr>
            <p:cNvPr id="2256126" name="Text Box 254"/>
            <p:cNvSpPr txBox="1">
              <a:spLocks noChangeArrowheads="1"/>
            </p:cNvSpPr>
            <p:nvPr/>
          </p:nvSpPr>
          <p:spPr bwMode="auto">
            <a:xfrm>
              <a:off x="624" y="2592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0.8</a:t>
              </a:r>
            </a:p>
          </p:txBody>
        </p:sp>
        <p:sp>
          <p:nvSpPr>
            <p:cNvPr id="2256127" name="Text Box 255"/>
            <p:cNvSpPr txBox="1">
              <a:spLocks noChangeArrowheads="1"/>
            </p:cNvSpPr>
            <p:nvPr/>
          </p:nvSpPr>
          <p:spPr bwMode="auto">
            <a:xfrm>
              <a:off x="624" y="2256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1.0</a:t>
              </a:r>
            </a:p>
          </p:txBody>
        </p:sp>
        <p:sp>
          <p:nvSpPr>
            <p:cNvPr id="2256128" name="Text Box 256"/>
            <p:cNvSpPr txBox="1">
              <a:spLocks noChangeArrowheads="1"/>
            </p:cNvSpPr>
            <p:nvPr/>
          </p:nvSpPr>
          <p:spPr bwMode="auto">
            <a:xfrm>
              <a:off x="1466" y="4041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0.2</a:t>
              </a:r>
            </a:p>
          </p:txBody>
        </p:sp>
        <p:sp>
          <p:nvSpPr>
            <p:cNvPr id="2256129" name="Text Box 257"/>
            <p:cNvSpPr txBox="1">
              <a:spLocks noChangeArrowheads="1"/>
            </p:cNvSpPr>
            <p:nvPr/>
          </p:nvSpPr>
          <p:spPr bwMode="auto">
            <a:xfrm>
              <a:off x="2186" y="4041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0.4</a:t>
              </a:r>
            </a:p>
          </p:txBody>
        </p:sp>
        <p:sp>
          <p:nvSpPr>
            <p:cNvPr id="2256130" name="Text Box 258"/>
            <p:cNvSpPr txBox="1">
              <a:spLocks noChangeArrowheads="1"/>
            </p:cNvSpPr>
            <p:nvPr/>
          </p:nvSpPr>
          <p:spPr bwMode="auto">
            <a:xfrm>
              <a:off x="2906" y="4041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0.6</a:t>
              </a:r>
            </a:p>
          </p:txBody>
        </p:sp>
        <p:sp>
          <p:nvSpPr>
            <p:cNvPr id="2256131" name="Text Box 259"/>
            <p:cNvSpPr txBox="1">
              <a:spLocks noChangeArrowheads="1"/>
            </p:cNvSpPr>
            <p:nvPr/>
          </p:nvSpPr>
          <p:spPr bwMode="auto">
            <a:xfrm>
              <a:off x="3626" y="4041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0.8</a:t>
              </a:r>
            </a:p>
          </p:txBody>
        </p:sp>
        <p:sp>
          <p:nvSpPr>
            <p:cNvPr id="2256132" name="Text Box 260"/>
            <p:cNvSpPr txBox="1">
              <a:spLocks noChangeArrowheads="1"/>
            </p:cNvSpPr>
            <p:nvPr/>
          </p:nvSpPr>
          <p:spPr bwMode="auto">
            <a:xfrm>
              <a:off x="4346" y="4041"/>
              <a:ext cx="2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800">
                  <a:latin typeface="Tahoma" charset="0"/>
                  <a:cs typeface="+mn-cs"/>
                </a:rPr>
                <a:t>1.0</a:t>
              </a:r>
            </a:p>
          </p:txBody>
        </p:sp>
      </p:grpSp>
      <p:sp>
        <p:nvSpPr>
          <p:cNvPr id="2256133" name="Text Box 261"/>
          <p:cNvSpPr txBox="1">
            <a:spLocks noChangeArrowheads="1"/>
          </p:cNvSpPr>
          <p:nvPr/>
        </p:nvSpPr>
        <p:spPr bwMode="auto">
          <a:xfrm>
            <a:off x="3327400" y="6583363"/>
            <a:ext cx="2082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>
                <a:latin typeface="Tahoma" charset="0"/>
                <a:cs typeface="+mn-cs"/>
              </a:rPr>
              <a:t>FPR=FP/N=1-Specificity</a:t>
            </a:r>
          </a:p>
        </p:txBody>
      </p:sp>
      <p:sp>
        <p:nvSpPr>
          <p:cNvPr id="2256134" name="Text Box 262"/>
          <p:cNvSpPr txBox="1">
            <a:spLocks noChangeArrowheads="1"/>
          </p:cNvSpPr>
          <p:nvPr/>
        </p:nvSpPr>
        <p:spPr bwMode="auto">
          <a:xfrm rot="-5400000">
            <a:off x="631032" y="4868069"/>
            <a:ext cx="1924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>
                <a:latin typeface="Tahoma" charset="0"/>
                <a:cs typeface="+mn-cs"/>
              </a:rPr>
              <a:t>TPR=TP/P=Sensitivity</a:t>
            </a:r>
          </a:p>
        </p:txBody>
      </p:sp>
      <p:sp>
        <p:nvSpPr>
          <p:cNvPr id="2256135" name="Oval 263"/>
          <p:cNvSpPr>
            <a:spLocks noChangeArrowheads="1"/>
          </p:cNvSpPr>
          <p:nvPr/>
        </p:nvSpPr>
        <p:spPr bwMode="auto">
          <a:xfrm>
            <a:off x="3311525" y="4724400"/>
            <a:ext cx="76200" cy="76200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256136" name="Oval 264"/>
          <p:cNvSpPr>
            <a:spLocks noChangeArrowheads="1"/>
          </p:cNvSpPr>
          <p:nvPr/>
        </p:nvSpPr>
        <p:spPr bwMode="auto">
          <a:xfrm>
            <a:off x="2701925" y="5105400"/>
            <a:ext cx="76200" cy="762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256137" name="Oval 265"/>
          <p:cNvSpPr>
            <a:spLocks noChangeArrowheads="1"/>
          </p:cNvSpPr>
          <p:nvPr/>
        </p:nvSpPr>
        <p:spPr bwMode="auto">
          <a:xfrm>
            <a:off x="4835525" y="4343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256138" name="Text Box 266"/>
          <p:cNvSpPr txBox="1">
            <a:spLocks noChangeArrowheads="1"/>
          </p:cNvSpPr>
          <p:nvPr/>
        </p:nvSpPr>
        <p:spPr bwMode="auto">
          <a:xfrm>
            <a:off x="3735388" y="5943600"/>
            <a:ext cx="27797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>
                <a:latin typeface="Tahoma" charset="0"/>
                <a:cs typeface="+mn-cs"/>
              </a:rPr>
              <a:t>ROC Curves of RNA Polymerase II</a:t>
            </a:r>
          </a:p>
        </p:txBody>
      </p:sp>
      <p:grpSp>
        <p:nvGrpSpPr>
          <p:cNvPr id="70668" name="Group 267"/>
          <p:cNvGrpSpPr>
            <a:grpSpLocks/>
          </p:cNvGrpSpPr>
          <p:nvPr/>
        </p:nvGrpSpPr>
        <p:grpSpPr bwMode="auto">
          <a:xfrm>
            <a:off x="152400" y="1447800"/>
            <a:ext cx="8839200" cy="457200"/>
            <a:chOff x="96" y="912"/>
            <a:chExt cx="5568" cy="288"/>
          </a:xfrm>
        </p:grpSpPr>
        <p:grpSp>
          <p:nvGrpSpPr>
            <p:cNvPr id="70708" name="Group 268"/>
            <p:cNvGrpSpPr>
              <a:grpSpLocks/>
            </p:cNvGrpSpPr>
            <p:nvPr/>
          </p:nvGrpSpPr>
          <p:grpSpPr bwMode="auto">
            <a:xfrm>
              <a:off x="96" y="912"/>
              <a:ext cx="5568" cy="144"/>
              <a:chOff x="96" y="912"/>
              <a:chExt cx="5568" cy="144"/>
            </a:xfrm>
          </p:grpSpPr>
          <p:sp>
            <p:nvSpPr>
              <p:cNvPr id="2256141" name="Rectangle 269"/>
              <p:cNvSpPr>
                <a:spLocks noChangeArrowheads="1"/>
              </p:cNvSpPr>
              <p:nvPr/>
            </p:nvSpPr>
            <p:spPr bwMode="auto">
              <a:xfrm>
                <a:off x="134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2" name="Rectangle 270"/>
              <p:cNvSpPr>
                <a:spLocks noChangeArrowheads="1"/>
              </p:cNvSpPr>
              <p:nvPr/>
            </p:nvSpPr>
            <p:spPr bwMode="auto">
              <a:xfrm>
                <a:off x="14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3" name="Rectangle 271"/>
              <p:cNvSpPr>
                <a:spLocks noChangeArrowheads="1"/>
              </p:cNvSpPr>
              <p:nvPr/>
            </p:nvSpPr>
            <p:spPr bwMode="auto">
              <a:xfrm>
                <a:off x="153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4" name="Rectangle 272"/>
              <p:cNvSpPr>
                <a:spLocks noChangeArrowheads="1"/>
              </p:cNvSpPr>
              <p:nvPr/>
            </p:nvSpPr>
            <p:spPr bwMode="auto">
              <a:xfrm>
                <a:off x="163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5" name="Rectangle 273"/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6" name="Rectangle 274"/>
              <p:cNvSpPr>
                <a:spLocks noChangeArrowheads="1"/>
              </p:cNvSpPr>
              <p:nvPr/>
            </p:nvSpPr>
            <p:spPr bwMode="auto">
              <a:xfrm>
                <a:off x="1824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7" name="Rectangle 275"/>
              <p:cNvSpPr>
                <a:spLocks noChangeArrowheads="1"/>
              </p:cNvSpPr>
              <p:nvPr/>
            </p:nvSpPr>
            <p:spPr bwMode="auto">
              <a:xfrm>
                <a:off x="19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8" name="Rectangle 276"/>
              <p:cNvSpPr>
                <a:spLocks noChangeArrowheads="1"/>
              </p:cNvSpPr>
              <p:nvPr/>
            </p:nvSpPr>
            <p:spPr bwMode="auto">
              <a:xfrm>
                <a:off x="201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49" name="Rectangle 277"/>
              <p:cNvSpPr>
                <a:spLocks noChangeArrowheads="1"/>
              </p:cNvSpPr>
              <p:nvPr/>
            </p:nvSpPr>
            <p:spPr bwMode="auto">
              <a:xfrm>
                <a:off x="21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</a:t>
                </a:r>
              </a:p>
            </p:txBody>
          </p:sp>
          <p:sp>
            <p:nvSpPr>
              <p:cNvPr id="2256150" name="Rectangle 278"/>
              <p:cNvSpPr>
                <a:spLocks noChangeArrowheads="1"/>
              </p:cNvSpPr>
              <p:nvPr/>
            </p:nvSpPr>
            <p:spPr bwMode="auto">
              <a:xfrm>
                <a:off x="220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51" name="Rectangle 279"/>
              <p:cNvSpPr>
                <a:spLocks noChangeArrowheads="1"/>
              </p:cNvSpPr>
              <p:nvPr/>
            </p:nvSpPr>
            <p:spPr bwMode="auto">
              <a:xfrm>
                <a:off x="29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52" name="Rectangle 280"/>
              <p:cNvSpPr>
                <a:spLocks noChangeArrowheads="1"/>
              </p:cNvSpPr>
              <p:nvPr/>
            </p:nvSpPr>
            <p:spPr bwMode="auto">
              <a:xfrm>
                <a:off x="364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53" name="Rectangle 281"/>
              <p:cNvSpPr>
                <a:spLocks noChangeArrowheads="1"/>
              </p:cNvSpPr>
              <p:nvPr/>
            </p:nvSpPr>
            <p:spPr bwMode="auto">
              <a:xfrm>
                <a:off x="422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154" name="Rectangle 282"/>
              <p:cNvSpPr>
                <a:spLocks noChangeArrowheads="1"/>
              </p:cNvSpPr>
              <p:nvPr/>
            </p:nvSpPr>
            <p:spPr bwMode="auto">
              <a:xfrm>
                <a:off x="432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155" name="Rectangle 283"/>
              <p:cNvSpPr>
                <a:spLocks noChangeArrowheads="1"/>
              </p:cNvSpPr>
              <p:nvPr/>
            </p:nvSpPr>
            <p:spPr bwMode="auto">
              <a:xfrm>
                <a:off x="441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156" name="Rectangle 284"/>
              <p:cNvSpPr>
                <a:spLocks noChangeArrowheads="1"/>
              </p:cNvSpPr>
              <p:nvPr/>
            </p:nvSpPr>
            <p:spPr bwMode="auto">
              <a:xfrm>
                <a:off x="451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157" name="Rectangle 285"/>
              <p:cNvSpPr>
                <a:spLocks noChangeArrowheads="1"/>
              </p:cNvSpPr>
              <p:nvPr/>
            </p:nvSpPr>
            <p:spPr bwMode="auto">
              <a:xfrm>
                <a:off x="460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158" name="Rectangle 286"/>
              <p:cNvSpPr>
                <a:spLocks noChangeArrowheads="1"/>
              </p:cNvSpPr>
              <p:nvPr/>
            </p:nvSpPr>
            <p:spPr bwMode="auto">
              <a:xfrm>
                <a:off x="47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159" name="Rectangle 287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160" name="Rectangle 288"/>
              <p:cNvSpPr>
                <a:spLocks noChangeArrowheads="1"/>
              </p:cNvSpPr>
              <p:nvPr/>
            </p:nvSpPr>
            <p:spPr bwMode="auto">
              <a:xfrm>
                <a:off x="48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161" name="Rectangle 289"/>
              <p:cNvSpPr>
                <a:spLocks noChangeArrowheads="1"/>
              </p:cNvSpPr>
              <p:nvPr/>
            </p:nvSpPr>
            <p:spPr bwMode="auto">
              <a:xfrm>
                <a:off x="499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162" name="Rectangle 290"/>
              <p:cNvSpPr>
                <a:spLocks noChangeArrowheads="1"/>
              </p:cNvSpPr>
              <p:nvPr/>
            </p:nvSpPr>
            <p:spPr bwMode="auto">
              <a:xfrm>
                <a:off x="508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163" name="Rectangle 291"/>
              <p:cNvSpPr>
                <a:spLocks noChangeArrowheads="1"/>
              </p:cNvSpPr>
              <p:nvPr/>
            </p:nvSpPr>
            <p:spPr bwMode="auto">
              <a:xfrm>
                <a:off x="51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164" name="Rectangle 292"/>
              <p:cNvSpPr>
                <a:spLocks noChangeArrowheads="1"/>
              </p:cNvSpPr>
              <p:nvPr/>
            </p:nvSpPr>
            <p:spPr bwMode="auto">
              <a:xfrm>
                <a:off x="528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165" name="Rectangle 293"/>
              <p:cNvSpPr>
                <a:spLocks noChangeArrowheads="1"/>
              </p:cNvSpPr>
              <p:nvPr/>
            </p:nvSpPr>
            <p:spPr bwMode="auto">
              <a:xfrm>
                <a:off x="537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166" name="Rectangle 294"/>
              <p:cNvSpPr>
                <a:spLocks noChangeArrowheads="1"/>
              </p:cNvSpPr>
              <p:nvPr/>
            </p:nvSpPr>
            <p:spPr bwMode="auto">
              <a:xfrm>
                <a:off x="54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167" name="Rectangle 295"/>
              <p:cNvSpPr>
                <a:spLocks noChangeArrowheads="1"/>
              </p:cNvSpPr>
              <p:nvPr/>
            </p:nvSpPr>
            <p:spPr bwMode="auto">
              <a:xfrm>
                <a:off x="55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168" name="Rectangle 296"/>
              <p:cNvSpPr>
                <a:spLocks noChangeArrowheads="1"/>
              </p:cNvSpPr>
              <p:nvPr/>
            </p:nvSpPr>
            <p:spPr bwMode="auto">
              <a:xfrm>
                <a:off x="230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69" name="Rectangle 297"/>
              <p:cNvSpPr>
                <a:spLocks noChangeArrowheads="1"/>
              </p:cNvSpPr>
              <p:nvPr/>
            </p:nvSpPr>
            <p:spPr bwMode="auto">
              <a:xfrm>
                <a:off x="240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70" name="Rectangle 298"/>
              <p:cNvSpPr>
                <a:spLocks noChangeArrowheads="1"/>
              </p:cNvSpPr>
              <p:nvPr/>
            </p:nvSpPr>
            <p:spPr bwMode="auto">
              <a:xfrm>
                <a:off x="259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71" name="Rectangle 299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72" name="Rectangle 300"/>
              <p:cNvSpPr>
                <a:spLocks noChangeArrowheads="1"/>
              </p:cNvSpPr>
              <p:nvPr/>
            </p:nvSpPr>
            <p:spPr bwMode="auto">
              <a:xfrm>
                <a:off x="278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73" name="Rectangle 301"/>
              <p:cNvSpPr>
                <a:spLocks noChangeArrowheads="1"/>
              </p:cNvSpPr>
              <p:nvPr/>
            </p:nvSpPr>
            <p:spPr bwMode="auto">
              <a:xfrm>
                <a:off x="288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74" name="Rectangle 302"/>
              <p:cNvSpPr>
                <a:spLocks noChangeArrowheads="1"/>
              </p:cNvSpPr>
              <p:nvPr/>
            </p:nvSpPr>
            <p:spPr bwMode="auto">
              <a:xfrm>
                <a:off x="249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75" name="Rectangle 303"/>
              <p:cNvSpPr>
                <a:spLocks noChangeArrowheads="1"/>
              </p:cNvSpPr>
              <p:nvPr/>
            </p:nvSpPr>
            <p:spPr bwMode="auto">
              <a:xfrm>
                <a:off x="307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76" name="Rectangle 304"/>
              <p:cNvSpPr>
                <a:spLocks noChangeArrowheads="1"/>
              </p:cNvSpPr>
              <p:nvPr/>
            </p:nvSpPr>
            <p:spPr bwMode="auto">
              <a:xfrm>
                <a:off x="316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77" name="Rectangle 305"/>
              <p:cNvSpPr>
                <a:spLocks noChangeArrowheads="1"/>
              </p:cNvSpPr>
              <p:nvPr/>
            </p:nvSpPr>
            <p:spPr bwMode="auto">
              <a:xfrm>
                <a:off x="3360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78" name="Rectangle 306"/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79" name="Rectangle 307"/>
              <p:cNvSpPr>
                <a:spLocks noChangeArrowheads="1"/>
              </p:cNvSpPr>
              <p:nvPr/>
            </p:nvSpPr>
            <p:spPr bwMode="auto">
              <a:xfrm>
                <a:off x="3552" y="912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80" name="Rectangle 308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81" name="Rectangle 309"/>
              <p:cNvSpPr>
                <a:spLocks noChangeArrowheads="1"/>
              </p:cNvSpPr>
              <p:nvPr/>
            </p:nvSpPr>
            <p:spPr bwMode="auto">
              <a:xfrm>
                <a:off x="3744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82" name="Rectangle 310"/>
              <p:cNvSpPr>
                <a:spLocks noChangeArrowheads="1"/>
              </p:cNvSpPr>
              <p:nvPr/>
            </p:nvSpPr>
            <p:spPr bwMode="auto">
              <a:xfrm>
                <a:off x="3840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83" name="Rectangle 311"/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84" name="Rectangle 312"/>
              <p:cNvSpPr>
                <a:spLocks noChangeArrowheads="1"/>
              </p:cNvSpPr>
              <p:nvPr/>
            </p:nvSpPr>
            <p:spPr bwMode="auto">
              <a:xfrm>
                <a:off x="4128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85" name="Rectangle 313"/>
              <p:cNvSpPr>
                <a:spLocks noChangeArrowheads="1"/>
              </p:cNvSpPr>
              <p:nvPr/>
            </p:nvSpPr>
            <p:spPr bwMode="auto">
              <a:xfrm>
                <a:off x="3936" y="912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86" name="Rectangle 314"/>
              <p:cNvSpPr>
                <a:spLocks noChangeArrowheads="1"/>
              </p:cNvSpPr>
              <p:nvPr/>
            </p:nvSpPr>
            <p:spPr bwMode="auto">
              <a:xfrm>
                <a:off x="96" y="912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  <p:grpSp>
          <p:nvGrpSpPr>
            <p:cNvPr id="70709" name="Group 315"/>
            <p:cNvGrpSpPr>
              <a:grpSpLocks/>
            </p:cNvGrpSpPr>
            <p:nvPr/>
          </p:nvGrpSpPr>
          <p:grpSpPr bwMode="auto">
            <a:xfrm>
              <a:off x="96" y="1056"/>
              <a:ext cx="5568" cy="144"/>
              <a:chOff x="96" y="1056"/>
              <a:chExt cx="5568" cy="144"/>
            </a:xfrm>
          </p:grpSpPr>
          <p:sp>
            <p:nvSpPr>
              <p:cNvPr id="2256188" name="Rectangle 316"/>
              <p:cNvSpPr>
                <a:spLocks noChangeArrowheads="1"/>
              </p:cNvSpPr>
              <p:nvPr/>
            </p:nvSpPr>
            <p:spPr bwMode="auto">
              <a:xfrm>
                <a:off x="134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2</a:t>
                </a:r>
              </a:p>
            </p:txBody>
          </p:sp>
          <p:sp>
            <p:nvSpPr>
              <p:cNvPr id="2256189" name="Rectangle 317"/>
              <p:cNvSpPr>
                <a:spLocks noChangeArrowheads="1"/>
              </p:cNvSpPr>
              <p:nvPr/>
            </p:nvSpPr>
            <p:spPr bwMode="auto">
              <a:xfrm>
                <a:off x="14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90" name="Rectangle 318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91" name="Rectangle 319"/>
              <p:cNvSpPr>
                <a:spLocks noChangeArrowheads="1"/>
              </p:cNvSpPr>
              <p:nvPr/>
            </p:nvSpPr>
            <p:spPr bwMode="auto">
              <a:xfrm>
                <a:off x="163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192" name="Rectangle 320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193" name="Rectangle 321"/>
              <p:cNvSpPr>
                <a:spLocks noChangeArrowheads="1"/>
              </p:cNvSpPr>
              <p:nvPr/>
            </p:nvSpPr>
            <p:spPr bwMode="auto">
              <a:xfrm>
                <a:off x="1824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194" name="Rectangle 322"/>
              <p:cNvSpPr>
                <a:spLocks noChangeArrowheads="1"/>
              </p:cNvSpPr>
              <p:nvPr/>
            </p:nvSpPr>
            <p:spPr bwMode="auto">
              <a:xfrm>
                <a:off x="19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195" name="Rectangle 323"/>
              <p:cNvSpPr>
                <a:spLocks noChangeArrowheads="1"/>
              </p:cNvSpPr>
              <p:nvPr/>
            </p:nvSpPr>
            <p:spPr bwMode="auto">
              <a:xfrm>
                <a:off x="201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196" name="Rectangle 324"/>
              <p:cNvSpPr>
                <a:spLocks noChangeArrowheads="1"/>
              </p:cNvSpPr>
              <p:nvPr/>
            </p:nvSpPr>
            <p:spPr bwMode="auto">
              <a:xfrm>
                <a:off x="21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197" name="Rectangle 325"/>
              <p:cNvSpPr>
                <a:spLocks noChangeArrowheads="1"/>
              </p:cNvSpPr>
              <p:nvPr/>
            </p:nvSpPr>
            <p:spPr bwMode="auto">
              <a:xfrm>
                <a:off x="220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3</a:t>
                </a:r>
              </a:p>
            </p:txBody>
          </p:sp>
          <p:sp>
            <p:nvSpPr>
              <p:cNvPr id="2256198" name="Rectangle 326"/>
              <p:cNvSpPr>
                <a:spLocks noChangeArrowheads="1"/>
              </p:cNvSpPr>
              <p:nvPr/>
            </p:nvSpPr>
            <p:spPr bwMode="auto">
              <a:xfrm>
                <a:off x="23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199" name="Rectangle 327"/>
              <p:cNvSpPr>
                <a:spLocks noChangeArrowheads="1"/>
              </p:cNvSpPr>
              <p:nvPr/>
            </p:nvSpPr>
            <p:spPr bwMode="auto">
              <a:xfrm>
                <a:off x="24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200" name="Rectangle 328"/>
              <p:cNvSpPr>
                <a:spLocks noChangeArrowheads="1"/>
              </p:cNvSpPr>
              <p:nvPr/>
            </p:nvSpPr>
            <p:spPr bwMode="auto">
              <a:xfrm>
                <a:off x="24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201" name="Rectangle 329"/>
              <p:cNvSpPr>
                <a:spLocks noChangeArrowheads="1"/>
              </p:cNvSpPr>
              <p:nvPr/>
            </p:nvSpPr>
            <p:spPr bwMode="auto">
              <a:xfrm>
                <a:off x="259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202" name="Rectangle 330"/>
              <p:cNvSpPr>
                <a:spLocks noChangeArrowheads="1"/>
              </p:cNvSpPr>
              <p:nvPr/>
            </p:nvSpPr>
            <p:spPr bwMode="auto">
              <a:xfrm>
                <a:off x="2688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203" name="Rectangle 331"/>
              <p:cNvSpPr>
                <a:spLocks noChangeArrowheads="1"/>
              </p:cNvSpPr>
              <p:nvPr/>
            </p:nvSpPr>
            <p:spPr bwMode="auto">
              <a:xfrm>
                <a:off x="27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04" name="Rectangle 332"/>
              <p:cNvSpPr>
                <a:spLocks noChangeArrowheads="1"/>
              </p:cNvSpPr>
              <p:nvPr/>
            </p:nvSpPr>
            <p:spPr bwMode="auto">
              <a:xfrm>
                <a:off x="288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05" name="Rectangle 333"/>
              <p:cNvSpPr>
                <a:spLocks noChangeArrowheads="1"/>
              </p:cNvSpPr>
              <p:nvPr/>
            </p:nvSpPr>
            <p:spPr bwMode="auto">
              <a:xfrm>
                <a:off x="29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5</a:t>
                </a:r>
              </a:p>
            </p:txBody>
          </p:sp>
          <p:sp>
            <p:nvSpPr>
              <p:cNvPr id="2256206" name="Rectangle 334"/>
              <p:cNvSpPr>
                <a:spLocks noChangeArrowheads="1"/>
              </p:cNvSpPr>
              <p:nvPr/>
            </p:nvSpPr>
            <p:spPr bwMode="auto">
              <a:xfrm>
                <a:off x="30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207" name="Rectangle 335"/>
              <p:cNvSpPr>
                <a:spLocks noChangeArrowheads="1"/>
              </p:cNvSpPr>
              <p:nvPr/>
            </p:nvSpPr>
            <p:spPr bwMode="auto">
              <a:xfrm>
                <a:off x="31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208" name="Rectangle 336"/>
              <p:cNvSpPr>
                <a:spLocks noChangeArrowheads="1"/>
              </p:cNvSpPr>
              <p:nvPr/>
            </p:nvSpPr>
            <p:spPr bwMode="auto">
              <a:xfrm>
                <a:off x="326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209" name="Rectangle 337"/>
              <p:cNvSpPr>
                <a:spLocks noChangeArrowheads="1"/>
              </p:cNvSpPr>
              <p:nvPr/>
            </p:nvSpPr>
            <p:spPr bwMode="auto">
              <a:xfrm>
                <a:off x="3360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210" name="Rectangle 338"/>
              <p:cNvSpPr>
                <a:spLocks noChangeArrowheads="1"/>
              </p:cNvSpPr>
              <p:nvPr/>
            </p:nvSpPr>
            <p:spPr bwMode="auto">
              <a:xfrm>
                <a:off x="3456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11" name="Rectangle 339"/>
              <p:cNvSpPr>
                <a:spLocks noChangeArrowheads="1"/>
              </p:cNvSpPr>
              <p:nvPr/>
            </p:nvSpPr>
            <p:spPr bwMode="auto">
              <a:xfrm>
                <a:off x="3552" y="1056"/>
                <a:ext cx="96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12" name="Rectangle 340"/>
              <p:cNvSpPr>
                <a:spLocks noChangeArrowheads="1"/>
              </p:cNvSpPr>
              <p:nvPr/>
            </p:nvSpPr>
            <p:spPr bwMode="auto">
              <a:xfrm>
                <a:off x="364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6</a:t>
                </a:r>
              </a:p>
            </p:txBody>
          </p:sp>
          <p:sp>
            <p:nvSpPr>
              <p:cNvPr id="2256213" name="Rectangle 341"/>
              <p:cNvSpPr>
                <a:spLocks noChangeArrowheads="1"/>
              </p:cNvSpPr>
              <p:nvPr/>
            </p:nvSpPr>
            <p:spPr bwMode="auto">
              <a:xfrm>
                <a:off x="374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214" name="Rectangle 342"/>
              <p:cNvSpPr>
                <a:spLocks noChangeArrowheads="1"/>
              </p:cNvSpPr>
              <p:nvPr/>
            </p:nvSpPr>
            <p:spPr bwMode="auto">
              <a:xfrm>
                <a:off x="384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215" name="Rectangle 343"/>
              <p:cNvSpPr>
                <a:spLocks noChangeArrowheads="1"/>
              </p:cNvSpPr>
              <p:nvPr/>
            </p:nvSpPr>
            <p:spPr bwMode="auto">
              <a:xfrm>
                <a:off x="393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216" name="Rectangle 344"/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17" name="Rectangle 345"/>
              <p:cNvSpPr>
                <a:spLocks noChangeArrowheads="1"/>
              </p:cNvSpPr>
              <p:nvPr/>
            </p:nvSpPr>
            <p:spPr bwMode="auto">
              <a:xfrm>
                <a:off x="412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18" name="Rectangle 346"/>
              <p:cNvSpPr>
                <a:spLocks noChangeArrowheads="1"/>
              </p:cNvSpPr>
              <p:nvPr/>
            </p:nvSpPr>
            <p:spPr bwMode="auto">
              <a:xfrm>
                <a:off x="422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8</a:t>
                </a:r>
              </a:p>
            </p:txBody>
          </p:sp>
          <p:sp>
            <p:nvSpPr>
              <p:cNvPr id="2256219" name="Rectangle 347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220" name="Rectangle 348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221" name="Rectangle 349"/>
              <p:cNvSpPr>
                <a:spLocks noChangeArrowheads="1"/>
              </p:cNvSpPr>
              <p:nvPr/>
            </p:nvSpPr>
            <p:spPr bwMode="auto">
              <a:xfrm>
                <a:off x="451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22" name="Rectangle 350"/>
              <p:cNvSpPr>
                <a:spLocks noChangeArrowheads="1"/>
              </p:cNvSpPr>
              <p:nvPr/>
            </p:nvSpPr>
            <p:spPr bwMode="auto">
              <a:xfrm>
                <a:off x="460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23" name="Rectangle 351"/>
              <p:cNvSpPr>
                <a:spLocks noChangeArrowheads="1"/>
              </p:cNvSpPr>
              <p:nvPr/>
            </p:nvSpPr>
            <p:spPr bwMode="auto">
              <a:xfrm>
                <a:off x="470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9</a:t>
                </a:r>
              </a:p>
            </p:txBody>
          </p:sp>
          <p:sp>
            <p:nvSpPr>
              <p:cNvPr id="2256224" name="Rectangle 352"/>
              <p:cNvSpPr>
                <a:spLocks noChangeArrowheads="1"/>
              </p:cNvSpPr>
              <p:nvPr/>
            </p:nvSpPr>
            <p:spPr bwMode="auto">
              <a:xfrm>
                <a:off x="480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225" name="Rectangle 353"/>
              <p:cNvSpPr>
                <a:spLocks noChangeArrowheads="1"/>
              </p:cNvSpPr>
              <p:nvPr/>
            </p:nvSpPr>
            <p:spPr bwMode="auto">
              <a:xfrm>
                <a:off x="489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26" name="Rectangle 354"/>
              <p:cNvSpPr>
                <a:spLocks noChangeArrowheads="1"/>
              </p:cNvSpPr>
              <p:nvPr/>
            </p:nvSpPr>
            <p:spPr bwMode="auto">
              <a:xfrm>
                <a:off x="499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27" name="Rectangle 355"/>
              <p:cNvSpPr>
                <a:spLocks noChangeArrowheads="1"/>
              </p:cNvSpPr>
              <p:nvPr/>
            </p:nvSpPr>
            <p:spPr bwMode="auto">
              <a:xfrm>
                <a:off x="508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10</a:t>
                </a:r>
              </a:p>
            </p:txBody>
          </p:sp>
          <p:sp>
            <p:nvSpPr>
              <p:cNvPr id="2256228" name="Rectangle 356"/>
              <p:cNvSpPr>
                <a:spLocks noChangeArrowheads="1"/>
              </p:cNvSpPr>
              <p:nvPr/>
            </p:nvSpPr>
            <p:spPr bwMode="auto">
              <a:xfrm>
                <a:off x="5184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29" name="Rectangle 357"/>
              <p:cNvSpPr>
                <a:spLocks noChangeArrowheads="1"/>
              </p:cNvSpPr>
              <p:nvPr/>
            </p:nvSpPr>
            <p:spPr bwMode="auto">
              <a:xfrm>
                <a:off x="5280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30" name="Rectangle 358"/>
              <p:cNvSpPr>
                <a:spLocks noChangeArrowheads="1"/>
              </p:cNvSpPr>
              <p:nvPr/>
            </p:nvSpPr>
            <p:spPr bwMode="auto">
              <a:xfrm>
                <a:off x="5376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31" name="Rectangle 359"/>
              <p:cNvSpPr>
                <a:spLocks noChangeArrowheads="1"/>
              </p:cNvSpPr>
              <p:nvPr/>
            </p:nvSpPr>
            <p:spPr bwMode="auto">
              <a:xfrm>
                <a:off x="5472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11</a:t>
                </a:r>
              </a:p>
            </p:txBody>
          </p:sp>
          <p:sp>
            <p:nvSpPr>
              <p:cNvPr id="2256232" name="Rectangle 360"/>
              <p:cNvSpPr>
                <a:spLocks noChangeArrowheads="1"/>
              </p:cNvSpPr>
              <p:nvPr/>
            </p:nvSpPr>
            <p:spPr bwMode="auto">
              <a:xfrm>
                <a:off x="5568" y="1056"/>
                <a:ext cx="96" cy="144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800">
                    <a:cs typeface="+mn-cs"/>
                  </a:rPr>
                  <a:t>12</a:t>
                </a:r>
              </a:p>
            </p:txBody>
          </p:sp>
          <p:sp>
            <p:nvSpPr>
              <p:cNvPr id="2256233" name="Rectangle 361"/>
              <p:cNvSpPr>
                <a:spLocks noChangeArrowheads="1"/>
              </p:cNvSpPr>
              <p:nvPr/>
            </p:nvSpPr>
            <p:spPr bwMode="auto">
              <a:xfrm>
                <a:off x="96" y="1056"/>
                <a:ext cx="1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600">
                    <a:cs typeface="+mn-cs"/>
                  </a:rPr>
                  <a:t>Subunits</a:t>
                </a:r>
              </a:p>
            </p:txBody>
          </p:sp>
        </p:grpSp>
      </p:grpSp>
      <p:grpSp>
        <p:nvGrpSpPr>
          <p:cNvPr id="70669" name="Group 362"/>
          <p:cNvGrpSpPr>
            <a:grpSpLocks/>
          </p:cNvGrpSpPr>
          <p:nvPr/>
        </p:nvGrpSpPr>
        <p:grpSpPr bwMode="auto">
          <a:xfrm>
            <a:off x="457200" y="5562600"/>
            <a:ext cx="990600" cy="914400"/>
            <a:chOff x="288" y="3312"/>
            <a:chExt cx="624" cy="576"/>
          </a:xfrm>
        </p:grpSpPr>
        <p:sp>
          <p:nvSpPr>
            <p:cNvPr id="2256235" name="Rectangle 363"/>
            <p:cNvSpPr>
              <a:spLocks noChangeArrowheads="1"/>
            </p:cNvSpPr>
            <p:nvPr/>
          </p:nvSpPr>
          <p:spPr bwMode="auto">
            <a:xfrm>
              <a:off x="288" y="3744"/>
              <a:ext cx="96" cy="14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6236" name="Rectangle 364"/>
            <p:cNvSpPr>
              <a:spLocks noChangeArrowheads="1"/>
            </p:cNvSpPr>
            <p:nvPr/>
          </p:nvSpPr>
          <p:spPr bwMode="auto">
            <a:xfrm>
              <a:off x="288" y="3600"/>
              <a:ext cx="96" cy="14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6237" name="Rectangle 365"/>
            <p:cNvSpPr>
              <a:spLocks noChangeArrowheads="1"/>
            </p:cNvSpPr>
            <p:nvPr/>
          </p:nvSpPr>
          <p:spPr bwMode="auto">
            <a:xfrm>
              <a:off x="432" y="3600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True</a:t>
              </a:r>
            </a:p>
          </p:txBody>
        </p:sp>
        <p:sp>
          <p:nvSpPr>
            <p:cNvPr id="2256238" name="Rectangle 366"/>
            <p:cNvSpPr>
              <a:spLocks noChangeArrowheads="1"/>
            </p:cNvSpPr>
            <p:nvPr/>
          </p:nvSpPr>
          <p:spPr bwMode="auto">
            <a:xfrm>
              <a:off x="432" y="3744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False</a:t>
              </a:r>
            </a:p>
          </p:txBody>
        </p:sp>
        <p:sp>
          <p:nvSpPr>
            <p:cNvPr id="2256239" name="Rectangle 367"/>
            <p:cNvSpPr>
              <a:spLocks noChangeArrowheads="1"/>
            </p:cNvSpPr>
            <p:nvPr/>
          </p:nvSpPr>
          <p:spPr bwMode="auto">
            <a:xfrm>
              <a:off x="288" y="3456"/>
              <a:ext cx="96" cy="1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6240" name="Rectangle 368"/>
            <p:cNvSpPr>
              <a:spLocks noChangeArrowheads="1"/>
            </p:cNvSpPr>
            <p:nvPr/>
          </p:nvSpPr>
          <p:spPr bwMode="auto">
            <a:xfrm>
              <a:off x="288" y="3312"/>
              <a:ext cx="96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800">
                <a:cs typeface="+mn-cs"/>
              </a:endParaRPr>
            </a:p>
          </p:txBody>
        </p:sp>
        <p:sp>
          <p:nvSpPr>
            <p:cNvPr id="2256241" name="Rectangle 369"/>
            <p:cNvSpPr>
              <a:spLocks noChangeArrowheads="1"/>
            </p:cNvSpPr>
            <p:nvPr/>
          </p:nvSpPr>
          <p:spPr bwMode="auto">
            <a:xfrm>
              <a:off x="432" y="3312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GSTD+</a:t>
              </a:r>
            </a:p>
          </p:txBody>
        </p:sp>
        <p:sp>
          <p:nvSpPr>
            <p:cNvPr id="2256242" name="Rectangle 370"/>
            <p:cNvSpPr>
              <a:spLocks noChangeArrowheads="1"/>
            </p:cNvSpPr>
            <p:nvPr/>
          </p:nvSpPr>
          <p:spPr bwMode="auto">
            <a:xfrm>
              <a:off x="432" y="3456"/>
              <a:ext cx="4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3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>
                  <a:cs typeface="+mn-cs"/>
                </a:rPr>
                <a:t>GSTD-</a:t>
              </a:r>
            </a:p>
          </p:txBody>
        </p:sp>
      </p:grpSp>
      <p:grpSp>
        <p:nvGrpSpPr>
          <p:cNvPr id="70670" name="Group 371"/>
          <p:cNvGrpSpPr>
            <a:grpSpLocks/>
          </p:cNvGrpSpPr>
          <p:nvPr/>
        </p:nvGrpSpPr>
        <p:grpSpPr bwMode="auto">
          <a:xfrm>
            <a:off x="442913" y="228600"/>
            <a:ext cx="8226425" cy="1022350"/>
            <a:chOff x="279" y="144"/>
            <a:chExt cx="5182" cy="644"/>
          </a:xfrm>
        </p:grpSpPr>
        <p:sp>
          <p:nvSpPr>
            <p:cNvPr id="2256244" name="Rectangle 372"/>
            <p:cNvSpPr>
              <a:spLocks noChangeArrowheads="1"/>
            </p:cNvSpPr>
            <p:nvPr/>
          </p:nvSpPr>
          <p:spPr bwMode="gray">
            <a:xfrm>
              <a:off x="279" y="768"/>
              <a:ext cx="5182" cy="20"/>
            </a:xfrm>
            <a:prstGeom prst="rect">
              <a:avLst/>
            </a:prstGeom>
            <a:gradFill rotWithShape="0">
              <a:gsLst>
                <a:gs pos="0">
                  <a:srgbClr val="800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kumimoji="1" lang="en-US" b="0">
                <a:latin typeface="Tahoma" charset="0"/>
                <a:cs typeface="+mn-cs"/>
              </a:endParaRPr>
            </a:p>
          </p:txBody>
        </p:sp>
        <p:pic>
          <p:nvPicPr>
            <p:cNvPr id="70699" name="Picture 373" descr="net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0671" name="Group 374"/>
          <p:cNvGrpSpPr>
            <a:grpSpLocks/>
          </p:cNvGrpSpPr>
          <p:nvPr/>
        </p:nvGrpSpPr>
        <p:grpSpPr bwMode="auto">
          <a:xfrm>
            <a:off x="2092325" y="3733800"/>
            <a:ext cx="5791200" cy="2667000"/>
            <a:chOff x="1318" y="2352"/>
            <a:chExt cx="3648" cy="1680"/>
          </a:xfrm>
        </p:grpSpPr>
        <p:sp>
          <p:nvSpPr>
            <p:cNvPr id="2256247" name="Oval 375"/>
            <p:cNvSpPr>
              <a:spLocks noChangeArrowheads="1"/>
            </p:cNvSpPr>
            <p:nvPr/>
          </p:nvSpPr>
          <p:spPr bwMode="auto">
            <a:xfrm>
              <a:off x="1318" y="3984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48" name="Oval 376"/>
            <p:cNvSpPr>
              <a:spLocks noChangeArrowheads="1"/>
            </p:cNvSpPr>
            <p:nvPr/>
          </p:nvSpPr>
          <p:spPr bwMode="auto">
            <a:xfrm>
              <a:off x="1318" y="3600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49" name="Oval 377"/>
            <p:cNvSpPr>
              <a:spLocks noChangeArrowheads="1"/>
            </p:cNvSpPr>
            <p:nvPr/>
          </p:nvSpPr>
          <p:spPr bwMode="auto">
            <a:xfrm>
              <a:off x="1558" y="3216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0" name="Oval 378"/>
            <p:cNvSpPr>
              <a:spLocks noChangeArrowheads="1"/>
            </p:cNvSpPr>
            <p:nvPr/>
          </p:nvSpPr>
          <p:spPr bwMode="auto">
            <a:xfrm>
              <a:off x="4918" y="235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1" name="Oval 379"/>
            <p:cNvSpPr>
              <a:spLocks noChangeArrowheads="1"/>
            </p:cNvSpPr>
            <p:nvPr/>
          </p:nvSpPr>
          <p:spPr bwMode="auto">
            <a:xfrm>
              <a:off x="3862" y="235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2" name="Oval 380"/>
            <p:cNvSpPr>
              <a:spLocks noChangeArrowheads="1"/>
            </p:cNvSpPr>
            <p:nvPr/>
          </p:nvSpPr>
          <p:spPr bwMode="auto">
            <a:xfrm>
              <a:off x="2374" y="259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3" name="Oval 381"/>
            <p:cNvSpPr>
              <a:spLocks noChangeArrowheads="1"/>
            </p:cNvSpPr>
            <p:nvPr/>
          </p:nvSpPr>
          <p:spPr bwMode="auto">
            <a:xfrm>
              <a:off x="2230" y="259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4" name="Oval 382"/>
            <p:cNvSpPr>
              <a:spLocks noChangeArrowheads="1"/>
            </p:cNvSpPr>
            <p:nvPr/>
          </p:nvSpPr>
          <p:spPr bwMode="auto">
            <a:xfrm>
              <a:off x="1942" y="2832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5" name="Oval 383"/>
            <p:cNvSpPr>
              <a:spLocks noChangeArrowheads="1"/>
            </p:cNvSpPr>
            <p:nvPr/>
          </p:nvSpPr>
          <p:spPr bwMode="auto">
            <a:xfrm>
              <a:off x="1798" y="2976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256256" name="Oval 384"/>
            <p:cNvSpPr>
              <a:spLocks noChangeArrowheads="1"/>
            </p:cNvSpPr>
            <p:nvPr/>
          </p:nvSpPr>
          <p:spPr bwMode="auto">
            <a:xfrm>
              <a:off x="1702" y="2976"/>
              <a:ext cx="48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cxnSp>
          <p:nvCxnSpPr>
            <p:cNvPr id="2256257" name="AutoShape 385"/>
            <p:cNvCxnSpPr>
              <a:cxnSpLocks noChangeShapeType="1"/>
              <a:stCxn id="2256248" idx="0"/>
              <a:endCxn id="2256249" idx="3"/>
            </p:cNvCxnSpPr>
            <p:nvPr/>
          </p:nvCxnSpPr>
          <p:spPr bwMode="auto">
            <a:xfrm flipV="1">
              <a:off x="1342" y="3257"/>
              <a:ext cx="223" cy="34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58" name="AutoShape 386"/>
            <p:cNvCxnSpPr>
              <a:cxnSpLocks noChangeShapeType="1"/>
              <a:stCxn id="2256249" idx="7"/>
              <a:endCxn id="2256256" idx="3"/>
            </p:cNvCxnSpPr>
            <p:nvPr/>
          </p:nvCxnSpPr>
          <p:spPr bwMode="auto">
            <a:xfrm flipV="1">
              <a:off x="1599" y="3017"/>
              <a:ext cx="110" cy="2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59" name="AutoShape 387"/>
            <p:cNvCxnSpPr>
              <a:cxnSpLocks noChangeShapeType="1"/>
              <a:stCxn id="2256256" idx="6"/>
              <a:endCxn id="2256255" idx="2"/>
            </p:cNvCxnSpPr>
            <p:nvPr/>
          </p:nvCxnSpPr>
          <p:spPr bwMode="auto">
            <a:xfrm>
              <a:off x="1750" y="3000"/>
              <a:ext cx="4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60" name="AutoShape 388"/>
            <p:cNvCxnSpPr>
              <a:cxnSpLocks noChangeShapeType="1"/>
              <a:stCxn id="2256255" idx="7"/>
              <a:endCxn id="2256254" idx="3"/>
            </p:cNvCxnSpPr>
            <p:nvPr/>
          </p:nvCxnSpPr>
          <p:spPr bwMode="auto">
            <a:xfrm flipV="1">
              <a:off x="1839" y="2873"/>
              <a:ext cx="110" cy="11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61" name="AutoShape 389"/>
            <p:cNvCxnSpPr>
              <a:cxnSpLocks noChangeShapeType="1"/>
              <a:stCxn id="2256254" idx="7"/>
              <a:endCxn id="2256253" idx="3"/>
            </p:cNvCxnSpPr>
            <p:nvPr/>
          </p:nvCxnSpPr>
          <p:spPr bwMode="auto">
            <a:xfrm flipV="1">
              <a:off x="1983" y="2633"/>
              <a:ext cx="254" cy="2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62" name="AutoShape 390"/>
            <p:cNvCxnSpPr>
              <a:cxnSpLocks noChangeShapeType="1"/>
              <a:stCxn id="2256253" idx="6"/>
              <a:endCxn id="2256252" idx="2"/>
            </p:cNvCxnSpPr>
            <p:nvPr/>
          </p:nvCxnSpPr>
          <p:spPr bwMode="auto">
            <a:xfrm>
              <a:off x="2278" y="2616"/>
              <a:ext cx="9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63" name="AutoShape 391"/>
            <p:cNvCxnSpPr>
              <a:cxnSpLocks noChangeShapeType="1"/>
              <a:stCxn id="2256252" idx="7"/>
              <a:endCxn id="2256251" idx="2"/>
            </p:cNvCxnSpPr>
            <p:nvPr/>
          </p:nvCxnSpPr>
          <p:spPr bwMode="auto">
            <a:xfrm flipV="1">
              <a:off x="2415" y="2376"/>
              <a:ext cx="1447" cy="2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56264" name="AutoShape 392"/>
            <p:cNvCxnSpPr>
              <a:cxnSpLocks noChangeShapeType="1"/>
              <a:stCxn id="2256251" idx="6"/>
              <a:endCxn id="2256250" idx="2"/>
            </p:cNvCxnSpPr>
            <p:nvPr/>
          </p:nvCxnSpPr>
          <p:spPr bwMode="auto">
            <a:xfrm>
              <a:off x="3910" y="2376"/>
              <a:ext cx="10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0672" name="Group 393"/>
          <p:cNvGrpSpPr>
            <a:grpSpLocks/>
          </p:cNvGrpSpPr>
          <p:nvPr/>
        </p:nvGrpSpPr>
        <p:grpSpPr bwMode="auto">
          <a:xfrm>
            <a:off x="6172200" y="4708525"/>
            <a:ext cx="1711325" cy="701675"/>
            <a:chOff x="3888" y="2966"/>
            <a:chExt cx="1078" cy="442"/>
          </a:xfrm>
        </p:grpSpPr>
        <p:grpSp>
          <p:nvGrpSpPr>
            <p:cNvPr id="70673" name="Group 394"/>
            <p:cNvGrpSpPr>
              <a:grpSpLocks/>
            </p:cNvGrpSpPr>
            <p:nvPr/>
          </p:nvGrpSpPr>
          <p:grpSpPr bwMode="auto">
            <a:xfrm>
              <a:off x="3957" y="2966"/>
              <a:ext cx="1009" cy="442"/>
              <a:chOff x="2832" y="3264"/>
              <a:chExt cx="1009" cy="442"/>
            </a:xfrm>
          </p:grpSpPr>
          <p:sp>
            <p:nvSpPr>
              <p:cNvPr id="2256267" name="Text Box 395"/>
              <p:cNvSpPr txBox="1">
                <a:spLocks noChangeArrowheads="1"/>
              </p:cNvSpPr>
              <p:nvPr/>
            </p:nvSpPr>
            <p:spPr bwMode="auto">
              <a:xfrm>
                <a:off x="2880" y="3264"/>
                <a:ext cx="961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000">
                    <a:latin typeface="Tahoma" charset="0"/>
                    <a:cs typeface="+mn-cs"/>
                  </a:rPr>
                  <a:t>Bayesian Integration</a:t>
                </a:r>
              </a:p>
              <a:p>
                <a:pPr>
                  <a:defRPr/>
                </a:pPr>
                <a:r>
                  <a:rPr lang="en-US" sz="1000">
                    <a:latin typeface="Tahoma" charset="0"/>
                    <a:cs typeface="+mn-cs"/>
                  </a:rPr>
                  <a:t>Majority</a:t>
                </a:r>
              </a:p>
              <a:p>
                <a:pPr>
                  <a:defRPr/>
                </a:pPr>
                <a:r>
                  <a:rPr lang="en-US" sz="1000">
                    <a:latin typeface="Tahoma" charset="0"/>
                    <a:cs typeface="+mn-cs"/>
                  </a:rPr>
                  <a:t>Intersection</a:t>
                </a:r>
              </a:p>
              <a:p>
                <a:pPr>
                  <a:defRPr/>
                </a:pPr>
                <a:r>
                  <a:rPr lang="en-US" sz="1000">
                    <a:latin typeface="Tahoma" charset="0"/>
                    <a:cs typeface="+mn-cs"/>
                  </a:rPr>
                  <a:t>Union</a:t>
                </a:r>
              </a:p>
            </p:txBody>
          </p:sp>
          <p:sp>
            <p:nvSpPr>
              <p:cNvPr id="2256268" name="Oval 396"/>
              <p:cNvSpPr>
                <a:spLocks noChangeArrowheads="1"/>
              </p:cNvSpPr>
              <p:nvPr/>
            </p:nvSpPr>
            <p:spPr bwMode="auto">
              <a:xfrm>
                <a:off x="2832" y="3312"/>
                <a:ext cx="48" cy="4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folHlink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2256269" name="Oval 397"/>
              <p:cNvSpPr>
                <a:spLocks noChangeArrowheads="1"/>
              </p:cNvSpPr>
              <p:nvPr/>
            </p:nvSpPr>
            <p:spPr bwMode="auto">
              <a:xfrm>
                <a:off x="2832" y="3504"/>
                <a:ext cx="48" cy="48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2256270" name="Oval 398"/>
              <p:cNvSpPr>
                <a:spLocks noChangeArrowheads="1"/>
              </p:cNvSpPr>
              <p:nvPr/>
            </p:nvSpPr>
            <p:spPr bwMode="auto">
              <a:xfrm>
                <a:off x="2832" y="3408"/>
                <a:ext cx="48" cy="48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2256271" name="Oval 399"/>
              <p:cNvSpPr>
                <a:spLocks noChangeArrowheads="1"/>
              </p:cNvSpPr>
              <p:nvPr/>
            </p:nvSpPr>
            <p:spPr bwMode="auto">
              <a:xfrm>
                <a:off x="2832" y="3600"/>
                <a:ext cx="48" cy="4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</p:grpSp>
        <p:sp>
          <p:nvSpPr>
            <p:cNvPr id="2256272" name="AutoShape 400"/>
            <p:cNvSpPr>
              <a:spLocks noChangeArrowheads="1"/>
            </p:cNvSpPr>
            <p:nvPr/>
          </p:nvSpPr>
          <p:spPr bwMode="auto">
            <a:xfrm>
              <a:off x="3888" y="2976"/>
              <a:ext cx="1056" cy="432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</p:grp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2FD1205D-1850-745E-D260-FF5EE644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Predicting Networks </a:t>
            </a:r>
            <a:b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via Bayesian Integration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5431251D-34C1-3930-EB00-4C131A64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Feature Correlation</a:t>
            </a:r>
          </a:p>
        </p:txBody>
      </p:sp>
    </p:spTree>
    <p:extLst>
      <p:ext uri="{BB962C8B-B14F-4D97-AF65-F5344CB8AC3E}">
        <p14:creationId xmlns:p14="http://schemas.microsoft.com/office/powerpoint/2010/main" val="129352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432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Correlations between similar features</a:t>
            </a:r>
          </a:p>
        </p:txBody>
      </p:sp>
      <p:pic>
        <p:nvPicPr>
          <p:cNvPr id="23951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9963" y="1603375"/>
            <a:ext cx="6850062" cy="3743325"/>
          </a:xfrm>
          <a:extLs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95140" name="Rectangle 4"/>
          <p:cNvSpPr>
            <a:spLocks noChangeArrowheads="1"/>
          </p:cNvSpPr>
          <p:nvPr/>
        </p:nvSpPr>
        <p:spPr bwMode="auto">
          <a:xfrm>
            <a:off x="882650" y="2062163"/>
            <a:ext cx="7566025" cy="692150"/>
          </a:xfrm>
          <a:prstGeom prst="rect">
            <a:avLst/>
          </a:prstGeom>
          <a:noFill/>
          <a:ln w="635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419600"/>
            <a:ext cx="236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Feature Correlation and Fully Connected Bayes</a:t>
            </a:r>
          </a:p>
        </p:txBody>
      </p: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1600200" y="685800"/>
          <a:ext cx="6095997" cy="25860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805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GS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F2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F3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F4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F5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8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F6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687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114800"/>
            <a:ext cx="458787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2FD1205D-1850-745E-D260-FF5EE644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Predicting Networks </a:t>
            </a:r>
            <a:b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via Bayesian Integration</a:t>
            </a:r>
          </a:p>
        </p:txBody>
      </p:sp>
      <p:sp>
        <p:nvSpPr>
          <p:cNvPr id="210946" name="Subtitle 3">
            <a:extLst>
              <a:ext uri="{FF2B5EF4-FFF2-40B4-BE49-F238E27FC236}">
                <a16:creationId xmlns:a16="http://schemas.microsoft.com/office/drawing/2014/main" id="{5431251D-34C1-3930-EB00-4C131A641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09925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4400" b="1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Bayesian Networks</a:t>
            </a:r>
          </a:p>
        </p:txBody>
      </p:sp>
    </p:spTree>
    <p:extLst>
      <p:ext uri="{BB962C8B-B14F-4D97-AF65-F5344CB8AC3E}">
        <p14:creationId xmlns:p14="http://schemas.microsoft.com/office/powerpoint/2010/main" val="1361143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7E867E-2470-3529-0BAE-AB85B37A60A8}"/>
              </a:ext>
            </a:extLst>
          </p:cNvPr>
          <p:cNvSpPr txBox="1"/>
          <p:nvPr/>
        </p:nvSpPr>
        <p:spPr>
          <a:xfrm>
            <a:off x="594774" y="1082300"/>
            <a:ext cx="8148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Bayesian network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is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a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model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that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represent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the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relationship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between</a:t>
            </a:r>
            <a:r>
              <a:rPr lang="zh-CN" altLang="en-US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variables</a:t>
            </a:r>
            <a:endParaRPr lang="en-US" sz="1800" b="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89E5D6-09B0-534B-6AFF-F12F04273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275" y="1956757"/>
            <a:ext cx="6671450" cy="1585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A2CEE7-BC9E-92FB-9246-FEA3F0E19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948" y="3734547"/>
            <a:ext cx="7381600" cy="196116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BEA148-DA83-9F99-4089-8E13DD50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AA580AAA-EE82-F54C-8EDA-D3DEEDF36262}" type="slidenum">
              <a:rPr lang="en-US">
                <a:solidFill>
                  <a:prstClr val="black">
                    <a:tint val="82000"/>
                  </a:prstClr>
                </a:solidFill>
                <a:ea typeface="+mn-ea"/>
                <a:cs typeface="Arial"/>
                <a:sym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en-US">
              <a:solidFill>
                <a:prstClr val="black">
                  <a:tint val="82000"/>
                </a:prstClr>
              </a:solidFill>
              <a:ea typeface="+mn-ea"/>
              <a:cs typeface="Arial"/>
              <a:sym typeface="Arial"/>
            </a:endParaRPr>
          </a:p>
        </p:txBody>
      </p:sp>
      <p:sp>
        <p:nvSpPr>
          <p:cNvPr id="6" name="Google Shape;41;p1">
            <a:extLst>
              <a:ext uri="{FF2B5EF4-FFF2-40B4-BE49-F238E27FC236}">
                <a16:creationId xmlns:a16="http://schemas.microsoft.com/office/drawing/2014/main" id="{17E0DA3E-BE38-3B41-AF75-A16384CDB0CE}"/>
              </a:ext>
            </a:extLst>
          </p:cNvPr>
          <p:cNvSpPr txBox="1"/>
          <p:nvPr/>
        </p:nvSpPr>
        <p:spPr>
          <a:xfrm rot="16200000">
            <a:off x="-2405848" y="3333332"/>
            <a:ext cx="5073267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defRPr/>
            </a:pP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lectures.gersteinlab.org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- [Gao et al. (‘24) </a:t>
            </a: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Bioinfo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. (submitted)]</a:t>
            </a:r>
            <a:endParaRPr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9388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4AAE3C-B380-6E8A-40BA-84CD3EC11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80" y="3144891"/>
            <a:ext cx="2892785" cy="1882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AA16BD-1626-09B9-35BD-52986F70DFE7}"/>
              </a:ext>
            </a:extLst>
          </p:cNvPr>
          <p:cNvSpPr txBox="1"/>
          <p:nvPr/>
        </p:nvSpPr>
        <p:spPr>
          <a:xfrm>
            <a:off x="3512283" y="3077247"/>
            <a:ext cx="46474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Number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of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parameters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Wingdings" pitchFamily="2" charset="2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Wingdings" pitchFamily="2" charset="2"/>
              </a:rPr>
              <a:t>(assuming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Wingdings" pitchFamily="2" charset="2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all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variables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are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binary):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BA5C6B-694C-4F6E-7890-544AAFCDD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283" y="3543344"/>
            <a:ext cx="5373428" cy="14841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C85866-A315-4723-1B12-6E63D65A25FE}"/>
              </a:ext>
            </a:extLst>
          </p:cNvPr>
          <p:cNvSpPr txBox="1"/>
          <p:nvPr/>
        </p:nvSpPr>
        <p:spPr>
          <a:xfrm>
            <a:off x="909242" y="1518881"/>
            <a:ext cx="7325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With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the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network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structure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(local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conditional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probabilities),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the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model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describes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the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joint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probability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in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a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more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compact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manner</a:t>
            </a:r>
            <a:endParaRPr lang="en-US" sz="1800" b="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409F4D8-CA9F-686A-D1BE-4915661C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AA580AAA-EE82-F54C-8EDA-D3DEEDF36262}" type="slidenum">
              <a:rPr lang="en-US">
                <a:solidFill>
                  <a:prstClr val="black">
                    <a:tint val="82000"/>
                  </a:prstClr>
                </a:solidFill>
                <a:ea typeface="+mn-ea"/>
                <a:cs typeface="Arial"/>
                <a:sym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en-US">
              <a:solidFill>
                <a:prstClr val="black">
                  <a:tint val="82000"/>
                </a:prstClr>
              </a:solidFill>
              <a:ea typeface="+mn-ea"/>
              <a:cs typeface="Arial"/>
              <a:sym typeface="Arial"/>
            </a:endParaRPr>
          </a:p>
        </p:txBody>
      </p:sp>
      <p:sp>
        <p:nvSpPr>
          <p:cNvPr id="7" name="Google Shape;41;p1">
            <a:extLst>
              <a:ext uri="{FF2B5EF4-FFF2-40B4-BE49-F238E27FC236}">
                <a16:creationId xmlns:a16="http://schemas.microsoft.com/office/drawing/2014/main" id="{D91BF6F6-6ED2-BB45-8152-628C1CA9BC98}"/>
              </a:ext>
            </a:extLst>
          </p:cNvPr>
          <p:cNvSpPr txBox="1"/>
          <p:nvPr/>
        </p:nvSpPr>
        <p:spPr>
          <a:xfrm rot="16200000">
            <a:off x="-2405848" y="3333332"/>
            <a:ext cx="5073267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defRPr/>
            </a:pP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lectures.gersteinlab.org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- [Gao et al. (‘24) </a:t>
            </a: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Bioinfo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. (submitted)]</a:t>
            </a:r>
            <a:endParaRPr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946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Naive Bayes</a:t>
            </a:r>
          </a:p>
        </p:txBody>
      </p:sp>
      <p:graphicFrame>
        <p:nvGraphicFramePr>
          <p:cNvPr id="78850" name="Object 4"/>
          <p:cNvGraphicFramePr>
            <a:graphicFrameLocks noChangeAspect="1"/>
          </p:cNvGraphicFramePr>
          <p:nvPr/>
        </p:nvGraphicFramePr>
        <p:xfrm>
          <a:off x="1042988" y="2060575"/>
          <a:ext cx="70866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43100" imgH="254000" progId="Equation.3">
                  <p:embed/>
                </p:oleObj>
              </mc:Choice>
              <mc:Fallback>
                <p:oleObj name="Equation" r:id="rId3" imgW="1943100" imgH="25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060575"/>
                        <a:ext cx="70866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1" name="Object 5"/>
          <p:cNvGraphicFramePr>
            <a:graphicFrameLocks noChangeAspect="1"/>
          </p:cNvGraphicFramePr>
          <p:nvPr/>
        </p:nvGraphicFramePr>
        <p:xfrm>
          <a:off x="1763713" y="3141663"/>
          <a:ext cx="5638800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2463800" imgH="1244600" progId="Visio.Drawing.6">
                  <p:embed/>
                </p:oleObj>
              </mc:Choice>
              <mc:Fallback>
                <p:oleObj name="Visio" r:id="rId5" imgW="2463800" imgH="124460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141663"/>
                        <a:ext cx="5638800" cy="287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3F5DCDB-25B9-D94A-3B29-DB7865C88C99}"/>
              </a:ext>
            </a:extLst>
          </p:cNvPr>
          <p:cNvGrpSpPr/>
          <p:nvPr/>
        </p:nvGrpSpPr>
        <p:grpSpPr>
          <a:xfrm>
            <a:off x="257713" y="1304801"/>
            <a:ext cx="5526443" cy="4248398"/>
            <a:chOff x="3175411" y="0"/>
            <a:chExt cx="8918369" cy="685590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6D86AE-6B76-4A42-4E69-A64E83C39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5411" y="0"/>
              <a:ext cx="8918369" cy="685590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953DB3B-2331-4F53-5241-7212714A5851}"/>
                </a:ext>
              </a:extLst>
            </p:cNvPr>
            <p:cNvSpPr/>
            <p:nvPr/>
          </p:nvSpPr>
          <p:spPr>
            <a:xfrm>
              <a:off x="3289465" y="95003"/>
              <a:ext cx="273132" cy="2493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b="0" dirty="0">
                <a:solidFill>
                  <a:prstClr val="white"/>
                </a:solidFill>
                <a:latin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16D7192-71D0-6486-5C64-701D2593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030" y="1004210"/>
            <a:ext cx="2692259" cy="20084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653EAB-A54D-FBB3-81B1-2767DDEE9261}"/>
              </a:ext>
            </a:extLst>
          </p:cNvPr>
          <p:cNvSpPr txBox="1"/>
          <p:nvPr/>
        </p:nvSpPr>
        <p:spPr>
          <a:xfrm>
            <a:off x="2280202" y="5631130"/>
            <a:ext cx="15792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Bayesian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Network</a:t>
            </a:r>
            <a:endParaRPr lang="en-US" sz="1350" b="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FA2CC-6C5F-3680-4ADB-C1277AC503AD}"/>
              </a:ext>
            </a:extLst>
          </p:cNvPr>
          <p:cNvSpPr txBox="1"/>
          <p:nvPr/>
        </p:nvSpPr>
        <p:spPr>
          <a:xfrm>
            <a:off x="7088225" y="3012622"/>
            <a:ext cx="13003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Co-expression</a:t>
            </a:r>
            <a:endParaRPr lang="en-US" sz="1350" b="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BE2F12-37B2-C806-8AA7-2604EB602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031" y="3399367"/>
            <a:ext cx="2692259" cy="20298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94C7BE-2CE7-9211-F590-B8896A633FAF}"/>
              </a:ext>
            </a:extLst>
          </p:cNvPr>
          <p:cNvSpPr txBox="1"/>
          <p:nvPr/>
        </p:nvSpPr>
        <p:spPr>
          <a:xfrm>
            <a:off x="6863800" y="5380643"/>
            <a:ext cx="17427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Co-expression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+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endParaRPr lang="en-US" altLang="zh-CN" sz="135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/>
              <a:sym typeface="Arial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uninformative</a:t>
            </a:r>
            <a:r>
              <a:rPr lang="zh-CN" altLang="en-US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lang="en-US" altLang="zh-CN" sz="135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/>
                <a:sym typeface="Arial"/>
              </a:rPr>
              <a:t>genes</a:t>
            </a:r>
            <a:endParaRPr lang="en-US" sz="1350" b="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A317F9F-7C39-E8C9-B318-C649E8962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AA580AAA-EE82-F54C-8EDA-D3DEEDF36262}" type="slidenum">
              <a:rPr lang="en-US">
                <a:solidFill>
                  <a:prstClr val="black">
                    <a:tint val="82000"/>
                  </a:prstClr>
                </a:solidFill>
                <a:ea typeface="+mn-ea"/>
                <a:cs typeface="Arial"/>
                <a:sym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en-US">
              <a:solidFill>
                <a:prstClr val="black">
                  <a:tint val="82000"/>
                </a:prstClr>
              </a:solidFill>
              <a:ea typeface="+mn-ea"/>
              <a:cs typeface="Arial"/>
              <a:sym typeface="Arial"/>
            </a:endParaRPr>
          </a:p>
        </p:txBody>
      </p:sp>
      <p:sp>
        <p:nvSpPr>
          <p:cNvPr id="13" name="Google Shape;41;p1">
            <a:extLst>
              <a:ext uri="{FF2B5EF4-FFF2-40B4-BE49-F238E27FC236}">
                <a16:creationId xmlns:a16="http://schemas.microsoft.com/office/drawing/2014/main" id="{33C24551-C85D-504F-97AA-D910093BDCB6}"/>
              </a:ext>
            </a:extLst>
          </p:cNvPr>
          <p:cNvSpPr txBox="1"/>
          <p:nvPr/>
        </p:nvSpPr>
        <p:spPr>
          <a:xfrm rot="16200000">
            <a:off x="-2405848" y="3333332"/>
            <a:ext cx="5073267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defRPr/>
            </a:pP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lectures.gersteinlab.org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- [Gao et al. (‘24) </a:t>
            </a: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Bioinfo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. (submitted)]</a:t>
            </a:r>
            <a:endParaRPr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9745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D20C28-1573-3657-6576-6092ED92B22F}"/>
              </a:ext>
            </a:extLst>
          </p:cNvPr>
          <p:cNvSpPr txBox="1"/>
          <p:nvPr/>
        </p:nvSpPr>
        <p:spPr>
          <a:xfrm>
            <a:off x="4800600" y="442454"/>
            <a:ext cx="37334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Relatively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independent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gene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modules, after fixing the “connector” genes </a:t>
            </a:r>
            <a:b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</a:br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(“Markov Blanket”)</a:t>
            </a:r>
            <a:endParaRPr lang="en-US" sz="1800" b="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E92CF-9C55-6009-C253-C9E9D297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51866" y="6075849"/>
            <a:ext cx="1920484" cy="340827"/>
          </a:xfrm>
        </p:spPr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AA580AAA-EE82-F54C-8EDA-D3DEEDF36262}" type="slidenum">
              <a:rPr lang="en-US">
                <a:solidFill>
                  <a:prstClr val="black">
                    <a:tint val="82000"/>
                  </a:prstClr>
                </a:solidFill>
                <a:ea typeface="+mn-ea"/>
                <a:cs typeface="Arial"/>
                <a:sym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en-US">
              <a:solidFill>
                <a:prstClr val="black">
                  <a:tint val="82000"/>
                </a:prstClr>
              </a:solidFill>
              <a:ea typeface="+mn-ea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189AE-C9EC-BE04-0B09-C6A09B3AC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294" t="27390"/>
          <a:stretch/>
        </p:blipFill>
        <p:spPr>
          <a:xfrm>
            <a:off x="2514600" y="2209800"/>
            <a:ext cx="6413003" cy="46481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FBE119-2E77-2507-DFC6-6875BC0D8152}"/>
              </a:ext>
            </a:extLst>
          </p:cNvPr>
          <p:cNvSpPr/>
          <p:nvPr/>
        </p:nvSpPr>
        <p:spPr>
          <a:xfrm>
            <a:off x="2299158" y="1981200"/>
            <a:ext cx="1280322" cy="995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738ADB-41EE-E1FA-2C72-942F43D0DC68}"/>
              </a:ext>
            </a:extLst>
          </p:cNvPr>
          <p:cNvSpPr/>
          <p:nvPr/>
        </p:nvSpPr>
        <p:spPr>
          <a:xfrm>
            <a:off x="6099364" y="2091578"/>
            <a:ext cx="3159314" cy="1078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BBC54C-76C0-077C-FC12-A62DE97F571E}"/>
              </a:ext>
            </a:extLst>
          </p:cNvPr>
          <p:cNvSpPr/>
          <p:nvPr/>
        </p:nvSpPr>
        <p:spPr>
          <a:xfrm>
            <a:off x="0" y="5770752"/>
            <a:ext cx="3159314" cy="143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CEFC2-A2C8-08BF-1FC5-DF0DEC2B24A0}"/>
              </a:ext>
            </a:extLst>
          </p:cNvPr>
          <p:cNvSpPr/>
          <p:nvPr/>
        </p:nvSpPr>
        <p:spPr>
          <a:xfrm>
            <a:off x="847536" y="6337966"/>
            <a:ext cx="3159314" cy="143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BAAF9-8F5E-C7E4-FEF2-474FE1E1F16E}"/>
              </a:ext>
            </a:extLst>
          </p:cNvPr>
          <p:cNvSpPr/>
          <p:nvPr/>
        </p:nvSpPr>
        <p:spPr>
          <a:xfrm>
            <a:off x="7691721" y="2104278"/>
            <a:ext cx="3159314" cy="143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41;p1">
            <a:extLst>
              <a:ext uri="{FF2B5EF4-FFF2-40B4-BE49-F238E27FC236}">
                <a16:creationId xmlns:a16="http://schemas.microsoft.com/office/drawing/2014/main" id="{355685B9-1813-C343-8993-DDC78747A4C0}"/>
              </a:ext>
            </a:extLst>
          </p:cNvPr>
          <p:cNvSpPr txBox="1"/>
          <p:nvPr/>
        </p:nvSpPr>
        <p:spPr>
          <a:xfrm rot="16200000">
            <a:off x="-2405848" y="4537768"/>
            <a:ext cx="5073267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defRPr/>
            </a:pP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lectures.gersteinlab.org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- [Gao et al. (‘24) </a:t>
            </a:r>
            <a:r>
              <a:rPr lang="en" sz="1100" b="0" kern="0" dirty="0" err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Bioinfo</a:t>
            </a:r>
            <a:r>
              <a:rPr lang="en" sz="1100" b="0" kern="0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.]</a:t>
            </a:r>
            <a:endParaRPr sz="1100" b="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BC24C-98B9-9DC0-C6FB-8CD0385457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0" t="3933" r="72625" b="67178"/>
          <a:stretch/>
        </p:blipFill>
        <p:spPr>
          <a:xfrm>
            <a:off x="-2212" y="4285"/>
            <a:ext cx="3659812" cy="297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90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DD2D-E35E-4323-43C3-1A33A84E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74"/>
            <a:ext cx="8229600" cy="11430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3D138-49AC-60BD-A8CC-8B96F9D8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7890"/>
            <a:ext cx="8229600" cy="5395823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/>
              <a:t>James, Gareth, Witten, Daniela, Hastie, Trevor, </a:t>
            </a:r>
            <a:r>
              <a:rPr lang="en-US" sz="1800" dirty="0" err="1"/>
              <a:t>Tibshirani</a:t>
            </a:r>
            <a:r>
              <a:rPr lang="en-US" sz="1800" dirty="0"/>
              <a:t>, Robert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An Introduction to Statistical Learning: with Applications in R  </a:t>
            </a:r>
            <a:br>
              <a:rPr lang="en-US" sz="1800" dirty="0">
                <a:solidFill>
                  <a:srgbClr val="C00000"/>
                </a:solidFill>
              </a:rPr>
            </a:br>
            <a:r>
              <a:rPr lang="en-US" sz="1800" dirty="0">
                <a:solidFill>
                  <a:srgbClr val="C00000"/>
                </a:solidFill>
              </a:rPr>
              <a:t>[ ISLR (2</a:t>
            </a:r>
            <a:r>
              <a:rPr lang="en-US" sz="1800" baseline="30000" dirty="0">
                <a:solidFill>
                  <a:srgbClr val="C00000"/>
                </a:solidFill>
              </a:rPr>
              <a:t>nd</a:t>
            </a:r>
            <a:r>
              <a:rPr lang="en-US" sz="1800" dirty="0">
                <a:solidFill>
                  <a:srgbClr val="C00000"/>
                </a:solidFill>
              </a:rPr>
              <a:t> edition) ]</a:t>
            </a:r>
            <a:br>
              <a:rPr lang="en-US" sz="1800" dirty="0"/>
            </a:br>
            <a:r>
              <a:rPr lang="en-US" sz="1800" dirty="0">
                <a:hlinkClick r:id="rId2"/>
              </a:rPr>
              <a:t>https://www.amazon.com/Introduction-Statistical-Learning-Applications-Statistics/dp/1071614177/</a:t>
            </a:r>
            <a:r>
              <a:rPr lang="en-US" sz="1800" dirty="0"/>
              <a:t>  +  </a:t>
            </a:r>
            <a:r>
              <a:rPr lang="en-US" sz="1800" dirty="0">
                <a:hlinkClick r:id="rId3"/>
              </a:rPr>
              <a:t>https://www.statlearning.com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(Chapter 4.4.4 and 4.7.5 gives background on Naive Bayes.)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Edwards et al. (2002). Trends in Genetics, 18(10), 529–536. 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Bridging structural biology and genomics: assessing protein interaction data with known complexes. 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https://doi.org/10.1016/s0168-9525(02)02763-4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(Relates to the worked example.)</a:t>
            </a:r>
          </a:p>
          <a:p>
            <a:endParaRPr lang="en-US" sz="1800" dirty="0">
              <a:solidFill>
                <a:srgbClr val="4BAB50"/>
              </a:solidFill>
            </a:endParaRP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A6D20-0766-3DE6-6F84-78BB63D806E2}"/>
              </a:ext>
            </a:extLst>
          </p:cNvPr>
          <p:cNvSpPr txBox="1"/>
          <p:nvPr/>
        </p:nvSpPr>
        <p:spPr>
          <a:xfrm rot="16200000">
            <a:off x="7704801" y="5401600"/>
            <a:ext cx="2271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Lectures.gersteinlab.org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6563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36594</TotalTime>
  <Words>2979</Words>
  <Application>Microsoft Macintosh PowerPoint</Application>
  <PresentationFormat>Letter Paper (8.5x11 in)</PresentationFormat>
  <Paragraphs>2149</Paragraphs>
  <Slides>32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55" baseType="lpstr">
      <vt:lpstr>Arial Unicode MS</vt:lpstr>
      <vt:lpstr>ＭＳ Ｐゴシック</vt:lpstr>
      <vt:lpstr>Arial</vt:lpstr>
      <vt:lpstr>Calibri</vt:lpstr>
      <vt:lpstr>Courier New</vt:lpstr>
      <vt:lpstr>Lucida Grande</vt:lpstr>
      <vt:lpstr>Symbol</vt:lpstr>
      <vt:lpstr>Tahoma</vt:lpstr>
      <vt:lpstr>Times New Roman</vt:lpstr>
      <vt:lpstr>Default Design</vt:lpstr>
      <vt:lpstr>6_Default Design</vt:lpstr>
      <vt:lpstr>7_Default Design</vt:lpstr>
      <vt:lpstr>8_Default Design</vt:lpstr>
      <vt:lpstr>9_Default Design</vt:lpstr>
      <vt:lpstr>1_template</vt:lpstr>
      <vt:lpstr>2_template</vt:lpstr>
      <vt:lpstr>5_Office Theme</vt:lpstr>
      <vt:lpstr>Office Theme</vt:lpstr>
      <vt:lpstr>Black</vt:lpstr>
      <vt:lpstr>Worksheet</vt:lpstr>
      <vt:lpstr>Equation.DSMT4</vt:lpstr>
      <vt:lpstr>Equation</vt:lpstr>
      <vt:lpstr>Visio</vt:lpstr>
      <vt:lpstr>PowerPoint Presentation</vt:lpstr>
      <vt:lpstr>Predicting Networks  via Bayesian Integration</vt:lpstr>
      <vt:lpstr>RNA polymerase II: Structure</vt:lpstr>
      <vt:lpstr>Binding Experiments on Subunit Pairs  (Noisy Information Sources)</vt:lpstr>
      <vt:lpstr>RNA Polymerase II: Gold-Standards</vt:lpstr>
      <vt:lpstr>Assess Quality and Coverage of PPints</vt:lpstr>
      <vt:lpstr>Re-drawn in a different color scheme</vt:lpstr>
      <vt:lpstr>PowerPoint Presentation</vt:lpstr>
      <vt:lpstr>Data integration: RNA polymerase II</vt:lpstr>
      <vt:lpstr>Data integration: RNA polymerase II</vt:lpstr>
      <vt:lpstr>Predicting Networks  via Bayesian Integration</vt:lpstr>
      <vt:lpstr>Supervised  Classification by Weighted Voting</vt:lpstr>
      <vt:lpstr>Bayes Rule</vt:lpstr>
      <vt:lpstr>More Bayes Rule</vt:lpstr>
      <vt:lpstr>Update form of Bayes Rule</vt:lpstr>
      <vt:lpstr>Predicting Networks  via Bayesian Integration</vt:lpstr>
      <vt:lpstr>Likelihood Ratios</vt:lpstr>
      <vt:lpstr>Calculating Likelihood Ratios</vt:lpstr>
      <vt:lpstr>Calculating Likelihood Ratios</vt:lpstr>
      <vt:lpstr>Calculating Likelihood Ratios</vt:lpstr>
      <vt:lpstr>Data Integration: ROC-Curve</vt:lpstr>
      <vt:lpstr>Data Integration: ROC Curve</vt:lpstr>
      <vt:lpstr>Predicting Networks  via Bayesian Integration</vt:lpstr>
      <vt:lpstr>Correlations between similar features</vt:lpstr>
      <vt:lpstr>Feature Correlation and Fully Connected Bayes</vt:lpstr>
      <vt:lpstr>Predicting Networks  via Bayesian Integration</vt:lpstr>
      <vt:lpstr>PowerPoint Presentation</vt:lpstr>
      <vt:lpstr>PowerPoint Presentation</vt:lpstr>
      <vt:lpstr>Naive Bayes</vt:lpstr>
      <vt:lpstr>PowerPoint Presentation</vt:lpstr>
      <vt:lpstr>PowerPoint Presentation</vt:lpstr>
      <vt:lpstr>References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321</cp:revision>
  <cp:lastPrinted>1998-02-05T01:10:52Z</cp:lastPrinted>
  <dcterms:created xsi:type="dcterms:W3CDTF">1997-04-29T07:41:28Z</dcterms:created>
  <dcterms:modified xsi:type="dcterms:W3CDTF">2026-02-22T04:36:42Z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D:\pp</vt:lpwstr>
  </property>
</Properties>
</file>