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7.xml" ContentType="application/vnd.openxmlformats-officedocument.them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8.xml" ContentType="application/vnd.openxmlformats-officedocument.them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1.xml" ContentType="application/vnd.openxmlformats-officedocument.them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2.xml" ContentType="application/vnd.openxmlformats-officedocument.them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3.xml" ContentType="application/vnd.openxmlformats-officedocument.them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4.xml" ContentType="application/vnd.openxmlformats-officedocument.them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5.xml" ContentType="application/vnd.openxmlformats-officedocument.them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6.xml" ContentType="application/vnd.openxmlformats-officedocument.them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slideLayouts/slideLayout204.xml" ContentType="application/vnd.openxmlformats-officedocument.presentationml.slideLayout+xml"/>
  <Override PartName="/ppt/theme/theme17.xml" ContentType="application/vnd.openxmlformats-officedocument.them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slideLayouts/slideLayout205.xml" ContentType="application/vnd.openxmlformats-officedocument.presentationml.slideLayout+xml"/>
  <Override PartName="/ppt/theme/theme18.xml" ContentType="application/vnd.openxmlformats-officedocument.them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9.xml" ContentType="application/vnd.openxmlformats-officedocument.theme+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0.xml" ContentType="application/vnd.openxmlformats-officedocument.theme+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1.xml" ContentType="application/vnd.openxmlformats-officedocument.them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2.xml" ContentType="application/vnd.openxmlformats-officedocument.theme+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23.xml" ContentType="application/vnd.openxmlformats-officedocument.them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24.xml" ContentType="application/vnd.openxmlformats-officedocument.them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theme/theme25.xml" ContentType="application/vnd.openxmlformats-officedocument.them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26.xml" ContentType="application/vnd.openxmlformats-officedocument.theme+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7.xml" ContentType="application/vnd.openxmlformats-officedocument.them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28.xml" ContentType="application/vnd.openxmlformats-officedocument.them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29.xml" ContentType="application/vnd.openxmlformats-officedocument.them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0.xml" ContentType="application/vnd.openxmlformats-officedocument.theme+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31.xml" ContentType="application/vnd.openxmlformats-officedocument.theme+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theme/theme32.xml" ContentType="application/vnd.openxmlformats-officedocument.theme+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3.xml" ContentType="application/vnd.openxmlformats-officedocument.theme+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4.xml" ContentType="application/vnd.openxmlformats-officedocument.theme+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5.xml" ContentType="application/vnd.openxmlformats-officedocument.theme+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6.xml" ContentType="application/vnd.openxmlformats-officedocument.theme+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7.xml" ContentType="application/vnd.openxmlformats-officedocument.theme+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38.xml" ContentType="application/vnd.openxmlformats-officedocument.theme+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theme/theme39.xml" ContentType="application/vnd.openxmlformats-officedocument.theme+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theme/theme40.xml" ContentType="application/vnd.openxmlformats-officedocument.theme+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theme/theme41.xml" ContentType="application/vnd.openxmlformats-officedocument.theme+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theme/theme42.xml" ContentType="application/vnd.openxmlformats-officedocument.theme+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3.xml" ContentType="application/vnd.openxmlformats-officedocument.theme+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theme/theme44.xml" ContentType="application/vnd.openxmlformats-officedocument.theme+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45.xml" ContentType="application/vnd.openxmlformats-officedocument.theme+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theme/theme46.xml" ContentType="application/vnd.openxmlformats-officedocument.theme+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theme/theme47.xml" ContentType="application/vnd.openxmlformats-officedocument.theme+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48.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49.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theme/theme50.xml" ContentType="application/vnd.openxmlformats-officedocument.theme+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theme/theme51.xml" ContentType="application/vnd.openxmlformats-officedocument.theme+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theme/theme52.xml" ContentType="application/vnd.openxmlformats-officedocument.theme+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3.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54.xml" ContentType="application/vnd.openxmlformats-officedocument.theme+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55.xml" ContentType="application/vnd.openxmlformats-officedocument.theme+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theme/theme56.xml" ContentType="application/vnd.openxmlformats-officedocument.theme+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57.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58.xml" ContentType="application/vnd.openxmlformats-officedocument.theme+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theme/theme59.xml" ContentType="application/vnd.openxmlformats-officedocument.theme+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0.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theme/theme61.xml" ContentType="application/vnd.openxmlformats-officedocument.theme+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62.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theme/theme63.xml" ContentType="application/vnd.openxmlformats-officedocument.theme+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64.xml" ContentType="application/vnd.openxmlformats-officedocument.theme+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theme/theme65.xml" ContentType="application/vnd.openxmlformats-officedocument.theme+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66.xml" ContentType="application/vnd.openxmlformats-officedocument.theme+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theme/theme67.xml" ContentType="application/vnd.openxmlformats-officedocument.theme+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theme/theme68.xml" ContentType="application/vnd.openxmlformats-officedocument.theme+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theme/theme69.xml" ContentType="application/vnd.openxmlformats-officedocument.theme+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7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theme/theme71.xml" ContentType="application/vnd.openxmlformats-officedocument.theme+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theme/theme72.xml" ContentType="application/vnd.openxmlformats-officedocument.theme+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theme/theme73.xml" ContentType="application/vnd.openxmlformats-officedocument.theme+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theme/theme74.xml" ContentType="application/vnd.openxmlformats-officedocument.theme+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75.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theme/theme76.xml" ContentType="application/vnd.openxmlformats-officedocument.theme+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77.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theme/theme78.xml" ContentType="application/vnd.openxmlformats-officedocument.theme+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theme/theme79.xml" ContentType="application/vnd.openxmlformats-officedocument.theme+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theme/theme80.xml" ContentType="application/vnd.openxmlformats-officedocument.theme+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slideLayouts/slideLayout987.xml" ContentType="application/vnd.openxmlformats-officedocument.presentationml.slideLayout+xml"/>
  <Override PartName="/ppt/theme/theme81.xml" ContentType="application/vnd.openxmlformats-officedocument.theme+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theme/theme82.xml" ContentType="application/vnd.openxmlformats-officedocument.theme+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theme/theme83.xml" ContentType="application/vnd.openxmlformats-officedocument.theme+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theme/theme84.xml" ContentType="application/vnd.openxmlformats-officedocument.theme+xml"/>
  <Override PartName="/ppt/theme/theme85.xml" ContentType="application/vnd.openxmlformats-officedocument.theme+xml"/>
  <Override PartName="/ppt/theme/theme8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93285" r:id="rId1"/>
    <p:sldMasterId id="2147493300" r:id="rId2"/>
    <p:sldMasterId id="2147493312" r:id="rId3"/>
    <p:sldMasterId id="2147493338" r:id="rId4"/>
    <p:sldMasterId id="2147494786" r:id="rId5"/>
    <p:sldMasterId id="2147499984" r:id="rId6"/>
    <p:sldMasterId id="2147502556" r:id="rId7"/>
    <p:sldMasterId id="2147502570" r:id="rId8"/>
    <p:sldMasterId id="2147502584" r:id="rId9"/>
    <p:sldMasterId id="2147502996" r:id="rId10"/>
    <p:sldMasterId id="2147504175" r:id="rId11"/>
    <p:sldMasterId id="2147504922" r:id="rId12"/>
    <p:sldMasterId id="2147504934" r:id="rId13"/>
    <p:sldMasterId id="2147504946" r:id="rId14"/>
    <p:sldMasterId id="2147504958" r:id="rId15"/>
    <p:sldMasterId id="2147504970" r:id="rId16"/>
    <p:sldMasterId id="2147504982" r:id="rId17"/>
    <p:sldMasterId id="2147504984" r:id="rId18"/>
    <p:sldMasterId id="2147504986" r:id="rId19"/>
    <p:sldMasterId id="2147504995" r:id="rId20"/>
    <p:sldMasterId id="2147505008" r:id="rId21"/>
    <p:sldMasterId id="2147505020" r:id="rId22"/>
    <p:sldMasterId id="2147505032" r:id="rId23"/>
    <p:sldMasterId id="2147505046" r:id="rId24"/>
    <p:sldMasterId id="2147505058" r:id="rId25"/>
    <p:sldMasterId id="2147505072" r:id="rId26"/>
    <p:sldMasterId id="2147505084" r:id="rId27"/>
    <p:sldMasterId id="2147505098" r:id="rId28"/>
    <p:sldMasterId id="2147505112" r:id="rId29"/>
    <p:sldMasterId id="2147505115" r:id="rId30"/>
    <p:sldMasterId id="2147505127" r:id="rId31"/>
    <p:sldMasterId id="2147505141" r:id="rId32"/>
    <p:sldMasterId id="2147505157" r:id="rId33"/>
    <p:sldMasterId id="2147505173" r:id="rId34"/>
    <p:sldMasterId id="2147505185" r:id="rId35"/>
    <p:sldMasterId id="2147505197" r:id="rId36"/>
    <p:sldMasterId id="2147505209" r:id="rId37"/>
    <p:sldMasterId id="2147505224" r:id="rId38"/>
    <p:sldMasterId id="2147505882" r:id="rId39"/>
    <p:sldMasterId id="2147505908" r:id="rId40"/>
    <p:sldMasterId id="2147505922" r:id="rId41"/>
    <p:sldMasterId id="2147505960" r:id="rId42"/>
    <p:sldMasterId id="2147505974" r:id="rId43"/>
    <p:sldMasterId id="2147505988" r:id="rId44"/>
    <p:sldMasterId id="2147513281" r:id="rId45"/>
    <p:sldMasterId id="2147515628" r:id="rId46"/>
    <p:sldMasterId id="2147515691" r:id="rId47"/>
    <p:sldMasterId id="2147519630" r:id="rId48"/>
    <p:sldMasterId id="2147519644" r:id="rId49"/>
    <p:sldMasterId id="2147521292" r:id="rId50"/>
    <p:sldMasterId id="2147523268" r:id="rId51"/>
    <p:sldMasterId id="2147527017" r:id="rId52"/>
    <p:sldMasterId id="2147527031" r:id="rId53"/>
    <p:sldMasterId id="2147527045" r:id="rId54"/>
    <p:sldMasterId id="2147527059" r:id="rId55"/>
    <p:sldMasterId id="2147527085" r:id="rId56"/>
    <p:sldMasterId id="2147527099" r:id="rId57"/>
    <p:sldMasterId id="2147527187" r:id="rId58"/>
    <p:sldMasterId id="2147527201" r:id="rId59"/>
    <p:sldMasterId id="2147527215" r:id="rId60"/>
    <p:sldMasterId id="2147527229" r:id="rId61"/>
    <p:sldMasterId id="2147527243" r:id="rId62"/>
    <p:sldMasterId id="2147527257" r:id="rId63"/>
    <p:sldMasterId id="2147527273" r:id="rId64"/>
    <p:sldMasterId id="2147527299" r:id="rId65"/>
    <p:sldMasterId id="2147527445" r:id="rId66"/>
    <p:sldMasterId id="2147527483" r:id="rId67"/>
    <p:sldMasterId id="2147527509" r:id="rId68"/>
    <p:sldMasterId id="2147527560" r:id="rId69"/>
    <p:sldMasterId id="2147527574" r:id="rId70"/>
    <p:sldMasterId id="2147527588" r:id="rId71"/>
    <p:sldMasterId id="2147527602" r:id="rId72"/>
    <p:sldMasterId id="2147527614" r:id="rId73"/>
    <p:sldMasterId id="2147527628" r:id="rId74"/>
    <p:sldMasterId id="2147527680" r:id="rId75"/>
    <p:sldMasterId id="2147549016" r:id="rId76"/>
    <p:sldMasterId id="2147549030" r:id="rId77"/>
    <p:sldMasterId id="2147549068" r:id="rId78"/>
    <p:sldMasterId id="2147549095" r:id="rId79"/>
    <p:sldMasterId id="2147549121" r:id="rId80"/>
    <p:sldMasterId id="2147549183" r:id="rId81"/>
    <p:sldMasterId id="2147549214" r:id="rId82"/>
    <p:sldMasterId id="2147549227" r:id="rId83"/>
    <p:sldMasterId id="2147549235" r:id="rId84"/>
  </p:sldMasterIdLst>
  <p:notesMasterIdLst>
    <p:notesMasterId r:id="rId97"/>
  </p:notesMasterIdLst>
  <p:handoutMasterIdLst>
    <p:handoutMasterId r:id="rId98"/>
  </p:handoutMasterIdLst>
  <p:sldIdLst>
    <p:sldId id="6370" r:id="rId85"/>
    <p:sldId id="5874" r:id="rId86"/>
    <p:sldId id="6372" r:id="rId87"/>
    <p:sldId id="6256" r:id="rId88"/>
    <p:sldId id="5066" r:id="rId89"/>
    <p:sldId id="6255" r:id="rId90"/>
    <p:sldId id="6064" r:id="rId91"/>
    <p:sldId id="6369" r:id="rId92"/>
    <p:sldId id="6368" r:id="rId93"/>
    <p:sldId id="6366" r:id="rId94"/>
    <p:sldId id="6367" r:id="rId95"/>
    <p:sldId id="6374" r:id="rId96"/>
  </p:sldIdLst>
  <p:sldSz cx="9144000" cy="6858000" type="letter"/>
  <p:notesSz cx="7315200" cy="9601200"/>
  <p:defaultTextStyle>
    <a:defPPr>
      <a:defRPr lang="en-US"/>
    </a:defPPr>
    <a:lvl1pPr algn="l" rtl="0" fontAlgn="base">
      <a:spcBef>
        <a:spcPct val="0"/>
      </a:spcBef>
      <a:spcAft>
        <a:spcPct val="0"/>
      </a:spcAft>
      <a:defRPr sz="1200" b="1" kern="1200">
        <a:solidFill>
          <a:schemeClr val="tx1"/>
        </a:solidFill>
        <a:latin typeface="Arial" charset="0"/>
        <a:ea typeface="ＭＳ Ｐゴシック" charset="-128"/>
        <a:cs typeface="+mn-cs"/>
      </a:defRPr>
    </a:lvl1pPr>
    <a:lvl2pPr marL="455613" indent="1588" algn="l" rtl="0" fontAlgn="base">
      <a:spcBef>
        <a:spcPct val="0"/>
      </a:spcBef>
      <a:spcAft>
        <a:spcPct val="0"/>
      </a:spcAft>
      <a:defRPr sz="1200" b="1" kern="1200">
        <a:solidFill>
          <a:schemeClr val="tx1"/>
        </a:solidFill>
        <a:latin typeface="Arial" charset="0"/>
        <a:ea typeface="ＭＳ Ｐゴシック" charset="-128"/>
        <a:cs typeface="+mn-cs"/>
      </a:defRPr>
    </a:lvl2pPr>
    <a:lvl3pPr marL="912813" indent="1588" algn="l" rtl="0" fontAlgn="base">
      <a:spcBef>
        <a:spcPct val="0"/>
      </a:spcBef>
      <a:spcAft>
        <a:spcPct val="0"/>
      </a:spcAft>
      <a:defRPr sz="1200" b="1" kern="1200">
        <a:solidFill>
          <a:schemeClr val="tx1"/>
        </a:solidFill>
        <a:latin typeface="Arial" charset="0"/>
        <a:ea typeface="ＭＳ Ｐゴシック" charset="-128"/>
        <a:cs typeface="+mn-cs"/>
      </a:defRPr>
    </a:lvl3pPr>
    <a:lvl4pPr marL="1368425" indent="3175" algn="l" rtl="0" fontAlgn="base">
      <a:spcBef>
        <a:spcPct val="0"/>
      </a:spcBef>
      <a:spcAft>
        <a:spcPct val="0"/>
      </a:spcAft>
      <a:defRPr sz="1200" b="1" kern="1200">
        <a:solidFill>
          <a:schemeClr val="tx1"/>
        </a:solidFill>
        <a:latin typeface="Arial" charset="0"/>
        <a:ea typeface="ＭＳ Ｐゴシック" charset="-128"/>
        <a:cs typeface="+mn-cs"/>
      </a:defRPr>
    </a:lvl4pPr>
    <a:lvl5pPr marL="1825625" indent="3175" algn="l" rtl="0" fontAlgn="base">
      <a:spcBef>
        <a:spcPct val="0"/>
      </a:spcBef>
      <a:spcAft>
        <a:spcPct val="0"/>
      </a:spcAft>
      <a:defRPr sz="1200" b="1" kern="1200">
        <a:solidFill>
          <a:schemeClr val="tx1"/>
        </a:solidFill>
        <a:latin typeface="Arial" charset="0"/>
        <a:ea typeface="ＭＳ Ｐゴシック" charset="-128"/>
        <a:cs typeface="+mn-cs"/>
      </a:defRPr>
    </a:lvl5pPr>
    <a:lvl6pPr marL="2286000" algn="l" defTabSz="914400" rtl="0" eaLnBrk="1" latinLnBrk="0" hangingPunct="1">
      <a:defRPr sz="1200" b="1" kern="1200">
        <a:solidFill>
          <a:schemeClr val="tx1"/>
        </a:solidFill>
        <a:latin typeface="Arial" charset="0"/>
        <a:ea typeface="ＭＳ Ｐゴシック" charset="-128"/>
        <a:cs typeface="+mn-cs"/>
      </a:defRPr>
    </a:lvl6pPr>
    <a:lvl7pPr marL="2743200" algn="l" defTabSz="914400" rtl="0" eaLnBrk="1" latinLnBrk="0" hangingPunct="1">
      <a:defRPr sz="1200" b="1" kern="1200">
        <a:solidFill>
          <a:schemeClr val="tx1"/>
        </a:solidFill>
        <a:latin typeface="Arial" charset="0"/>
        <a:ea typeface="ＭＳ Ｐゴシック" charset="-128"/>
        <a:cs typeface="+mn-cs"/>
      </a:defRPr>
    </a:lvl7pPr>
    <a:lvl8pPr marL="3200400" algn="l" defTabSz="914400" rtl="0" eaLnBrk="1" latinLnBrk="0" hangingPunct="1">
      <a:defRPr sz="1200" b="1" kern="1200">
        <a:solidFill>
          <a:schemeClr val="tx1"/>
        </a:solidFill>
        <a:latin typeface="Arial" charset="0"/>
        <a:ea typeface="ＭＳ Ｐゴシック" charset="-128"/>
        <a:cs typeface="+mn-cs"/>
      </a:defRPr>
    </a:lvl8pPr>
    <a:lvl9pPr marL="3657600" algn="l" defTabSz="914400" rtl="0" eaLnBrk="1" latinLnBrk="0" hangingPunct="1">
      <a:defRPr sz="1200" b="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383">
          <p15:clr>
            <a:srgbClr val="A4A3A4"/>
          </p15:clr>
        </p15:guide>
        <p15:guide id="2" pos="288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B400"/>
    <a:srgbClr val="68360F"/>
    <a:srgbClr val="20FF37"/>
    <a:srgbClr val="257FD7"/>
    <a:srgbClr val="FFEA08"/>
    <a:srgbClr val="FF7413"/>
    <a:srgbClr val="FFC5AD"/>
    <a:srgbClr val="4BAB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62"/>
    <p:restoredTop sz="94658"/>
  </p:normalViewPr>
  <p:slideViewPr>
    <p:cSldViewPr snapToGrid="0">
      <p:cViewPr varScale="1">
        <p:scale>
          <a:sx n="120" d="100"/>
          <a:sy n="120" d="100"/>
        </p:scale>
        <p:origin x="728" y="184"/>
      </p:cViewPr>
      <p:guideLst>
        <p:guide orient="horz" pos="2383"/>
        <p:guide pos="2881"/>
      </p:guideLst>
    </p:cSldViewPr>
  </p:slideViewPr>
  <p:outlineViewPr>
    <p:cViewPr>
      <p:scale>
        <a:sx n="33" d="100"/>
        <a:sy n="33" d="100"/>
      </p:scale>
      <p:origin x="0" y="33992"/>
    </p:cViewPr>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83" d="100"/>
          <a:sy n="83" d="100"/>
        </p:scale>
        <p:origin x="-2238"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Master" Target="slideMasters/slideMaster63.xml"/><Relationship Id="rId68" Type="http://schemas.openxmlformats.org/officeDocument/2006/relationships/slideMaster" Target="slideMasters/slideMaster68.xml"/><Relationship Id="rId84" Type="http://schemas.openxmlformats.org/officeDocument/2006/relationships/slideMaster" Target="slideMasters/slideMaster84.xml"/><Relationship Id="rId89" Type="http://schemas.openxmlformats.org/officeDocument/2006/relationships/slide" Target="slides/slide5.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Master" Target="slideMasters/slideMaster74.xml"/><Relationship Id="rId79" Type="http://schemas.openxmlformats.org/officeDocument/2006/relationships/slideMaster" Target="slideMasters/slideMaster79.xml"/><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6.xml"/><Relationship Id="rId95" Type="http://schemas.openxmlformats.org/officeDocument/2006/relationships/slide" Target="slides/slide11.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Master" Target="slideMasters/slideMaster64.xml"/><Relationship Id="rId69" Type="http://schemas.openxmlformats.org/officeDocument/2006/relationships/slideMaster" Target="slideMasters/slideMaster69.xml"/><Relationship Id="rId80" Type="http://schemas.openxmlformats.org/officeDocument/2006/relationships/slideMaster" Target="slideMasters/slideMaster80.xml"/><Relationship Id="rId85" Type="http://schemas.openxmlformats.org/officeDocument/2006/relationships/slide" Target="slides/slide1.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Master" Target="slideMasters/slideMaster59.xml"/><Relationship Id="rId67" Type="http://schemas.openxmlformats.org/officeDocument/2006/relationships/slideMaster" Target="slideMasters/slideMaster6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Master" Target="slideMasters/slideMaster54.xml"/><Relationship Id="rId62" Type="http://schemas.openxmlformats.org/officeDocument/2006/relationships/slideMaster" Target="slideMasters/slideMaster62.xml"/><Relationship Id="rId70" Type="http://schemas.openxmlformats.org/officeDocument/2006/relationships/slideMaster" Target="slideMasters/slideMaster70.xml"/><Relationship Id="rId75" Type="http://schemas.openxmlformats.org/officeDocument/2006/relationships/slideMaster" Target="slideMasters/slideMaster75.xml"/><Relationship Id="rId83" Type="http://schemas.openxmlformats.org/officeDocument/2006/relationships/slideMaster" Target="slideMasters/slideMaster83.xml"/><Relationship Id="rId88" Type="http://schemas.openxmlformats.org/officeDocument/2006/relationships/slide" Target="slides/slide4.xml"/><Relationship Id="rId91" Type="http://schemas.openxmlformats.org/officeDocument/2006/relationships/slide" Target="slides/slide7.xml"/><Relationship Id="rId96"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Master" Target="slideMasters/slideMaster5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73" Type="http://schemas.openxmlformats.org/officeDocument/2006/relationships/slideMaster" Target="slideMasters/slideMaster73.xml"/><Relationship Id="rId78" Type="http://schemas.openxmlformats.org/officeDocument/2006/relationships/slideMaster" Target="slideMasters/slideMaster78.xml"/><Relationship Id="rId81" Type="http://schemas.openxmlformats.org/officeDocument/2006/relationships/slideMaster" Target="slideMasters/slideMaster81.xml"/><Relationship Id="rId86" Type="http://schemas.openxmlformats.org/officeDocument/2006/relationships/slide" Target="slides/slide2.xml"/><Relationship Id="rId94" Type="http://schemas.openxmlformats.org/officeDocument/2006/relationships/slide" Target="slides/slide10.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Master" Target="slideMasters/slideMaster76.xml"/><Relationship Id="rId9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Master" Target="slideMasters/slideMaster71.xml"/><Relationship Id="rId92" Type="http://schemas.openxmlformats.org/officeDocument/2006/relationships/slide" Target="slides/slide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3.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Master" Target="slideMasters/slideMaster77.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9.xml"/><Relationship Id="rId98" Type="http://schemas.openxmlformats.org/officeDocument/2006/relationships/handoutMaster" Target="handoutMasters/handoutMaster1.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0"/>
    <c:view3D>
      <c:rotX val="30"/>
      <c:rotY val="180"/>
      <c:rAngAx val="0"/>
    </c:view3D>
    <c:floor>
      <c:thickness val="0"/>
    </c:floor>
    <c:sideWall>
      <c:thickness val="0"/>
    </c:sideWall>
    <c:backWall>
      <c:thickness val="0"/>
    </c:backWall>
    <c:plotArea>
      <c:layout/>
      <c:pie3DChart>
        <c:varyColors val="1"/>
        <c:ser>
          <c:idx val="0"/>
          <c:order val="0"/>
          <c:spPr>
            <a:solidFill>
              <a:schemeClr val="accent5">
                <a:lumMod val="60000"/>
                <a:lumOff val="40000"/>
              </a:schemeClr>
            </a:solidFill>
            <a:ln>
              <a:solidFill>
                <a:schemeClr val="tx1"/>
              </a:solidFill>
            </a:ln>
            <a:effectLst/>
          </c:spPr>
          <c:dPt>
            <c:idx val="0"/>
            <c:bubble3D val="0"/>
            <c:spPr>
              <a:solidFill>
                <a:schemeClr val="accent6">
                  <a:lumMod val="60000"/>
                  <a:lumOff val="40000"/>
                </a:schemeClr>
              </a:solidFill>
              <a:ln>
                <a:solidFill>
                  <a:schemeClr val="tx1"/>
                </a:solidFill>
              </a:ln>
              <a:effectLst/>
            </c:spPr>
            <c:extLst>
              <c:ext xmlns:c16="http://schemas.microsoft.com/office/drawing/2014/chart" uri="{C3380CC4-5D6E-409C-BE32-E72D297353CC}">
                <c16:uniqueId val="{00000001-3AC2-734D-9CBE-EDCEDE8D715B}"/>
              </c:ext>
            </c:extLst>
          </c:dPt>
          <c:dPt>
            <c:idx val="1"/>
            <c:bubble3D val="0"/>
            <c:spPr>
              <a:solidFill>
                <a:srgbClr val="33729E"/>
              </a:solidFill>
              <a:ln>
                <a:solidFill>
                  <a:schemeClr val="tx1"/>
                </a:solidFill>
              </a:ln>
              <a:effectLst/>
            </c:spPr>
            <c:extLst>
              <c:ext xmlns:c16="http://schemas.microsoft.com/office/drawing/2014/chart" uri="{C3380CC4-5D6E-409C-BE32-E72D297353CC}">
                <c16:uniqueId val="{00000003-3AC2-734D-9CBE-EDCEDE8D715B}"/>
              </c:ext>
            </c:extLst>
          </c:dPt>
          <c:val>
            <c:numRef>
              <c:f>Sheet1!$B$9:$B$10</c:f>
              <c:numCache>
                <c:formatCode>General</c:formatCode>
                <c:ptCount val="2"/>
              </c:numCache>
            </c:numRef>
          </c:val>
          <c:extLst>
            <c:ext xmlns:c16="http://schemas.microsoft.com/office/drawing/2014/chart" uri="{C3380CC4-5D6E-409C-BE32-E72D297353CC}">
              <c16:uniqueId val="{00000004-3AC2-734D-9CBE-EDCEDE8D715B}"/>
            </c:ext>
          </c:extLst>
        </c:ser>
        <c:dLbls>
          <c:showLegendKey val="0"/>
          <c:showVal val="0"/>
          <c:showCatName val="0"/>
          <c:showSerName val="0"/>
          <c:showPercent val="0"/>
          <c:showBubbleSize val="0"/>
          <c:showLeaderLines val="1"/>
        </c:dLbls>
      </c:pie3DChart>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0"/>
    <c:view3D>
      <c:rotX val="30"/>
      <c:rotY val="325"/>
      <c:rAngAx val="0"/>
    </c:view3D>
    <c:floor>
      <c:thickness val="0"/>
    </c:floor>
    <c:sideWall>
      <c:thickness val="0"/>
    </c:sideWall>
    <c:backWall>
      <c:thickness val="0"/>
    </c:backWall>
    <c:plotArea>
      <c:layout/>
      <c:pie3DChart>
        <c:varyColors val="1"/>
        <c:ser>
          <c:idx val="0"/>
          <c:order val="0"/>
          <c:spPr>
            <a:solidFill>
              <a:schemeClr val="accent5">
                <a:lumMod val="60000"/>
                <a:lumOff val="40000"/>
              </a:schemeClr>
            </a:solidFill>
            <a:effectLst/>
          </c:spPr>
          <c:dPt>
            <c:idx val="0"/>
            <c:bubble3D val="0"/>
            <c:spPr>
              <a:solidFill>
                <a:srgbClr val="33729E"/>
              </a:solidFill>
              <a:effectLst/>
            </c:spPr>
            <c:extLst>
              <c:ext xmlns:c16="http://schemas.microsoft.com/office/drawing/2014/chart" uri="{C3380CC4-5D6E-409C-BE32-E72D297353CC}">
                <c16:uniqueId val="{00000001-C1FC-ED46-829C-81AEFF569B90}"/>
              </c:ext>
            </c:extLst>
          </c:dPt>
          <c:dPt>
            <c:idx val="1"/>
            <c:bubble3D val="0"/>
            <c:spPr>
              <a:solidFill>
                <a:schemeClr val="accent6">
                  <a:lumMod val="40000"/>
                  <a:lumOff val="60000"/>
                </a:schemeClr>
              </a:solidFill>
              <a:effectLst/>
            </c:spPr>
            <c:extLst>
              <c:ext xmlns:c16="http://schemas.microsoft.com/office/drawing/2014/chart" uri="{C3380CC4-5D6E-409C-BE32-E72D297353CC}">
                <c16:uniqueId val="{00000003-C1FC-ED46-829C-81AEFF569B90}"/>
              </c:ext>
            </c:extLst>
          </c:dPt>
          <c:val>
            <c:numRef>
              <c:f>Sheet1!$B$9:$B$10</c:f>
              <c:numCache>
                <c:formatCode>General</c:formatCode>
                <c:ptCount val="2"/>
              </c:numCache>
            </c:numRef>
          </c:val>
          <c:extLst>
            <c:ext xmlns:c16="http://schemas.microsoft.com/office/drawing/2014/chart" uri="{C3380CC4-5D6E-409C-BE32-E72D297353CC}">
              <c16:uniqueId val="{00000004-C1FC-ED46-829C-81AEFF569B90}"/>
            </c:ext>
          </c:extLst>
        </c:ser>
        <c:dLbls>
          <c:showLegendKey val="0"/>
          <c:showVal val="0"/>
          <c:showCatName val="0"/>
          <c:showSerName val="0"/>
          <c:showPercent val="0"/>
          <c:showBubbleSize val="0"/>
          <c:showLeaderLines val="1"/>
        </c:dLbls>
      </c:pie3DChart>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autoTitleDeleted val="0"/>
    <c:view3D>
      <c:rotX val="30"/>
      <c:rotY val="180"/>
      <c:rAngAx val="0"/>
    </c:view3D>
    <c:floor>
      <c:thickness val="0"/>
    </c:floor>
    <c:sideWall>
      <c:thickness val="0"/>
    </c:sideWall>
    <c:backWall>
      <c:thickness val="0"/>
    </c:backWall>
    <c:plotArea>
      <c:layout/>
      <c:pie3DChart>
        <c:varyColors val="1"/>
        <c:ser>
          <c:idx val="0"/>
          <c:order val="0"/>
          <c:spPr>
            <a:solidFill>
              <a:schemeClr val="accent5">
                <a:lumMod val="60000"/>
                <a:lumOff val="40000"/>
              </a:schemeClr>
            </a:solidFill>
          </c:spPr>
          <c:dPt>
            <c:idx val="0"/>
            <c:bubble3D val="0"/>
            <c:spPr>
              <a:solidFill>
                <a:schemeClr val="accent6">
                  <a:lumMod val="40000"/>
                  <a:lumOff val="60000"/>
                </a:schemeClr>
              </a:solidFill>
            </c:spPr>
            <c:extLst>
              <c:ext xmlns:c16="http://schemas.microsoft.com/office/drawing/2014/chart" uri="{C3380CC4-5D6E-409C-BE32-E72D297353CC}">
                <c16:uniqueId val="{00000001-1595-7647-89CB-A2C8E6B8623E}"/>
              </c:ext>
            </c:extLst>
          </c:dPt>
          <c:dPt>
            <c:idx val="1"/>
            <c:bubble3D val="0"/>
            <c:spPr>
              <a:solidFill>
                <a:srgbClr val="33729E"/>
              </a:solidFill>
            </c:spPr>
            <c:extLst>
              <c:ext xmlns:c16="http://schemas.microsoft.com/office/drawing/2014/chart" uri="{C3380CC4-5D6E-409C-BE32-E72D297353CC}">
                <c16:uniqueId val="{00000003-1595-7647-89CB-A2C8E6B8623E}"/>
              </c:ext>
            </c:extLst>
          </c:dPt>
          <c:val>
            <c:numRef>
              <c:f>Sheet1!$B$9:$B$10</c:f>
              <c:numCache>
                <c:formatCode>General</c:formatCode>
                <c:ptCount val="2"/>
              </c:numCache>
            </c:numRef>
          </c:val>
          <c:extLst>
            <c:ext xmlns:c16="http://schemas.microsoft.com/office/drawing/2014/chart" uri="{C3380CC4-5D6E-409C-BE32-E72D297353CC}">
              <c16:uniqueId val="{00000004-1595-7647-89CB-A2C8E6B8623E}"/>
            </c:ext>
          </c:extLst>
        </c:ser>
        <c:dLbls>
          <c:showLegendKey val="0"/>
          <c:showVal val="0"/>
          <c:showCatName val="0"/>
          <c:showSerName val="0"/>
          <c:showPercent val="0"/>
          <c:showBubbleSize val="0"/>
          <c:showLeaderLines val="1"/>
        </c:dLbls>
      </c:pie3DChart>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8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588" y="0"/>
            <a:ext cx="3170238"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075" name="Rectangle 3"/>
          <p:cNvSpPr>
            <a:spLocks noGrp="1" noChangeArrowheads="1"/>
          </p:cNvSpPr>
          <p:nvPr>
            <p:ph type="dt" sz="quarter" idx="1"/>
          </p:nvPr>
        </p:nvSpPr>
        <p:spPr bwMode="auto">
          <a:xfrm>
            <a:off x="4146550" y="0"/>
            <a:ext cx="3168650"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algn="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076" name="Rectangle 4"/>
          <p:cNvSpPr>
            <a:spLocks noGrp="1" noChangeArrowheads="1"/>
          </p:cNvSpPr>
          <p:nvPr>
            <p:ph type="ftr" sz="quarter" idx="2"/>
          </p:nvPr>
        </p:nvSpPr>
        <p:spPr bwMode="auto">
          <a:xfrm>
            <a:off x="-1588" y="9121775"/>
            <a:ext cx="3170238"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077" name="Rectangle 5"/>
          <p:cNvSpPr>
            <a:spLocks noGrp="1" noChangeArrowheads="1"/>
          </p:cNvSpPr>
          <p:nvPr>
            <p:ph type="sldNum" sz="quarter" idx="3"/>
          </p:nvPr>
        </p:nvSpPr>
        <p:spPr bwMode="auto">
          <a:xfrm>
            <a:off x="4146550" y="9121775"/>
            <a:ext cx="3168650"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algn="r" defTabSz="1023938" eaLnBrk="0" hangingPunct="0">
              <a:defRPr sz="1400" b="0"/>
            </a:lvl1pPr>
          </a:lstStyle>
          <a:p>
            <a:fld id="{D3916629-9827-7F48-9837-31201F5B60A3}" type="slidenum">
              <a:rPr lang="en-US" altLang="en-US"/>
              <a:pPr/>
              <a:t>‹#›</a:t>
            </a:fld>
            <a:endParaRPr lang="en-US" altLang="en-US"/>
          </a:p>
        </p:txBody>
      </p:sp>
    </p:spTree>
    <p:extLst>
      <p:ext uri="{BB962C8B-B14F-4D97-AF65-F5344CB8AC3E}">
        <p14:creationId xmlns:p14="http://schemas.microsoft.com/office/powerpoint/2010/main" val="8469308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88" y="0"/>
            <a:ext cx="3170238"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2051" name="Rectangle 3"/>
          <p:cNvSpPr>
            <a:spLocks noGrp="1" noChangeArrowheads="1"/>
          </p:cNvSpPr>
          <p:nvPr>
            <p:ph type="dt" idx="1"/>
          </p:nvPr>
        </p:nvSpPr>
        <p:spPr bwMode="auto">
          <a:xfrm>
            <a:off x="4146550" y="0"/>
            <a:ext cx="3168650"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algn="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96292" name="Rectangle 4"/>
          <p:cNvSpPr>
            <a:spLocks noGrp="1" noRot="1" noChangeAspect="1" noChangeArrowheads="1" noTextEdit="1"/>
          </p:cNvSpPr>
          <p:nvPr>
            <p:ph type="sldImg" idx="2"/>
          </p:nvPr>
        </p:nvSpPr>
        <p:spPr bwMode="auto">
          <a:xfrm>
            <a:off x="1260475" y="720725"/>
            <a:ext cx="4799013" cy="3598863"/>
          </a:xfrm>
          <a:prstGeom prst="rect">
            <a:avLst/>
          </a:prstGeom>
          <a:noFill/>
          <a:ln w="12700">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76313" y="4562475"/>
            <a:ext cx="5360987" cy="4318000"/>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1588" y="9121775"/>
            <a:ext cx="3170238"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2055" name="Rectangle 7"/>
          <p:cNvSpPr>
            <a:spLocks noGrp="1" noChangeArrowheads="1"/>
          </p:cNvSpPr>
          <p:nvPr>
            <p:ph type="sldNum" sz="quarter" idx="5"/>
          </p:nvPr>
        </p:nvSpPr>
        <p:spPr bwMode="auto">
          <a:xfrm>
            <a:off x="4146550" y="9121775"/>
            <a:ext cx="3168650"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algn="r" defTabSz="1023938" eaLnBrk="0" hangingPunct="0">
              <a:defRPr sz="1400" b="0"/>
            </a:lvl1pPr>
          </a:lstStyle>
          <a:p>
            <a:fld id="{ED31D02A-C7B6-1F40-818D-86A44B4DC102}" type="slidenum">
              <a:rPr lang="en-US" altLang="en-US"/>
              <a:pPr/>
              <a:t>‹#›</a:t>
            </a:fld>
            <a:endParaRPr lang="en-US" altLang="en-US"/>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5613"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2813"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68425"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5625"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3159" algn="l" defTabSz="456631" rtl="0" eaLnBrk="1" latinLnBrk="0" hangingPunct="1">
      <a:defRPr sz="1200" kern="1200">
        <a:solidFill>
          <a:schemeClr val="tx1"/>
        </a:solidFill>
        <a:latin typeface="+mn-lt"/>
        <a:ea typeface="+mn-ea"/>
        <a:cs typeface="+mn-cs"/>
      </a:defRPr>
    </a:lvl6pPr>
    <a:lvl7pPr marL="2739790" algn="l" defTabSz="456631" rtl="0" eaLnBrk="1" latinLnBrk="0" hangingPunct="1">
      <a:defRPr sz="1200" kern="1200">
        <a:solidFill>
          <a:schemeClr val="tx1"/>
        </a:solidFill>
        <a:latin typeface="+mn-lt"/>
        <a:ea typeface="+mn-ea"/>
        <a:cs typeface="+mn-cs"/>
      </a:defRPr>
    </a:lvl7pPr>
    <a:lvl8pPr marL="3196416" algn="l" defTabSz="456631" rtl="0" eaLnBrk="1" latinLnBrk="0" hangingPunct="1">
      <a:defRPr sz="1200" kern="1200">
        <a:solidFill>
          <a:schemeClr val="tx1"/>
        </a:solidFill>
        <a:latin typeface="+mn-lt"/>
        <a:ea typeface="+mn-ea"/>
        <a:cs typeface="+mn-cs"/>
      </a:defRPr>
    </a:lvl8pPr>
    <a:lvl9pPr marL="3653052" algn="l" defTabSz="45663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charset="0"/>
                <a:ea typeface="ＭＳ Ｐゴシック" charset="-128"/>
              </a:defRPr>
            </a:lvl1pPr>
            <a:lvl2pPr marL="742950" indent="-285750" defTabSz="958850">
              <a:spcBef>
                <a:spcPct val="30000"/>
              </a:spcBef>
              <a:defRPr sz="1200">
                <a:solidFill>
                  <a:schemeClr val="tx1"/>
                </a:solidFill>
                <a:latin typeface="Arial" charset="0"/>
                <a:ea typeface="ＭＳ Ｐゴシック" charset="-128"/>
              </a:defRPr>
            </a:lvl2pPr>
            <a:lvl3pPr marL="1143000" indent="-228600" defTabSz="958850">
              <a:spcBef>
                <a:spcPct val="30000"/>
              </a:spcBef>
              <a:defRPr sz="1200">
                <a:solidFill>
                  <a:schemeClr val="tx1"/>
                </a:solidFill>
                <a:latin typeface="Arial" charset="0"/>
                <a:ea typeface="ＭＳ Ｐゴシック" charset="-128"/>
              </a:defRPr>
            </a:lvl3pPr>
            <a:lvl4pPr marL="1600200" indent="-228600" defTabSz="958850">
              <a:spcBef>
                <a:spcPct val="30000"/>
              </a:spcBef>
              <a:defRPr sz="1200">
                <a:solidFill>
                  <a:schemeClr val="tx1"/>
                </a:solidFill>
                <a:latin typeface="Arial" charset="0"/>
                <a:ea typeface="ＭＳ Ｐゴシック" charset="-128"/>
              </a:defRPr>
            </a:lvl4pPr>
            <a:lvl5pPr marL="2057400" indent="-228600" defTabSz="958850">
              <a:spcBef>
                <a:spcPct val="30000"/>
              </a:spcBef>
              <a:defRPr sz="1200">
                <a:solidFill>
                  <a:schemeClr val="tx1"/>
                </a:solidFill>
                <a:latin typeface="Arial" charset="0"/>
                <a:ea typeface="ＭＳ Ｐゴシック" charset="-128"/>
              </a:defRPr>
            </a:lvl5pPr>
            <a:lvl6pPr marL="2514600" indent="-228600" defTabSz="95885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885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885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8850"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58850" rtl="0" eaLnBrk="0" fontAlgn="base" latinLnBrk="0" hangingPunct="0">
              <a:lnSpc>
                <a:spcPct val="100000"/>
              </a:lnSpc>
              <a:spcBef>
                <a:spcPct val="0"/>
              </a:spcBef>
              <a:spcAft>
                <a:spcPct val="0"/>
              </a:spcAft>
              <a:buClrTx/>
              <a:buSzTx/>
              <a:buFontTx/>
              <a:buNone/>
              <a:tabLst/>
              <a:defRPr/>
            </a:pPr>
            <a:fld id="{2449CA78-16C5-7B49-B2D2-051E2A089D15}" type="slidenum">
              <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958850" rtl="0" eaLnBrk="0" fontAlgn="base" latinLnBrk="0" hangingPunct="0">
                <a:lnSpc>
                  <a:spcPct val="100000"/>
                </a:lnSpc>
                <a:spcBef>
                  <a:spcPct val="0"/>
                </a:spcBef>
                <a:spcAft>
                  <a:spcPct val="0"/>
                </a:spcAft>
                <a:buClrTx/>
                <a:buSzTx/>
                <a:buFontTx/>
                <a:buNone/>
                <a:tabLst/>
                <a:defRPr/>
              </a:pPr>
              <a:t>1</a:t>
            </a:fld>
            <a:endPar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ea typeface="ＭＳ Ｐゴシック" charset="-128"/>
            </a:endParaRPr>
          </a:p>
        </p:txBody>
      </p:sp>
    </p:spTree>
    <p:extLst>
      <p:ext uri="{BB962C8B-B14F-4D97-AF65-F5344CB8AC3E}">
        <p14:creationId xmlns:p14="http://schemas.microsoft.com/office/powerpoint/2010/main" val="1313667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1D02A-C7B6-1F40-818D-86A44B4DC102}" type="slidenum">
              <a:rPr lang="en-US" altLang="en-US" smtClean="0"/>
              <a:pPr/>
              <a:t>2</a:t>
            </a:fld>
            <a:endParaRPr lang="en-US" altLang="en-US"/>
          </a:p>
        </p:txBody>
      </p:sp>
    </p:spTree>
    <p:extLst>
      <p:ext uri="{BB962C8B-B14F-4D97-AF65-F5344CB8AC3E}">
        <p14:creationId xmlns:p14="http://schemas.microsoft.com/office/powerpoint/2010/main" val="1531634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sz="1200" b="0" spc="-10" dirty="0" err="1">
                <a:solidFill>
                  <a:prstClr val="black"/>
                </a:solidFill>
                <a:latin typeface="Calibri"/>
                <a:ea typeface="+mn-ea"/>
                <a:cs typeface="Calibri"/>
              </a:rPr>
              <a:t>gnomAD</a:t>
            </a:r>
            <a:r>
              <a:rPr lang="en-US" sz="1200" b="0" spc="-10" dirty="0">
                <a:solidFill>
                  <a:prstClr val="black"/>
                </a:solidFill>
                <a:latin typeface="Calibri"/>
                <a:ea typeface="+mn-ea"/>
                <a:cs typeface="Calibri"/>
              </a:rPr>
              <a:t> v3: </a:t>
            </a:r>
            <a:r>
              <a:rPr lang="en-US" dirty="0"/>
              <a:t>https://</a:t>
            </a:r>
            <a:r>
              <a:rPr lang="en-US" dirty="0" err="1"/>
              <a:t>www.nature.com</a:t>
            </a:r>
            <a:r>
              <a:rPr lang="en-US" dirty="0"/>
              <a:t>/articles/s41586-020-2308-7?fromPaywallRec=false</a:t>
            </a:r>
            <a:endParaRPr dirty="0"/>
          </a:p>
        </p:txBody>
      </p:sp>
    </p:spTree>
    <p:extLst>
      <p:ext uri="{BB962C8B-B14F-4D97-AF65-F5344CB8AC3E}">
        <p14:creationId xmlns:p14="http://schemas.microsoft.com/office/powerpoint/2010/main" val="1004832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8329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Baseline within human pop: 99.9% of the elements should be conserved</a:t>
            </a:r>
          </a:p>
        </p:txBody>
      </p:sp>
      <p:sp>
        <p:nvSpPr>
          <p:cNvPr id="4" name="Slide Number Placeholder 3"/>
          <p:cNvSpPr>
            <a:spLocks noGrp="1"/>
          </p:cNvSpPr>
          <p:nvPr>
            <p:ph type="sldNum" sz="quarter" idx="5"/>
          </p:nvPr>
        </p:nvSpPr>
        <p:spPr/>
        <p:txBody>
          <a:bodyPr/>
          <a:lstStyle/>
          <a:p>
            <a:pPr marL="0" marR="0" lvl="0" indent="0" algn="r" defTabSz="1023938" rtl="0" eaLnBrk="0" fontAlgn="base" latinLnBrk="0" hangingPunct="0">
              <a:lnSpc>
                <a:spcPct val="100000"/>
              </a:lnSpc>
              <a:spcBef>
                <a:spcPct val="0"/>
              </a:spcBef>
              <a:spcAft>
                <a:spcPct val="0"/>
              </a:spcAft>
              <a:buClrTx/>
              <a:buSzTx/>
              <a:buFontTx/>
              <a:buNone/>
              <a:tabLst/>
              <a:defRPr/>
            </a:pPr>
            <a:fld id="{9802C02A-C150-EE47-A40A-8C666D7316D4}" type="slidenum">
              <a:rPr kumimoji="0" lang="en-US" sz="14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1023938" rtl="0" eaLnBrk="0" fontAlgn="base" latinLnBrk="0" hangingPunct="0">
                <a:lnSpc>
                  <a:spcPct val="100000"/>
                </a:lnSpc>
                <a:spcBef>
                  <a:spcPct val="0"/>
                </a:spcBef>
                <a:spcAft>
                  <a:spcPct val="0"/>
                </a:spcAft>
                <a:buClrTx/>
                <a:buSzTx/>
                <a:buFontTx/>
                <a:buNone/>
                <a:tabLst/>
                <a:defRPr/>
              </a:pPr>
              <a:t>5</a:t>
            </a:fld>
            <a:endParaRPr kumimoji="0" lang="en-US" sz="1400" b="0" i="0" u="none" strike="noStrike" kern="1200" cap="none" spc="0" normalizeH="0" baseline="0" noProof="0">
              <a:ln>
                <a:noFill/>
              </a:ln>
              <a:solidFill>
                <a:prstClr val="black"/>
              </a:solidFill>
              <a:effectLst/>
              <a:uLnTx/>
              <a:uFillTx/>
              <a:latin typeface="Arial" charset="0"/>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66680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1D02A-C7B6-1F40-818D-86A44B4DC102}" type="slidenum">
              <a:rPr lang="en-US" altLang="en-US" smtClean="0"/>
              <a:pPr/>
              <a:t>8</a:t>
            </a:fld>
            <a:endParaRPr lang="en-US" altLang="en-US"/>
          </a:p>
        </p:txBody>
      </p:sp>
    </p:spTree>
    <p:extLst>
      <p:ext uri="{BB962C8B-B14F-4D97-AF65-F5344CB8AC3E}">
        <p14:creationId xmlns:p14="http://schemas.microsoft.com/office/powerpoint/2010/main" val="405685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7.xml"/></Relationships>
</file>

<file path=ppt/slideLayouts/_rels/slideLayout54.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4"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 Id="rId4"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4"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4"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4"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4"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4"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 Id="rId4"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 Id="rId4"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4"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4"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 Id="rId4"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4"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4"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 Id="rId4"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 Id="rId4"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tags" Target="../tags/tag157.xml"/><Relationship Id="rId4"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 Id="rId4"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 Id="rId4"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tags" Target="../tags/tag166.xml"/><Relationship Id="rId4"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tags" Target="../tags/tag169.xml"/><Relationship Id="rId4"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tags" Target="../tags/tag185.xml"/><Relationship Id="rId4"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3" Type="http://schemas.openxmlformats.org/officeDocument/2006/relationships/tags" Target="../tags/tag190.xml"/><Relationship Id="rId2" Type="http://schemas.openxmlformats.org/officeDocument/2006/relationships/tags" Target="../tags/tag189.xml"/><Relationship Id="rId1" Type="http://schemas.openxmlformats.org/officeDocument/2006/relationships/tags" Target="../tags/tag188.xml"/><Relationship Id="rId4"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 Id="rId4"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tags" Target="../tags/tag194.xml"/><Relationship Id="rId4"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3" Type="http://schemas.openxmlformats.org/officeDocument/2006/relationships/tags" Target="../tags/tag199.xml"/><Relationship Id="rId2" Type="http://schemas.openxmlformats.org/officeDocument/2006/relationships/tags" Target="../tags/tag198.xml"/><Relationship Id="rId1" Type="http://schemas.openxmlformats.org/officeDocument/2006/relationships/tags" Target="../tags/tag197.xml"/><Relationship Id="rId4"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3" Type="http://schemas.openxmlformats.org/officeDocument/2006/relationships/tags" Target="../tags/tag202.xml"/><Relationship Id="rId2" Type="http://schemas.openxmlformats.org/officeDocument/2006/relationships/tags" Target="../tags/tag201.xml"/><Relationship Id="rId1" Type="http://schemas.openxmlformats.org/officeDocument/2006/relationships/tags" Target="../tags/tag200.xml"/><Relationship Id="rId4"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 Id="rId4"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3" Type="http://schemas.openxmlformats.org/officeDocument/2006/relationships/tags" Target="../tags/tag208.xml"/><Relationship Id="rId2" Type="http://schemas.openxmlformats.org/officeDocument/2006/relationships/tags" Target="../tags/tag207.xml"/><Relationship Id="rId1" Type="http://schemas.openxmlformats.org/officeDocument/2006/relationships/tags" Target="../tags/tag206.xml"/><Relationship Id="rId4"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tags" Target="../tags/tag209.xml"/><Relationship Id="rId4"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3" Type="http://schemas.openxmlformats.org/officeDocument/2006/relationships/tags" Target="../tags/tag214.xml"/><Relationship Id="rId2" Type="http://schemas.openxmlformats.org/officeDocument/2006/relationships/tags" Target="../tags/tag213.xml"/><Relationship Id="rId1" Type="http://schemas.openxmlformats.org/officeDocument/2006/relationships/tags" Target="../tags/tag212.xml"/><Relationship Id="rId4"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3" Type="http://schemas.openxmlformats.org/officeDocument/2006/relationships/tags" Target="../tags/tag217.xml"/><Relationship Id="rId2" Type="http://schemas.openxmlformats.org/officeDocument/2006/relationships/tags" Target="../tags/tag216.xml"/><Relationship Id="rId1" Type="http://schemas.openxmlformats.org/officeDocument/2006/relationships/tags" Target="../tags/tag215.xml"/><Relationship Id="rId4"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3" Type="http://schemas.openxmlformats.org/officeDocument/2006/relationships/tags" Target="../tags/tag231.xml"/><Relationship Id="rId2" Type="http://schemas.openxmlformats.org/officeDocument/2006/relationships/tags" Target="../tags/tag230.xml"/><Relationship Id="rId1" Type="http://schemas.openxmlformats.org/officeDocument/2006/relationships/tags" Target="../tags/tag229.xml"/><Relationship Id="rId4"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4"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3" Type="http://schemas.openxmlformats.org/officeDocument/2006/relationships/tags" Target="../tags/tag237.xml"/><Relationship Id="rId2" Type="http://schemas.openxmlformats.org/officeDocument/2006/relationships/tags" Target="../tags/tag236.xml"/><Relationship Id="rId1" Type="http://schemas.openxmlformats.org/officeDocument/2006/relationships/tags" Target="../tags/tag235.xml"/><Relationship Id="rId4"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3" Type="http://schemas.openxmlformats.org/officeDocument/2006/relationships/tags" Target="../tags/tag240.xml"/><Relationship Id="rId2" Type="http://schemas.openxmlformats.org/officeDocument/2006/relationships/tags" Target="../tags/tag239.xml"/><Relationship Id="rId1" Type="http://schemas.openxmlformats.org/officeDocument/2006/relationships/tags" Target="../tags/tag238.xml"/><Relationship Id="rId4"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tags" Target="../tags/tag241.xml"/><Relationship Id="rId4"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tags" Target="../tags/tag244.xml"/><Relationship Id="rId4"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3" Type="http://schemas.openxmlformats.org/officeDocument/2006/relationships/tags" Target="../tags/tag249.xml"/><Relationship Id="rId2" Type="http://schemas.openxmlformats.org/officeDocument/2006/relationships/tags" Target="../tags/tag248.xml"/><Relationship Id="rId1" Type="http://schemas.openxmlformats.org/officeDocument/2006/relationships/tags" Target="../tags/tag247.xml"/><Relationship Id="rId4"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3" Type="http://schemas.openxmlformats.org/officeDocument/2006/relationships/tags" Target="../tags/tag252.xml"/><Relationship Id="rId2" Type="http://schemas.openxmlformats.org/officeDocument/2006/relationships/tags" Target="../tags/tag251.xml"/><Relationship Id="rId1" Type="http://schemas.openxmlformats.org/officeDocument/2006/relationships/tags" Target="../tags/tag250.xml"/><Relationship Id="rId4"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tags" Target="../tags/tag253.xml"/><Relationship Id="rId4"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tags" Target="../tags/tag256.xml"/><Relationship Id="rId4"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tags" Target="../tags/tag259.xml"/><Relationship Id="rId4"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3" Type="http://schemas.openxmlformats.org/officeDocument/2006/relationships/tags" Target="../tags/tag267.xml"/><Relationship Id="rId2" Type="http://schemas.openxmlformats.org/officeDocument/2006/relationships/tags" Target="../tags/tag266.xml"/><Relationship Id="rId1" Type="http://schemas.openxmlformats.org/officeDocument/2006/relationships/tags" Target="../tags/tag265.xml"/><Relationship Id="rId4"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 Id="rId4"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79.xml"/><Relationship Id="rId1" Type="http://schemas.openxmlformats.org/officeDocument/2006/relationships/tags" Target="../tags/tag278.xml"/></Relationships>
</file>

<file path=ppt/slideLayouts/_rels/slideLayout207.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1.xml"/><Relationship Id="rId1" Type="http://schemas.openxmlformats.org/officeDocument/2006/relationships/tags" Target="../tags/tag280.xml"/></Relationships>
</file>

<file path=ppt/slideLayouts/_rels/slideLayout208.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3.xml"/><Relationship Id="rId1" Type="http://schemas.openxmlformats.org/officeDocument/2006/relationships/tags" Target="../tags/tag282.xml"/></Relationships>
</file>

<file path=ppt/slideLayouts/_rels/slideLayout209.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5.xml"/><Relationship Id="rId1" Type="http://schemas.openxmlformats.org/officeDocument/2006/relationships/tags" Target="../tags/tag284.xml"/></Relationships>
</file>

<file path=ppt/slideLayouts/_rels/slideLayout210.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7.xml"/><Relationship Id="rId1" Type="http://schemas.openxmlformats.org/officeDocument/2006/relationships/tags" Target="../tags/tag286.xml"/></Relationships>
</file>

<file path=ppt/slideLayouts/_rels/slideLayout211.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9.xml"/><Relationship Id="rId1" Type="http://schemas.openxmlformats.org/officeDocument/2006/relationships/tags" Target="../tags/tag288.xml"/></Relationships>
</file>

<file path=ppt/slideLayouts/_rels/slideLayout212.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91.xml"/><Relationship Id="rId1" Type="http://schemas.openxmlformats.org/officeDocument/2006/relationships/tags" Target="../tags/tag290.xml"/></Relationships>
</file>

<file path=ppt/slideLayouts/_rels/slideLayout213.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93.xml"/><Relationship Id="rId1" Type="http://schemas.openxmlformats.org/officeDocument/2006/relationships/tags" Target="../tags/tag29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2" Type="http://schemas.openxmlformats.org/officeDocument/2006/relationships/slideMaster" Target="../slideMasters/slideMaster20.xml"/><Relationship Id="rId1" Type="http://schemas.openxmlformats.org/officeDocument/2006/relationships/tags" Target="../tags/tag299.xml"/></Relationships>
</file>

<file path=ppt/slideLayouts/_rels/slideLayout224.xml.rels><?xml version="1.0" encoding="UTF-8" standalone="yes"?>
<Relationships xmlns="http://schemas.openxmlformats.org/package/2006/relationships"><Relationship Id="rId2" Type="http://schemas.openxmlformats.org/officeDocument/2006/relationships/slideMaster" Target="../slideMasters/slideMaster20.xml"/><Relationship Id="rId1" Type="http://schemas.openxmlformats.org/officeDocument/2006/relationships/tags" Target="../tags/tag300.xml"/></Relationships>
</file>

<file path=ppt/slideLayouts/_rels/slideLayout225.xml.rels><?xml version="1.0" encoding="UTF-8" standalone="yes"?>
<Relationships xmlns="http://schemas.openxmlformats.org/package/2006/relationships"><Relationship Id="rId2" Type="http://schemas.openxmlformats.org/officeDocument/2006/relationships/slideMaster" Target="../slideMasters/slideMaster20.xml"/><Relationship Id="rId1" Type="http://schemas.openxmlformats.org/officeDocument/2006/relationships/tags" Target="../tags/tag301.xml"/></Relationships>
</file>

<file path=ppt/slideLayouts/_rels/slideLayout226.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07.xml"/></Relationships>
</file>

<file path=ppt/slideLayouts/_rels/slideLayout227.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08.xml"/></Relationships>
</file>

<file path=ppt/slideLayouts/_rels/slideLayout228.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09.xml"/></Relationships>
</file>

<file path=ppt/slideLayouts/_rels/slideLayout229.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0.xml"/></Relationships>
</file>

<file path=ppt/slideLayouts/_rels/slideLayout230.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1.xml"/></Relationships>
</file>

<file path=ppt/slideLayouts/_rels/slideLayout231.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2.xml"/></Relationships>
</file>

<file path=ppt/slideLayouts/_rels/slideLayout232.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3.xml"/></Relationships>
</file>

<file path=ppt/slideLayouts/_rels/slideLayout233.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4.xml"/></Relationships>
</file>

<file path=ppt/slideLayouts/_rels/slideLayout234.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5.xml"/></Relationships>
</file>

<file path=ppt/slideLayouts/_rels/slideLayout235.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6.xml"/></Relationships>
</file>

<file path=ppt/slideLayouts/_rels/slideLayout236.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2" Type="http://schemas.openxmlformats.org/officeDocument/2006/relationships/slideMaster" Target="../slideMasters/slideMaster22.xml"/><Relationship Id="rId1" Type="http://schemas.openxmlformats.org/officeDocument/2006/relationships/tags" Target="../tags/tag323.xml"/></Relationships>
</file>

<file path=ppt/slideLayouts/_rels/slideLayout246.xml.rels><?xml version="1.0" encoding="UTF-8" standalone="yes"?>
<Relationships xmlns="http://schemas.openxmlformats.org/package/2006/relationships"><Relationship Id="rId2" Type="http://schemas.openxmlformats.org/officeDocument/2006/relationships/slideMaster" Target="../slideMasters/slideMaster22.xml"/><Relationship Id="rId1" Type="http://schemas.openxmlformats.org/officeDocument/2006/relationships/tags" Target="../tags/tag324.xml"/></Relationships>
</file>

<file path=ppt/slideLayouts/_rels/slideLayout247.xml.rels><?xml version="1.0" encoding="UTF-8" standalone="yes"?>
<Relationships xmlns="http://schemas.openxmlformats.org/package/2006/relationships"><Relationship Id="rId2" Type="http://schemas.openxmlformats.org/officeDocument/2006/relationships/slideMaster" Target="../slideMasters/slideMaster22.xml"/><Relationship Id="rId1" Type="http://schemas.openxmlformats.org/officeDocument/2006/relationships/tags" Target="../tags/tag32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1.xml.rels><?xml version="1.0" encoding="UTF-8" standalone="yes"?>
<Relationships xmlns="http://schemas.openxmlformats.org/package/2006/relationships"><Relationship Id="rId3" Type="http://schemas.openxmlformats.org/officeDocument/2006/relationships/tags" Target="../tags/tag336.xml"/><Relationship Id="rId2" Type="http://schemas.openxmlformats.org/officeDocument/2006/relationships/tags" Target="../tags/tag335.xml"/><Relationship Id="rId1" Type="http://schemas.openxmlformats.org/officeDocument/2006/relationships/tags" Target="../tags/tag334.xml"/><Relationship Id="rId4"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3" Type="http://schemas.openxmlformats.org/officeDocument/2006/relationships/tags" Target="../tags/tag339.xml"/><Relationship Id="rId2" Type="http://schemas.openxmlformats.org/officeDocument/2006/relationships/tags" Target="../tags/tag338.xml"/><Relationship Id="rId1" Type="http://schemas.openxmlformats.org/officeDocument/2006/relationships/tags" Target="../tags/tag337.xml"/><Relationship Id="rId4"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3" Type="http://schemas.openxmlformats.org/officeDocument/2006/relationships/tags" Target="../tags/tag342.xml"/><Relationship Id="rId2" Type="http://schemas.openxmlformats.org/officeDocument/2006/relationships/tags" Target="../tags/tag341.xml"/><Relationship Id="rId1" Type="http://schemas.openxmlformats.org/officeDocument/2006/relationships/tags" Target="../tags/tag340.xml"/><Relationship Id="rId4"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3" Type="http://schemas.openxmlformats.org/officeDocument/2006/relationships/tags" Target="../tags/tag345.xml"/><Relationship Id="rId2" Type="http://schemas.openxmlformats.org/officeDocument/2006/relationships/tags" Target="../tags/tag344.xml"/><Relationship Id="rId1" Type="http://schemas.openxmlformats.org/officeDocument/2006/relationships/tags" Target="../tags/tag343.xml"/><Relationship Id="rId4"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3" Type="http://schemas.openxmlformats.org/officeDocument/2006/relationships/tags" Target="../tags/tag348.xml"/><Relationship Id="rId2" Type="http://schemas.openxmlformats.org/officeDocument/2006/relationships/tags" Target="../tags/tag347.xml"/><Relationship Id="rId1" Type="http://schemas.openxmlformats.org/officeDocument/2006/relationships/tags" Target="../tags/tag346.xml"/><Relationship Id="rId4" Type="http://schemas.openxmlformats.org/officeDocument/2006/relationships/slideMaster" Target="../slideMasters/slideMaster24.xml"/></Relationships>
</file>

<file path=ppt/slideLayouts/_rels/slideLayout266.xml.rels><?xml version="1.0" encoding="UTF-8" standalone="yes"?>
<Relationships xmlns="http://schemas.openxmlformats.org/package/2006/relationships"><Relationship Id="rId3" Type="http://schemas.openxmlformats.org/officeDocument/2006/relationships/tags" Target="../tags/tag351.xml"/><Relationship Id="rId2" Type="http://schemas.openxmlformats.org/officeDocument/2006/relationships/tags" Target="../tags/tag350.xml"/><Relationship Id="rId1" Type="http://schemas.openxmlformats.org/officeDocument/2006/relationships/tags" Target="../tags/tag349.xml"/><Relationship Id="rId4" Type="http://schemas.openxmlformats.org/officeDocument/2006/relationships/slideMaster" Target="../slideMasters/slideMaster24.xml"/></Relationships>
</file>

<file path=ppt/slideLayouts/_rels/slideLayout267.xml.rels><?xml version="1.0" encoding="UTF-8" standalone="yes"?>
<Relationships xmlns="http://schemas.openxmlformats.org/package/2006/relationships"><Relationship Id="rId3" Type="http://schemas.openxmlformats.org/officeDocument/2006/relationships/tags" Target="../tags/tag354.xml"/><Relationship Id="rId2" Type="http://schemas.openxmlformats.org/officeDocument/2006/relationships/tags" Target="../tags/tag353.xml"/><Relationship Id="rId1" Type="http://schemas.openxmlformats.org/officeDocument/2006/relationships/tags" Target="../tags/tag352.xml"/><Relationship Id="rId4" Type="http://schemas.openxmlformats.org/officeDocument/2006/relationships/slideMaster" Target="../slideMasters/slideMaster24.xml"/></Relationships>
</file>

<file path=ppt/slideLayouts/_rels/slideLayout268.xml.rels><?xml version="1.0" encoding="UTF-8" standalone="yes"?>
<Relationships xmlns="http://schemas.openxmlformats.org/package/2006/relationships"><Relationship Id="rId3" Type="http://schemas.openxmlformats.org/officeDocument/2006/relationships/tags" Target="../tags/tag357.xml"/><Relationship Id="rId2" Type="http://schemas.openxmlformats.org/officeDocument/2006/relationships/tags" Target="../tags/tag356.xml"/><Relationship Id="rId1" Type="http://schemas.openxmlformats.org/officeDocument/2006/relationships/tags" Target="../tags/tag355.xml"/><Relationship Id="rId4" Type="http://schemas.openxmlformats.org/officeDocument/2006/relationships/slideMaster" Target="../slideMasters/slideMaster24.xml"/></Relationships>
</file>

<file path=ppt/slideLayouts/_rels/slideLayout269.xml.rels><?xml version="1.0" encoding="UTF-8" standalone="yes"?>
<Relationships xmlns="http://schemas.openxmlformats.org/package/2006/relationships"><Relationship Id="rId3" Type="http://schemas.openxmlformats.org/officeDocument/2006/relationships/tags" Target="../tags/tag360.xml"/><Relationship Id="rId2" Type="http://schemas.openxmlformats.org/officeDocument/2006/relationships/tags" Target="../tags/tag359.xml"/><Relationship Id="rId1" Type="http://schemas.openxmlformats.org/officeDocument/2006/relationships/tags" Target="../tags/tag358.xml"/><Relationship Id="rId4" Type="http://schemas.openxmlformats.org/officeDocument/2006/relationships/slideMaster" Target="../slideMasters/slideMaster24.xml"/></Relationships>
</file>

<file path=ppt/slideLayouts/_rels/slideLayout270.xml.rels><?xml version="1.0" encoding="UTF-8" standalone="yes"?>
<Relationships xmlns="http://schemas.openxmlformats.org/package/2006/relationships"><Relationship Id="rId3" Type="http://schemas.openxmlformats.org/officeDocument/2006/relationships/tags" Target="../tags/tag363.xml"/><Relationship Id="rId2" Type="http://schemas.openxmlformats.org/officeDocument/2006/relationships/tags" Target="../tags/tag362.xml"/><Relationship Id="rId1" Type="http://schemas.openxmlformats.org/officeDocument/2006/relationships/tags" Target="../tags/tag361.xml"/><Relationship Id="rId4" Type="http://schemas.openxmlformats.org/officeDocument/2006/relationships/slideMaster" Target="../slideMasters/slideMaster24.xml"/></Relationships>
</file>

<file path=ppt/slideLayouts/_rels/slideLayout271.xml.rels><?xml version="1.0" encoding="UTF-8" standalone="yes"?>
<Relationships xmlns="http://schemas.openxmlformats.org/package/2006/relationships"><Relationship Id="rId3" Type="http://schemas.openxmlformats.org/officeDocument/2006/relationships/tags" Target="../tags/tag366.xml"/><Relationship Id="rId2" Type="http://schemas.openxmlformats.org/officeDocument/2006/relationships/tags" Target="../tags/tag365.xml"/><Relationship Id="rId1" Type="http://schemas.openxmlformats.org/officeDocument/2006/relationships/tags" Target="../tags/tag364.xml"/><Relationship Id="rId4" Type="http://schemas.openxmlformats.org/officeDocument/2006/relationships/slideMaster" Target="../slideMasters/slideMaster2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5.xml.rels><?xml version="1.0" encoding="UTF-8" standalone="yes"?>
<Relationships xmlns="http://schemas.openxmlformats.org/package/2006/relationships"><Relationship Id="rId3" Type="http://schemas.openxmlformats.org/officeDocument/2006/relationships/tags" Target="../tags/tag377.xml"/><Relationship Id="rId2" Type="http://schemas.openxmlformats.org/officeDocument/2006/relationships/tags" Target="../tags/tag376.xml"/><Relationship Id="rId1" Type="http://schemas.openxmlformats.org/officeDocument/2006/relationships/tags" Target="../tags/tag375.xml"/><Relationship Id="rId4"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3" Type="http://schemas.openxmlformats.org/officeDocument/2006/relationships/tags" Target="../tags/tag380.xml"/><Relationship Id="rId2" Type="http://schemas.openxmlformats.org/officeDocument/2006/relationships/tags" Target="../tags/tag379.xml"/><Relationship Id="rId1" Type="http://schemas.openxmlformats.org/officeDocument/2006/relationships/tags" Target="../tags/tag378.xml"/><Relationship Id="rId4"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3" Type="http://schemas.openxmlformats.org/officeDocument/2006/relationships/tags" Target="../tags/tag383.xml"/><Relationship Id="rId2" Type="http://schemas.openxmlformats.org/officeDocument/2006/relationships/tags" Target="../tags/tag382.xml"/><Relationship Id="rId1" Type="http://schemas.openxmlformats.org/officeDocument/2006/relationships/tags" Target="../tags/tag381.xml"/><Relationship Id="rId4" Type="http://schemas.openxmlformats.org/officeDocument/2006/relationships/slideMaster" Target="../slideMasters/slideMaster26.xml"/></Relationships>
</file>

<file path=ppt/slideLayouts/_rels/slideLayout288.xml.rels><?xml version="1.0" encoding="UTF-8" standalone="yes"?>
<Relationships xmlns="http://schemas.openxmlformats.org/package/2006/relationships"><Relationship Id="rId3" Type="http://schemas.openxmlformats.org/officeDocument/2006/relationships/tags" Target="../tags/tag386.xml"/><Relationship Id="rId2" Type="http://schemas.openxmlformats.org/officeDocument/2006/relationships/tags" Target="../tags/tag385.xml"/><Relationship Id="rId1" Type="http://schemas.openxmlformats.org/officeDocument/2006/relationships/tags" Target="../tags/tag384.xml"/><Relationship Id="rId4" Type="http://schemas.openxmlformats.org/officeDocument/2006/relationships/slideMaster" Target="../slideMasters/slideMaster26.xml"/></Relationships>
</file>

<file path=ppt/slideLayouts/_rels/slideLayout289.xml.rels><?xml version="1.0" encoding="UTF-8" standalone="yes"?>
<Relationships xmlns="http://schemas.openxmlformats.org/package/2006/relationships"><Relationship Id="rId3" Type="http://schemas.openxmlformats.org/officeDocument/2006/relationships/tags" Target="../tags/tag389.xml"/><Relationship Id="rId2" Type="http://schemas.openxmlformats.org/officeDocument/2006/relationships/tags" Target="../tags/tag388.xml"/><Relationship Id="rId1" Type="http://schemas.openxmlformats.org/officeDocument/2006/relationships/tags" Target="../tags/tag387.xml"/><Relationship Id="rId4" Type="http://schemas.openxmlformats.org/officeDocument/2006/relationships/slideMaster" Target="../slideMasters/slideMaster26.xml"/></Relationships>
</file>

<file path=ppt/slideLayouts/_rels/slideLayout290.xml.rels><?xml version="1.0" encoding="UTF-8" standalone="yes"?>
<Relationships xmlns="http://schemas.openxmlformats.org/package/2006/relationships"><Relationship Id="rId3" Type="http://schemas.openxmlformats.org/officeDocument/2006/relationships/tags" Target="../tags/tag392.xml"/><Relationship Id="rId2" Type="http://schemas.openxmlformats.org/officeDocument/2006/relationships/tags" Target="../tags/tag391.xml"/><Relationship Id="rId1" Type="http://schemas.openxmlformats.org/officeDocument/2006/relationships/tags" Target="../tags/tag390.xml"/><Relationship Id="rId4" Type="http://schemas.openxmlformats.org/officeDocument/2006/relationships/slideMaster" Target="../slideMasters/slideMaster26.xml"/></Relationships>
</file>

<file path=ppt/slideLayouts/_rels/slideLayout291.xml.rels><?xml version="1.0" encoding="UTF-8" standalone="yes"?>
<Relationships xmlns="http://schemas.openxmlformats.org/package/2006/relationships"><Relationship Id="rId3" Type="http://schemas.openxmlformats.org/officeDocument/2006/relationships/tags" Target="../tags/tag395.xml"/><Relationship Id="rId2" Type="http://schemas.openxmlformats.org/officeDocument/2006/relationships/tags" Target="../tags/tag394.xml"/><Relationship Id="rId1" Type="http://schemas.openxmlformats.org/officeDocument/2006/relationships/tags" Target="../tags/tag393.xml"/><Relationship Id="rId4" Type="http://schemas.openxmlformats.org/officeDocument/2006/relationships/slideMaster" Target="../slideMasters/slideMaster26.xml"/></Relationships>
</file>

<file path=ppt/slideLayouts/_rels/slideLayout292.xml.rels><?xml version="1.0" encoding="UTF-8" standalone="yes"?>
<Relationships xmlns="http://schemas.openxmlformats.org/package/2006/relationships"><Relationship Id="rId3" Type="http://schemas.openxmlformats.org/officeDocument/2006/relationships/tags" Target="../tags/tag398.xml"/><Relationship Id="rId2" Type="http://schemas.openxmlformats.org/officeDocument/2006/relationships/tags" Target="../tags/tag397.xml"/><Relationship Id="rId1" Type="http://schemas.openxmlformats.org/officeDocument/2006/relationships/tags" Target="../tags/tag396.xml"/><Relationship Id="rId4" Type="http://schemas.openxmlformats.org/officeDocument/2006/relationships/slideMaster" Target="../slideMasters/slideMaster26.xml"/></Relationships>
</file>

<file path=ppt/slideLayouts/_rels/slideLayout293.xml.rels><?xml version="1.0" encoding="UTF-8" standalone="yes"?>
<Relationships xmlns="http://schemas.openxmlformats.org/package/2006/relationships"><Relationship Id="rId3" Type="http://schemas.openxmlformats.org/officeDocument/2006/relationships/tags" Target="../tags/tag401.xml"/><Relationship Id="rId2" Type="http://schemas.openxmlformats.org/officeDocument/2006/relationships/tags" Target="../tags/tag400.xml"/><Relationship Id="rId1" Type="http://schemas.openxmlformats.org/officeDocument/2006/relationships/tags" Target="../tags/tag399.xml"/><Relationship Id="rId4" Type="http://schemas.openxmlformats.org/officeDocument/2006/relationships/slideMaster" Target="../slideMasters/slideMaster26.xml"/></Relationships>
</file>

<file path=ppt/slideLayouts/_rels/slideLayout294.xml.rels><?xml version="1.0" encoding="UTF-8" standalone="yes"?>
<Relationships xmlns="http://schemas.openxmlformats.org/package/2006/relationships"><Relationship Id="rId3" Type="http://schemas.openxmlformats.org/officeDocument/2006/relationships/tags" Target="../tags/tag404.xml"/><Relationship Id="rId2" Type="http://schemas.openxmlformats.org/officeDocument/2006/relationships/tags" Target="../tags/tag403.xml"/><Relationship Id="rId1" Type="http://schemas.openxmlformats.org/officeDocument/2006/relationships/tags" Target="../tags/tag402.xml"/><Relationship Id="rId4" Type="http://schemas.openxmlformats.org/officeDocument/2006/relationships/slideMaster" Target="../slideMasters/slideMaster26.xml"/></Relationships>
</file>

<file path=ppt/slideLayouts/_rels/slideLayout295.xml.rels><?xml version="1.0" encoding="UTF-8" standalone="yes"?>
<Relationships xmlns="http://schemas.openxmlformats.org/package/2006/relationships"><Relationship Id="rId3" Type="http://schemas.openxmlformats.org/officeDocument/2006/relationships/tags" Target="../tags/tag407.xml"/><Relationship Id="rId2" Type="http://schemas.openxmlformats.org/officeDocument/2006/relationships/tags" Target="../tags/tag406.xml"/><Relationship Id="rId1" Type="http://schemas.openxmlformats.org/officeDocument/2006/relationships/tags" Target="../tags/tag405.xml"/><Relationship Id="rId4" Type="http://schemas.openxmlformats.org/officeDocument/2006/relationships/slideMaster" Target="../slideMasters/slideMaster2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2.xml.rels><?xml version="1.0" encoding="UTF-8" standalone="yes"?>
<Relationships xmlns="http://schemas.openxmlformats.org/package/2006/relationships"><Relationship Id="rId3" Type="http://schemas.openxmlformats.org/officeDocument/2006/relationships/slideMaster" Target="../slideMasters/slideMaster29.xml"/><Relationship Id="rId2" Type="http://schemas.openxmlformats.org/officeDocument/2006/relationships/tags" Target="../tags/tag422.xml"/><Relationship Id="rId1" Type="http://schemas.openxmlformats.org/officeDocument/2006/relationships/tags" Target="../tags/tag421.xml"/></Relationships>
</file>

<file path=ppt/slideLayouts/_rels/slideLayout323.xml.rels><?xml version="1.0" encoding="UTF-8" standalone="yes"?>
<Relationships xmlns="http://schemas.openxmlformats.org/package/2006/relationships"><Relationship Id="rId3" Type="http://schemas.openxmlformats.org/officeDocument/2006/relationships/slideMaster" Target="../slideMasters/slideMaster29.xml"/><Relationship Id="rId2" Type="http://schemas.openxmlformats.org/officeDocument/2006/relationships/tags" Target="../tags/tag424.xml"/><Relationship Id="rId1" Type="http://schemas.openxmlformats.org/officeDocument/2006/relationships/tags" Target="../tags/tag423.xml"/></Relationships>
</file>

<file path=ppt/slideLayouts/_rels/slideLayout324.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34.xml"/><Relationship Id="rId1" Type="http://schemas.openxmlformats.org/officeDocument/2006/relationships/tags" Target="../tags/tag433.xml"/></Relationships>
</file>

<file path=ppt/slideLayouts/_rels/slideLayout325.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36.xml"/><Relationship Id="rId1" Type="http://schemas.openxmlformats.org/officeDocument/2006/relationships/tags" Target="../tags/tag435.xml"/></Relationships>
</file>

<file path=ppt/slideLayouts/_rels/slideLayout326.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38.xml"/><Relationship Id="rId1" Type="http://schemas.openxmlformats.org/officeDocument/2006/relationships/tags" Target="../tags/tag437.xml"/></Relationships>
</file>

<file path=ppt/slideLayouts/_rels/slideLayout327.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0.xml"/><Relationship Id="rId1" Type="http://schemas.openxmlformats.org/officeDocument/2006/relationships/tags" Target="../tags/tag439.xml"/></Relationships>
</file>

<file path=ppt/slideLayouts/_rels/slideLayout328.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2.xml"/><Relationship Id="rId1" Type="http://schemas.openxmlformats.org/officeDocument/2006/relationships/tags" Target="../tags/tag441.xml"/></Relationships>
</file>

<file path=ppt/slideLayouts/_rels/slideLayout329.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4.xml"/><Relationship Id="rId1" Type="http://schemas.openxmlformats.org/officeDocument/2006/relationships/tags" Target="../tags/tag443.xml"/></Relationships>
</file>

<file path=ppt/slideLayouts/_rels/slideLayout330.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6.xml"/><Relationship Id="rId1" Type="http://schemas.openxmlformats.org/officeDocument/2006/relationships/tags" Target="../tags/tag445.xml"/></Relationships>
</file>

<file path=ppt/slideLayouts/_rels/slideLayout331.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8.xml"/><Relationship Id="rId1" Type="http://schemas.openxmlformats.org/officeDocument/2006/relationships/tags" Target="../tags/tag447.xml"/></Relationships>
</file>

<file path=ppt/slideLayouts/_rels/slideLayout332.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50.xml"/><Relationship Id="rId1" Type="http://schemas.openxmlformats.org/officeDocument/2006/relationships/tags" Target="../tags/tag449.xml"/></Relationships>
</file>

<file path=ppt/slideLayouts/_rels/slideLayout333.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52.xml"/><Relationship Id="rId1" Type="http://schemas.openxmlformats.org/officeDocument/2006/relationships/tags" Target="../tags/tag451.xml"/></Relationships>
</file>

<file path=ppt/slideLayouts/_rels/slideLayout334.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54.xml"/><Relationship Id="rId1" Type="http://schemas.openxmlformats.org/officeDocument/2006/relationships/tags" Target="../tags/tag453.xml"/></Relationships>
</file>

<file path=ppt/slideLayouts/_rels/slideLayout335.xml.rels><?xml version="1.0" encoding="UTF-8" standalone="yes"?>
<Relationships xmlns="http://schemas.openxmlformats.org/package/2006/relationships"><Relationship Id="rId3" Type="http://schemas.openxmlformats.org/officeDocument/2006/relationships/tags" Target="../tags/tag474.xml"/><Relationship Id="rId2" Type="http://schemas.openxmlformats.org/officeDocument/2006/relationships/tags" Target="../tags/tag473.xml"/><Relationship Id="rId1" Type="http://schemas.openxmlformats.org/officeDocument/2006/relationships/tags" Target="../tags/tag472.xml"/><Relationship Id="rId4"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5.xml"/></Relationships>
</file>

<file path=ppt/slideLayouts/_rels/slideLayout337.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6.xml"/></Relationships>
</file>

<file path=ppt/slideLayouts/_rels/slideLayout338.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7.xml"/></Relationships>
</file>

<file path=ppt/slideLayouts/_rels/slideLayout339.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8.xml"/></Relationships>
</file>

<file path=ppt/slideLayouts/_rels/slideLayout340.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9.xml"/></Relationships>
</file>

<file path=ppt/slideLayouts/_rels/slideLayout341.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0.xml"/></Relationships>
</file>

<file path=ppt/slideLayouts/_rels/slideLayout342.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1.xml"/></Relationships>
</file>

<file path=ppt/slideLayouts/_rels/slideLayout343.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2.xml"/></Relationships>
</file>

<file path=ppt/slideLayouts/_rels/slideLayout344.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3.xml"/></Relationships>
</file>

<file path=ppt/slideLayouts/_rels/slideLayout345.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4.xml"/></Relationships>
</file>

<file path=ppt/slideLayouts/_rels/slideLayout346.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1.xml.rels><?xml version="1.0" encoding="UTF-8" standalone="yes"?>
<Relationships xmlns="http://schemas.openxmlformats.org/package/2006/relationships"><Relationship Id="rId3" Type="http://schemas.openxmlformats.org/officeDocument/2006/relationships/tags" Target="../tags/tag491.xml"/><Relationship Id="rId2" Type="http://schemas.openxmlformats.org/officeDocument/2006/relationships/tags" Target="../tags/tag490.xml"/><Relationship Id="rId1" Type="http://schemas.openxmlformats.org/officeDocument/2006/relationships/tags" Target="../tags/tag489.xml"/><Relationship Id="rId4" Type="http://schemas.openxmlformats.org/officeDocument/2006/relationships/slideMaster" Target="../slideMasters/slideMaster32.xml"/></Relationships>
</file>

<file path=ppt/slideLayouts/_rels/slideLayout362.xml.rels><?xml version="1.0" encoding="UTF-8" standalone="yes"?>
<Relationships xmlns="http://schemas.openxmlformats.org/package/2006/relationships"><Relationship Id="rId3" Type="http://schemas.openxmlformats.org/officeDocument/2006/relationships/tags" Target="../tags/tag494.xml"/><Relationship Id="rId2" Type="http://schemas.openxmlformats.org/officeDocument/2006/relationships/tags" Target="../tags/tag493.xml"/><Relationship Id="rId1" Type="http://schemas.openxmlformats.org/officeDocument/2006/relationships/tags" Target="../tags/tag492.xml"/><Relationship Id="rId4" Type="http://schemas.openxmlformats.org/officeDocument/2006/relationships/slideMaster" Target="../slideMasters/slideMaster32.xml"/></Relationships>
</file>

<file path=ppt/slideLayouts/_rels/slideLayout363.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0.xml"/></Relationships>
</file>

<file path=ppt/slideLayouts/_rels/slideLayout364.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1.xml"/></Relationships>
</file>

<file path=ppt/slideLayouts/_rels/slideLayout365.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2.xml"/></Relationships>
</file>

<file path=ppt/slideLayouts/_rels/slideLayout366.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3.xml"/></Relationships>
</file>

<file path=ppt/slideLayouts/_rels/slideLayout367.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4.xml"/></Relationships>
</file>

<file path=ppt/slideLayouts/_rels/slideLayout368.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5.xml"/></Relationships>
</file>

<file path=ppt/slideLayouts/_rels/slideLayout369.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6.xml"/></Relationships>
</file>

<file path=ppt/slideLayouts/_rels/slideLayout370.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7.xml"/></Relationships>
</file>

<file path=ppt/slideLayouts/_rels/slideLayout371.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8.xml"/></Relationships>
</file>

<file path=ppt/slideLayouts/_rels/slideLayout372.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9.xml"/></Relationships>
</file>

<file path=ppt/slideLayouts/_rels/slideLayout373.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10.xml"/></Relationships>
</file>

<file path=ppt/slideLayouts/_rels/slideLayout374.xml.rels><?xml version="1.0" encoding="UTF-8" standalone="yes"?>
<Relationships xmlns="http://schemas.openxmlformats.org/package/2006/relationships"><Relationship Id="rId3" Type="http://schemas.openxmlformats.org/officeDocument/2006/relationships/tags" Target="../tags/tag513.xml"/><Relationship Id="rId2" Type="http://schemas.openxmlformats.org/officeDocument/2006/relationships/tags" Target="../tags/tag512.xml"/><Relationship Id="rId1" Type="http://schemas.openxmlformats.org/officeDocument/2006/relationships/tags" Target="../tags/tag511.xml"/><Relationship Id="rId4" Type="http://schemas.openxmlformats.org/officeDocument/2006/relationships/slideMaster" Target="../slideMasters/slideMaster33.xml"/></Relationships>
</file>

<file path=ppt/slideLayouts/_rels/slideLayout375.xml.rels><?xml version="1.0" encoding="UTF-8" standalone="yes"?>
<Relationships xmlns="http://schemas.openxmlformats.org/package/2006/relationships"><Relationship Id="rId3" Type="http://schemas.openxmlformats.org/officeDocument/2006/relationships/tags" Target="../tags/tag516.xml"/><Relationship Id="rId2" Type="http://schemas.openxmlformats.org/officeDocument/2006/relationships/tags" Target="../tags/tag515.xml"/><Relationship Id="rId1" Type="http://schemas.openxmlformats.org/officeDocument/2006/relationships/tags" Target="../tags/tag514.xml"/><Relationship Id="rId4" Type="http://schemas.openxmlformats.org/officeDocument/2006/relationships/slideMaster" Target="../slideMasters/slideMaster33.xml"/></Relationships>
</file>

<file path=ppt/slideLayouts/_rels/slideLayout376.xml.rels><?xml version="1.0" encoding="UTF-8" standalone="yes"?>
<Relationships xmlns="http://schemas.openxmlformats.org/package/2006/relationships"><Relationship Id="rId3" Type="http://schemas.openxmlformats.org/officeDocument/2006/relationships/tags" Target="../tags/tag519.xml"/><Relationship Id="rId2" Type="http://schemas.openxmlformats.org/officeDocument/2006/relationships/tags" Target="../tags/tag518.xml"/><Relationship Id="rId1" Type="http://schemas.openxmlformats.org/officeDocument/2006/relationships/tags" Target="../tags/tag517.xml"/><Relationship Id="rId4" Type="http://schemas.openxmlformats.org/officeDocument/2006/relationships/slideMaster" Target="../slideMasters/slideMaster33.xml"/></Relationships>
</file>

<file path=ppt/slideLayouts/_rels/slideLayout377.xml.rels><?xml version="1.0" encoding="UTF-8" standalone="yes"?>
<Relationships xmlns="http://schemas.openxmlformats.org/package/2006/relationships"><Relationship Id="rId3" Type="http://schemas.openxmlformats.org/officeDocument/2006/relationships/tags" Target="../tags/tag522.xml"/><Relationship Id="rId2" Type="http://schemas.openxmlformats.org/officeDocument/2006/relationships/tags" Target="../tags/tag521.xml"/><Relationship Id="rId1" Type="http://schemas.openxmlformats.org/officeDocument/2006/relationships/tags" Target="../tags/tag520.xml"/><Relationship Id="rId4" Type="http://schemas.openxmlformats.org/officeDocument/2006/relationships/slideMaster" Target="../slideMasters/slideMaster33.xml"/></Relationships>
</file>

<file path=ppt/slideLayouts/_rels/slideLayout378.xml.rels><?xml version="1.0" encoding="UTF-8" standalone="yes"?>
<Relationships xmlns="http://schemas.openxmlformats.org/package/2006/relationships"><Relationship Id="rId3" Type="http://schemas.openxmlformats.org/officeDocument/2006/relationships/tags" Target="../tags/tag528.xml"/><Relationship Id="rId2" Type="http://schemas.openxmlformats.org/officeDocument/2006/relationships/tags" Target="../tags/tag527.xml"/><Relationship Id="rId1" Type="http://schemas.openxmlformats.org/officeDocument/2006/relationships/tags" Target="../tags/tag526.xml"/><Relationship Id="rId4" Type="http://schemas.openxmlformats.org/officeDocument/2006/relationships/slideMaster" Target="../slideMasters/slideMaster34.xml"/></Relationships>
</file>

<file path=ppt/slideLayouts/_rels/slideLayout379.xml.rels><?xml version="1.0" encoding="UTF-8" standalone="yes"?>
<Relationships xmlns="http://schemas.openxmlformats.org/package/2006/relationships"><Relationship Id="rId3" Type="http://schemas.openxmlformats.org/officeDocument/2006/relationships/tags" Target="../tags/tag531.xml"/><Relationship Id="rId2" Type="http://schemas.openxmlformats.org/officeDocument/2006/relationships/tags" Target="../tags/tag530.xml"/><Relationship Id="rId1" Type="http://schemas.openxmlformats.org/officeDocument/2006/relationships/tags" Target="../tags/tag529.xml"/><Relationship Id="rId4" Type="http://schemas.openxmlformats.org/officeDocument/2006/relationships/slideMaster" Target="../slideMasters/slideMaster34.xml"/></Relationships>
</file>

<file path=ppt/slideLayouts/_rels/slideLayout380.xml.rels><?xml version="1.0" encoding="UTF-8" standalone="yes"?>
<Relationships xmlns="http://schemas.openxmlformats.org/package/2006/relationships"><Relationship Id="rId3" Type="http://schemas.openxmlformats.org/officeDocument/2006/relationships/tags" Target="../tags/tag534.xml"/><Relationship Id="rId2" Type="http://schemas.openxmlformats.org/officeDocument/2006/relationships/tags" Target="../tags/tag533.xml"/><Relationship Id="rId1" Type="http://schemas.openxmlformats.org/officeDocument/2006/relationships/tags" Target="../tags/tag532.xml"/><Relationship Id="rId4" Type="http://schemas.openxmlformats.org/officeDocument/2006/relationships/slideMaster" Target="../slideMasters/slideMaster34.xml"/></Relationships>
</file>

<file path=ppt/slideLayouts/_rels/slideLayout381.xml.rels><?xml version="1.0" encoding="UTF-8" standalone="yes"?>
<Relationships xmlns="http://schemas.openxmlformats.org/package/2006/relationships"><Relationship Id="rId3" Type="http://schemas.openxmlformats.org/officeDocument/2006/relationships/tags" Target="../tags/tag537.xml"/><Relationship Id="rId2" Type="http://schemas.openxmlformats.org/officeDocument/2006/relationships/tags" Target="../tags/tag536.xml"/><Relationship Id="rId1" Type="http://schemas.openxmlformats.org/officeDocument/2006/relationships/tags" Target="../tags/tag535.xml"/><Relationship Id="rId4" Type="http://schemas.openxmlformats.org/officeDocument/2006/relationships/slideMaster" Target="../slideMasters/slideMaster34.xml"/></Relationships>
</file>

<file path=ppt/slideLayouts/_rels/slideLayout382.xml.rels><?xml version="1.0" encoding="UTF-8" standalone="yes"?>
<Relationships xmlns="http://schemas.openxmlformats.org/package/2006/relationships"><Relationship Id="rId3" Type="http://schemas.openxmlformats.org/officeDocument/2006/relationships/tags" Target="../tags/tag540.xml"/><Relationship Id="rId2" Type="http://schemas.openxmlformats.org/officeDocument/2006/relationships/tags" Target="../tags/tag539.xml"/><Relationship Id="rId1" Type="http://schemas.openxmlformats.org/officeDocument/2006/relationships/tags" Target="../tags/tag538.xml"/><Relationship Id="rId4" Type="http://schemas.openxmlformats.org/officeDocument/2006/relationships/slideMaster" Target="../slideMasters/slideMaster34.xml"/></Relationships>
</file>

<file path=ppt/slideLayouts/_rels/slideLayout383.xml.rels><?xml version="1.0" encoding="UTF-8" standalone="yes"?>
<Relationships xmlns="http://schemas.openxmlformats.org/package/2006/relationships"><Relationship Id="rId3" Type="http://schemas.openxmlformats.org/officeDocument/2006/relationships/tags" Target="../tags/tag543.xml"/><Relationship Id="rId2" Type="http://schemas.openxmlformats.org/officeDocument/2006/relationships/tags" Target="../tags/tag542.xml"/><Relationship Id="rId1" Type="http://schemas.openxmlformats.org/officeDocument/2006/relationships/tags" Target="../tags/tag541.xml"/><Relationship Id="rId4" Type="http://schemas.openxmlformats.org/officeDocument/2006/relationships/slideMaster" Target="../slideMasters/slideMaster34.xml"/></Relationships>
</file>

<file path=ppt/slideLayouts/_rels/slideLayout384.xml.rels><?xml version="1.0" encoding="UTF-8" standalone="yes"?>
<Relationships xmlns="http://schemas.openxmlformats.org/package/2006/relationships"><Relationship Id="rId3" Type="http://schemas.openxmlformats.org/officeDocument/2006/relationships/tags" Target="../tags/tag546.xml"/><Relationship Id="rId2" Type="http://schemas.openxmlformats.org/officeDocument/2006/relationships/tags" Target="../tags/tag545.xml"/><Relationship Id="rId1" Type="http://schemas.openxmlformats.org/officeDocument/2006/relationships/tags" Target="../tags/tag544.xml"/><Relationship Id="rId4" Type="http://schemas.openxmlformats.org/officeDocument/2006/relationships/slideMaster" Target="../slideMasters/slideMaster34.xml"/></Relationships>
</file>

<file path=ppt/slideLayouts/_rels/slideLayout385.xml.rels><?xml version="1.0" encoding="UTF-8" standalone="yes"?>
<Relationships xmlns="http://schemas.openxmlformats.org/package/2006/relationships"><Relationship Id="rId3" Type="http://schemas.openxmlformats.org/officeDocument/2006/relationships/tags" Target="../tags/tag549.xml"/><Relationship Id="rId2" Type="http://schemas.openxmlformats.org/officeDocument/2006/relationships/tags" Target="../tags/tag548.xml"/><Relationship Id="rId1" Type="http://schemas.openxmlformats.org/officeDocument/2006/relationships/tags" Target="../tags/tag547.xml"/><Relationship Id="rId4" Type="http://schemas.openxmlformats.org/officeDocument/2006/relationships/slideMaster" Target="../slideMasters/slideMaster34.xml"/></Relationships>
</file>

<file path=ppt/slideLayouts/_rels/slideLayout386.xml.rels><?xml version="1.0" encoding="UTF-8" standalone="yes"?>
<Relationships xmlns="http://schemas.openxmlformats.org/package/2006/relationships"><Relationship Id="rId3" Type="http://schemas.openxmlformats.org/officeDocument/2006/relationships/tags" Target="../tags/tag552.xml"/><Relationship Id="rId2" Type="http://schemas.openxmlformats.org/officeDocument/2006/relationships/tags" Target="../tags/tag551.xml"/><Relationship Id="rId1" Type="http://schemas.openxmlformats.org/officeDocument/2006/relationships/tags" Target="../tags/tag550.xml"/><Relationship Id="rId4" Type="http://schemas.openxmlformats.org/officeDocument/2006/relationships/slideMaster" Target="../slideMasters/slideMaster34.xml"/></Relationships>
</file>

<file path=ppt/slideLayouts/_rels/slideLayout387.xml.rels><?xml version="1.0" encoding="UTF-8" standalone="yes"?>
<Relationships xmlns="http://schemas.openxmlformats.org/package/2006/relationships"><Relationship Id="rId3" Type="http://schemas.openxmlformats.org/officeDocument/2006/relationships/tags" Target="../tags/tag555.xml"/><Relationship Id="rId2" Type="http://schemas.openxmlformats.org/officeDocument/2006/relationships/tags" Target="../tags/tag554.xml"/><Relationship Id="rId1" Type="http://schemas.openxmlformats.org/officeDocument/2006/relationships/tags" Target="../tags/tag553.xml"/><Relationship Id="rId4" Type="http://schemas.openxmlformats.org/officeDocument/2006/relationships/slideMaster" Target="../slideMasters/slideMaster34.xml"/></Relationships>
</file>

<file path=ppt/slideLayouts/_rels/slideLayout388.xml.rels><?xml version="1.0" encoding="UTF-8" standalone="yes"?>
<Relationships xmlns="http://schemas.openxmlformats.org/package/2006/relationships"><Relationship Id="rId3" Type="http://schemas.openxmlformats.org/officeDocument/2006/relationships/tags" Target="../tags/tag558.xml"/><Relationship Id="rId2" Type="http://schemas.openxmlformats.org/officeDocument/2006/relationships/tags" Target="../tags/tag557.xml"/><Relationship Id="rId1" Type="http://schemas.openxmlformats.org/officeDocument/2006/relationships/tags" Target="../tags/tag556.xml"/><Relationship Id="rId4" Type="http://schemas.openxmlformats.org/officeDocument/2006/relationships/slideMaster" Target="../slideMasters/slideMaster34.xml"/></Relationships>
</file>

<file path=ppt/slideLayouts/_rels/slideLayout389.xml.rels><?xml version="1.0" encoding="UTF-8" standalone="yes"?>
<Relationships xmlns="http://schemas.openxmlformats.org/package/2006/relationships"><Relationship Id="rId3" Type="http://schemas.openxmlformats.org/officeDocument/2006/relationships/tags" Target="../tags/tag566.xml"/><Relationship Id="rId2" Type="http://schemas.openxmlformats.org/officeDocument/2006/relationships/tags" Target="../tags/tag565.xml"/><Relationship Id="rId1" Type="http://schemas.openxmlformats.org/officeDocument/2006/relationships/tags" Target="../tags/tag564.xml"/><Relationship Id="rId4" Type="http://schemas.openxmlformats.org/officeDocument/2006/relationships/slideMaster" Target="../slideMasters/slideMaster35.xml"/></Relationships>
</file>

<file path=ppt/slideLayouts/_rels/slideLayout390.xml.rels><?xml version="1.0" encoding="UTF-8" standalone="yes"?>
<Relationships xmlns="http://schemas.openxmlformats.org/package/2006/relationships"><Relationship Id="rId3" Type="http://schemas.openxmlformats.org/officeDocument/2006/relationships/tags" Target="../tags/tag569.xml"/><Relationship Id="rId2" Type="http://schemas.openxmlformats.org/officeDocument/2006/relationships/tags" Target="../tags/tag568.xml"/><Relationship Id="rId1" Type="http://schemas.openxmlformats.org/officeDocument/2006/relationships/tags" Target="../tags/tag567.xml"/><Relationship Id="rId4" Type="http://schemas.openxmlformats.org/officeDocument/2006/relationships/slideMaster" Target="../slideMasters/slideMaster35.xml"/></Relationships>
</file>

<file path=ppt/slideLayouts/_rels/slideLayout391.xml.rels><?xml version="1.0" encoding="UTF-8" standalone="yes"?>
<Relationships xmlns="http://schemas.openxmlformats.org/package/2006/relationships"><Relationship Id="rId3" Type="http://schemas.openxmlformats.org/officeDocument/2006/relationships/tags" Target="../tags/tag572.xml"/><Relationship Id="rId2" Type="http://schemas.openxmlformats.org/officeDocument/2006/relationships/tags" Target="../tags/tag571.xml"/><Relationship Id="rId1" Type="http://schemas.openxmlformats.org/officeDocument/2006/relationships/tags" Target="../tags/tag570.xml"/><Relationship Id="rId4" Type="http://schemas.openxmlformats.org/officeDocument/2006/relationships/slideMaster" Target="../slideMasters/slideMaster35.xml"/></Relationships>
</file>

<file path=ppt/slideLayouts/_rels/slideLayout392.xml.rels><?xml version="1.0" encoding="UTF-8" standalone="yes"?>
<Relationships xmlns="http://schemas.openxmlformats.org/package/2006/relationships"><Relationship Id="rId3" Type="http://schemas.openxmlformats.org/officeDocument/2006/relationships/tags" Target="../tags/tag575.xml"/><Relationship Id="rId2" Type="http://schemas.openxmlformats.org/officeDocument/2006/relationships/tags" Target="../tags/tag574.xml"/><Relationship Id="rId1" Type="http://schemas.openxmlformats.org/officeDocument/2006/relationships/tags" Target="../tags/tag573.xml"/><Relationship Id="rId4" Type="http://schemas.openxmlformats.org/officeDocument/2006/relationships/slideMaster" Target="../slideMasters/slideMaster35.xml"/></Relationships>
</file>

<file path=ppt/slideLayouts/_rels/slideLayout393.xml.rels><?xml version="1.0" encoding="UTF-8" standalone="yes"?>
<Relationships xmlns="http://schemas.openxmlformats.org/package/2006/relationships"><Relationship Id="rId3" Type="http://schemas.openxmlformats.org/officeDocument/2006/relationships/tags" Target="../tags/tag578.xml"/><Relationship Id="rId2" Type="http://schemas.openxmlformats.org/officeDocument/2006/relationships/tags" Target="../tags/tag577.xml"/><Relationship Id="rId1" Type="http://schemas.openxmlformats.org/officeDocument/2006/relationships/tags" Target="../tags/tag576.xml"/><Relationship Id="rId4" Type="http://schemas.openxmlformats.org/officeDocument/2006/relationships/slideMaster" Target="../slideMasters/slideMaster35.xml"/></Relationships>
</file>

<file path=ppt/slideLayouts/_rels/slideLayout394.xml.rels><?xml version="1.0" encoding="UTF-8" standalone="yes"?>
<Relationships xmlns="http://schemas.openxmlformats.org/package/2006/relationships"><Relationship Id="rId3" Type="http://schemas.openxmlformats.org/officeDocument/2006/relationships/tags" Target="../tags/tag581.xml"/><Relationship Id="rId2" Type="http://schemas.openxmlformats.org/officeDocument/2006/relationships/tags" Target="../tags/tag580.xml"/><Relationship Id="rId1" Type="http://schemas.openxmlformats.org/officeDocument/2006/relationships/tags" Target="../tags/tag579.xml"/><Relationship Id="rId4" Type="http://schemas.openxmlformats.org/officeDocument/2006/relationships/slideMaster" Target="../slideMasters/slideMaster35.xml"/></Relationships>
</file>

<file path=ppt/slideLayouts/_rels/slideLayout395.xml.rels><?xml version="1.0" encoding="UTF-8" standalone="yes"?>
<Relationships xmlns="http://schemas.openxmlformats.org/package/2006/relationships"><Relationship Id="rId3" Type="http://schemas.openxmlformats.org/officeDocument/2006/relationships/tags" Target="../tags/tag584.xml"/><Relationship Id="rId2" Type="http://schemas.openxmlformats.org/officeDocument/2006/relationships/tags" Target="../tags/tag583.xml"/><Relationship Id="rId1" Type="http://schemas.openxmlformats.org/officeDocument/2006/relationships/tags" Target="../tags/tag582.xml"/><Relationship Id="rId4" Type="http://schemas.openxmlformats.org/officeDocument/2006/relationships/slideMaster" Target="../slideMasters/slideMaster35.xml"/></Relationships>
</file>

<file path=ppt/slideLayouts/_rels/slideLayout396.xml.rels><?xml version="1.0" encoding="UTF-8" standalone="yes"?>
<Relationships xmlns="http://schemas.openxmlformats.org/package/2006/relationships"><Relationship Id="rId3" Type="http://schemas.openxmlformats.org/officeDocument/2006/relationships/tags" Target="../tags/tag587.xml"/><Relationship Id="rId2" Type="http://schemas.openxmlformats.org/officeDocument/2006/relationships/tags" Target="../tags/tag586.xml"/><Relationship Id="rId1" Type="http://schemas.openxmlformats.org/officeDocument/2006/relationships/tags" Target="../tags/tag585.xml"/><Relationship Id="rId4" Type="http://schemas.openxmlformats.org/officeDocument/2006/relationships/slideMaster" Target="../slideMasters/slideMaster35.xml"/></Relationships>
</file>

<file path=ppt/slideLayouts/_rels/slideLayout397.xml.rels><?xml version="1.0" encoding="UTF-8" standalone="yes"?>
<Relationships xmlns="http://schemas.openxmlformats.org/package/2006/relationships"><Relationship Id="rId3" Type="http://schemas.openxmlformats.org/officeDocument/2006/relationships/tags" Target="../tags/tag590.xml"/><Relationship Id="rId2" Type="http://schemas.openxmlformats.org/officeDocument/2006/relationships/tags" Target="../tags/tag589.xml"/><Relationship Id="rId1" Type="http://schemas.openxmlformats.org/officeDocument/2006/relationships/tags" Target="../tags/tag588.xml"/><Relationship Id="rId4" Type="http://schemas.openxmlformats.org/officeDocument/2006/relationships/slideMaster" Target="../slideMasters/slideMaster35.xml"/></Relationships>
</file>

<file path=ppt/slideLayouts/_rels/slideLayout398.xml.rels><?xml version="1.0" encoding="UTF-8" standalone="yes"?>
<Relationships xmlns="http://schemas.openxmlformats.org/package/2006/relationships"><Relationship Id="rId3" Type="http://schemas.openxmlformats.org/officeDocument/2006/relationships/tags" Target="../tags/tag593.xml"/><Relationship Id="rId2" Type="http://schemas.openxmlformats.org/officeDocument/2006/relationships/tags" Target="../tags/tag592.xml"/><Relationship Id="rId1" Type="http://schemas.openxmlformats.org/officeDocument/2006/relationships/tags" Target="../tags/tag591.xml"/><Relationship Id="rId4" Type="http://schemas.openxmlformats.org/officeDocument/2006/relationships/slideMaster" Target="../slideMasters/slideMaster35.xml"/></Relationships>
</file>

<file path=ppt/slideLayouts/_rels/slideLayout399.xml.rels><?xml version="1.0" encoding="UTF-8" standalone="yes"?>
<Relationships xmlns="http://schemas.openxmlformats.org/package/2006/relationships"><Relationship Id="rId3" Type="http://schemas.openxmlformats.org/officeDocument/2006/relationships/tags" Target="../tags/tag596.xml"/><Relationship Id="rId2" Type="http://schemas.openxmlformats.org/officeDocument/2006/relationships/tags" Target="../tags/tag595.xml"/><Relationship Id="rId1" Type="http://schemas.openxmlformats.org/officeDocument/2006/relationships/tags" Target="../tags/tag594.xml"/><Relationship Id="rId4" Type="http://schemas.openxmlformats.org/officeDocument/2006/relationships/slideMaster" Target="../slideMasters/slideMaster35.xml"/></Relationships>
</file>

<file path=ppt/slideLayouts/_rels/slideLayout400.xml.rels><?xml version="1.0" encoding="UTF-8" standalone="yes"?>
<Relationships xmlns="http://schemas.openxmlformats.org/package/2006/relationships"><Relationship Id="rId3" Type="http://schemas.openxmlformats.org/officeDocument/2006/relationships/tags" Target="../tags/tag604.xml"/><Relationship Id="rId2" Type="http://schemas.openxmlformats.org/officeDocument/2006/relationships/tags" Target="../tags/tag603.xml"/><Relationship Id="rId1" Type="http://schemas.openxmlformats.org/officeDocument/2006/relationships/tags" Target="../tags/tag602.xml"/><Relationship Id="rId4" Type="http://schemas.openxmlformats.org/officeDocument/2006/relationships/slideMaster" Target="../slideMasters/slideMaster36.xml"/></Relationships>
</file>

<file path=ppt/slideLayouts/_rels/slideLayout401.xml.rels><?xml version="1.0" encoding="UTF-8" standalone="yes"?>
<Relationships xmlns="http://schemas.openxmlformats.org/package/2006/relationships"><Relationship Id="rId3" Type="http://schemas.openxmlformats.org/officeDocument/2006/relationships/tags" Target="../tags/tag607.xml"/><Relationship Id="rId2" Type="http://schemas.openxmlformats.org/officeDocument/2006/relationships/tags" Target="../tags/tag606.xml"/><Relationship Id="rId1" Type="http://schemas.openxmlformats.org/officeDocument/2006/relationships/tags" Target="../tags/tag605.xml"/><Relationship Id="rId4" Type="http://schemas.openxmlformats.org/officeDocument/2006/relationships/slideMaster" Target="../slideMasters/slideMaster36.xml"/></Relationships>
</file>

<file path=ppt/slideLayouts/_rels/slideLayout402.xml.rels><?xml version="1.0" encoding="UTF-8" standalone="yes"?>
<Relationships xmlns="http://schemas.openxmlformats.org/package/2006/relationships"><Relationship Id="rId3" Type="http://schemas.openxmlformats.org/officeDocument/2006/relationships/tags" Target="../tags/tag610.xml"/><Relationship Id="rId2" Type="http://schemas.openxmlformats.org/officeDocument/2006/relationships/tags" Target="../tags/tag609.xml"/><Relationship Id="rId1" Type="http://schemas.openxmlformats.org/officeDocument/2006/relationships/tags" Target="../tags/tag608.xml"/><Relationship Id="rId4" Type="http://schemas.openxmlformats.org/officeDocument/2006/relationships/slideMaster" Target="../slideMasters/slideMaster36.xml"/></Relationships>
</file>

<file path=ppt/slideLayouts/_rels/slideLayout403.xml.rels><?xml version="1.0" encoding="UTF-8" standalone="yes"?>
<Relationships xmlns="http://schemas.openxmlformats.org/package/2006/relationships"><Relationship Id="rId3" Type="http://schemas.openxmlformats.org/officeDocument/2006/relationships/tags" Target="../tags/tag613.xml"/><Relationship Id="rId2" Type="http://schemas.openxmlformats.org/officeDocument/2006/relationships/tags" Target="../tags/tag612.xml"/><Relationship Id="rId1" Type="http://schemas.openxmlformats.org/officeDocument/2006/relationships/tags" Target="../tags/tag611.xml"/><Relationship Id="rId4" Type="http://schemas.openxmlformats.org/officeDocument/2006/relationships/slideMaster" Target="../slideMasters/slideMaster36.xml"/></Relationships>
</file>

<file path=ppt/slideLayouts/_rels/slideLayout404.xml.rels><?xml version="1.0" encoding="UTF-8" standalone="yes"?>
<Relationships xmlns="http://schemas.openxmlformats.org/package/2006/relationships"><Relationship Id="rId3" Type="http://schemas.openxmlformats.org/officeDocument/2006/relationships/tags" Target="../tags/tag616.xml"/><Relationship Id="rId2" Type="http://schemas.openxmlformats.org/officeDocument/2006/relationships/tags" Target="../tags/tag615.xml"/><Relationship Id="rId1" Type="http://schemas.openxmlformats.org/officeDocument/2006/relationships/tags" Target="../tags/tag614.xml"/><Relationship Id="rId4" Type="http://schemas.openxmlformats.org/officeDocument/2006/relationships/slideMaster" Target="../slideMasters/slideMaster36.xml"/></Relationships>
</file>

<file path=ppt/slideLayouts/_rels/slideLayout405.xml.rels><?xml version="1.0" encoding="UTF-8" standalone="yes"?>
<Relationships xmlns="http://schemas.openxmlformats.org/package/2006/relationships"><Relationship Id="rId3" Type="http://schemas.openxmlformats.org/officeDocument/2006/relationships/tags" Target="../tags/tag619.xml"/><Relationship Id="rId2" Type="http://schemas.openxmlformats.org/officeDocument/2006/relationships/tags" Target="../tags/tag618.xml"/><Relationship Id="rId1" Type="http://schemas.openxmlformats.org/officeDocument/2006/relationships/tags" Target="../tags/tag617.xml"/><Relationship Id="rId4" Type="http://schemas.openxmlformats.org/officeDocument/2006/relationships/slideMaster" Target="../slideMasters/slideMaster36.xml"/></Relationships>
</file>

<file path=ppt/slideLayouts/_rels/slideLayout406.xml.rels><?xml version="1.0" encoding="UTF-8" standalone="yes"?>
<Relationships xmlns="http://schemas.openxmlformats.org/package/2006/relationships"><Relationship Id="rId3" Type="http://schemas.openxmlformats.org/officeDocument/2006/relationships/tags" Target="../tags/tag622.xml"/><Relationship Id="rId2" Type="http://schemas.openxmlformats.org/officeDocument/2006/relationships/tags" Target="../tags/tag621.xml"/><Relationship Id="rId1" Type="http://schemas.openxmlformats.org/officeDocument/2006/relationships/tags" Target="../tags/tag620.xml"/><Relationship Id="rId4" Type="http://schemas.openxmlformats.org/officeDocument/2006/relationships/slideMaster" Target="../slideMasters/slideMaster36.xml"/></Relationships>
</file>

<file path=ppt/slideLayouts/_rels/slideLayout407.xml.rels><?xml version="1.0" encoding="UTF-8" standalone="yes"?>
<Relationships xmlns="http://schemas.openxmlformats.org/package/2006/relationships"><Relationship Id="rId3" Type="http://schemas.openxmlformats.org/officeDocument/2006/relationships/tags" Target="../tags/tag625.xml"/><Relationship Id="rId2" Type="http://schemas.openxmlformats.org/officeDocument/2006/relationships/tags" Target="../tags/tag624.xml"/><Relationship Id="rId1" Type="http://schemas.openxmlformats.org/officeDocument/2006/relationships/tags" Target="../tags/tag623.xml"/><Relationship Id="rId4" Type="http://schemas.openxmlformats.org/officeDocument/2006/relationships/slideMaster" Target="../slideMasters/slideMaster36.xml"/></Relationships>
</file>

<file path=ppt/slideLayouts/_rels/slideLayout408.xml.rels><?xml version="1.0" encoding="UTF-8" standalone="yes"?>
<Relationships xmlns="http://schemas.openxmlformats.org/package/2006/relationships"><Relationship Id="rId3" Type="http://schemas.openxmlformats.org/officeDocument/2006/relationships/tags" Target="../tags/tag628.xml"/><Relationship Id="rId2" Type="http://schemas.openxmlformats.org/officeDocument/2006/relationships/tags" Target="../tags/tag627.xml"/><Relationship Id="rId1" Type="http://schemas.openxmlformats.org/officeDocument/2006/relationships/tags" Target="../tags/tag626.xml"/><Relationship Id="rId4" Type="http://schemas.openxmlformats.org/officeDocument/2006/relationships/slideMaster" Target="../slideMasters/slideMaster36.xml"/></Relationships>
</file>

<file path=ppt/slideLayouts/_rels/slideLayout409.xml.rels><?xml version="1.0" encoding="UTF-8" standalone="yes"?>
<Relationships xmlns="http://schemas.openxmlformats.org/package/2006/relationships"><Relationship Id="rId3" Type="http://schemas.openxmlformats.org/officeDocument/2006/relationships/tags" Target="../tags/tag631.xml"/><Relationship Id="rId2" Type="http://schemas.openxmlformats.org/officeDocument/2006/relationships/tags" Target="../tags/tag630.xml"/><Relationship Id="rId1" Type="http://schemas.openxmlformats.org/officeDocument/2006/relationships/tags" Target="../tags/tag629.xml"/><Relationship Id="rId4" Type="http://schemas.openxmlformats.org/officeDocument/2006/relationships/slideMaster" Target="../slideMasters/slideMaster36.xml"/></Relationships>
</file>

<file path=ppt/slideLayouts/_rels/slideLayout410.xml.rels><?xml version="1.0" encoding="UTF-8" standalone="yes"?>
<Relationships xmlns="http://schemas.openxmlformats.org/package/2006/relationships"><Relationship Id="rId3" Type="http://schemas.openxmlformats.org/officeDocument/2006/relationships/tags" Target="../tags/tag634.xml"/><Relationship Id="rId2" Type="http://schemas.openxmlformats.org/officeDocument/2006/relationships/tags" Target="../tags/tag633.xml"/><Relationship Id="rId1" Type="http://schemas.openxmlformats.org/officeDocument/2006/relationships/tags" Target="../tags/tag632.xml"/><Relationship Id="rId4" Type="http://schemas.openxmlformats.org/officeDocument/2006/relationships/slideMaster" Target="../slideMasters/slideMaster36.xml"/></Relationships>
</file>

<file path=ppt/slideLayouts/_rels/slideLayout411.xml.rels><?xml version="1.0" encoding="UTF-8" standalone="yes"?>
<Relationships xmlns="http://schemas.openxmlformats.org/package/2006/relationships"><Relationship Id="rId3" Type="http://schemas.openxmlformats.org/officeDocument/2006/relationships/tags" Target="../tags/tag642.xml"/><Relationship Id="rId2" Type="http://schemas.openxmlformats.org/officeDocument/2006/relationships/tags" Target="../tags/tag641.xml"/><Relationship Id="rId1" Type="http://schemas.openxmlformats.org/officeDocument/2006/relationships/tags" Target="../tags/tag640.xml"/><Relationship Id="rId4" Type="http://schemas.openxmlformats.org/officeDocument/2006/relationships/slideMaster" Target="../slideMasters/slideMaster37.xml"/></Relationships>
</file>

<file path=ppt/slideLayouts/_rels/slideLayout412.xml.rels><?xml version="1.0" encoding="UTF-8" standalone="yes"?>
<Relationships xmlns="http://schemas.openxmlformats.org/package/2006/relationships"><Relationship Id="rId3" Type="http://schemas.openxmlformats.org/officeDocument/2006/relationships/tags" Target="../tags/tag645.xml"/><Relationship Id="rId2" Type="http://schemas.openxmlformats.org/officeDocument/2006/relationships/tags" Target="../tags/tag644.xml"/><Relationship Id="rId1" Type="http://schemas.openxmlformats.org/officeDocument/2006/relationships/tags" Target="../tags/tag643.xml"/><Relationship Id="rId4" Type="http://schemas.openxmlformats.org/officeDocument/2006/relationships/slideMaster" Target="../slideMasters/slideMaster37.xml"/></Relationships>
</file>

<file path=ppt/slideLayouts/_rels/slideLayout413.xml.rels><?xml version="1.0" encoding="UTF-8" standalone="yes"?>
<Relationships xmlns="http://schemas.openxmlformats.org/package/2006/relationships"><Relationship Id="rId3" Type="http://schemas.openxmlformats.org/officeDocument/2006/relationships/tags" Target="../tags/tag648.xml"/><Relationship Id="rId2" Type="http://schemas.openxmlformats.org/officeDocument/2006/relationships/tags" Target="../tags/tag647.xml"/><Relationship Id="rId1" Type="http://schemas.openxmlformats.org/officeDocument/2006/relationships/tags" Target="../tags/tag646.xml"/><Relationship Id="rId4" Type="http://schemas.openxmlformats.org/officeDocument/2006/relationships/slideMaster" Target="../slideMasters/slideMaster37.xml"/></Relationships>
</file>

<file path=ppt/slideLayouts/_rels/slideLayout414.xml.rels><?xml version="1.0" encoding="UTF-8" standalone="yes"?>
<Relationships xmlns="http://schemas.openxmlformats.org/package/2006/relationships"><Relationship Id="rId3" Type="http://schemas.openxmlformats.org/officeDocument/2006/relationships/tags" Target="../tags/tag651.xml"/><Relationship Id="rId2" Type="http://schemas.openxmlformats.org/officeDocument/2006/relationships/tags" Target="../tags/tag650.xml"/><Relationship Id="rId1" Type="http://schemas.openxmlformats.org/officeDocument/2006/relationships/tags" Target="../tags/tag649.xml"/><Relationship Id="rId4" Type="http://schemas.openxmlformats.org/officeDocument/2006/relationships/slideMaster" Target="../slideMasters/slideMaster37.xml"/></Relationships>
</file>

<file path=ppt/slideLayouts/_rels/slideLayout415.xml.rels><?xml version="1.0" encoding="UTF-8" standalone="yes"?>
<Relationships xmlns="http://schemas.openxmlformats.org/package/2006/relationships"><Relationship Id="rId3" Type="http://schemas.openxmlformats.org/officeDocument/2006/relationships/tags" Target="../tags/tag654.xml"/><Relationship Id="rId2" Type="http://schemas.openxmlformats.org/officeDocument/2006/relationships/tags" Target="../tags/tag653.xml"/><Relationship Id="rId1" Type="http://schemas.openxmlformats.org/officeDocument/2006/relationships/tags" Target="../tags/tag652.xml"/><Relationship Id="rId4" Type="http://schemas.openxmlformats.org/officeDocument/2006/relationships/slideMaster" Target="../slideMasters/slideMaster37.xml"/></Relationships>
</file>

<file path=ppt/slideLayouts/_rels/slideLayout416.xml.rels><?xml version="1.0" encoding="UTF-8" standalone="yes"?>
<Relationships xmlns="http://schemas.openxmlformats.org/package/2006/relationships"><Relationship Id="rId3" Type="http://schemas.openxmlformats.org/officeDocument/2006/relationships/tags" Target="../tags/tag657.xml"/><Relationship Id="rId2" Type="http://schemas.openxmlformats.org/officeDocument/2006/relationships/tags" Target="../tags/tag656.xml"/><Relationship Id="rId1" Type="http://schemas.openxmlformats.org/officeDocument/2006/relationships/tags" Target="../tags/tag655.xml"/><Relationship Id="rId4" Type="http://schemas.openxmlformats.org/officeDocument/2006/relationships/slideMaster" Target="../slideMasters/slideMaster37.xml"/></Relationships>
</file>

<file path=ppt/slideLayouts/_rels/slideLayout417.xml.rels><?xml version="1.0" encoding="UTF-8" standalone="yes"?>
<Relationships xmlns="http://schemas.openxmlformats.org/package/2006/relationships"><Relationship Id="rId3" Type="http://schemas.openxmlformats.org/officeDocument/2006/relationships/tags" Target="../tags/tag660.xml"/><Relationship Id="rId2" Type="http://schemas.openxmlformats.org/officeDocument/2006/relationships/tags" Target="../tags/tag659.xml"/><Relationship Id="rId1" Type="http://schemas.openxmlformats.org/officeDocument/2006/relationships/tags" Target="../tags/tag658.xml"/><Relationship Id="rId4" Type="http://schemas.openxmlformats.org/officeDocument/2006/relationships/slideMaster" Target="../slideMasters/slideMaster37.xml"/></Relationships>
</file>

<file path=ppt/slideLayouts/_rels/slideLayout418.xml.rels><?xml version="1.0" encoding="UTF-8" standalone="yes"?>
<Relationships xmlns="http://schemas.openxmlformats.org/package/2006/relationships"><Relationship Id="rId3" Type="http://schemas.openxmlformats.org/officeDocument/2006/relationships/tags" Target="../tags/tag663.xml"/><Relationship Id="rId2" Type="http://schemas.openxmlformats.org/officeDocument/2006/relationships/tags" Target="../tags/tag662.xml"/><Relationship Id="rId1" Type="http://schemas.openxmlformats.org/officeDocument/2006/relationships/tags" Target="../tags/tag661.xml"/><Relationship Id="rId4" Type="http://schemas.openxmlformats.org/officeDocument/2006/relationships/slideMaster" Target="../slideMasters/slideMaster37.xml"/></Relationships>
</file>

<file path=ppt/slideLayouts/_rels/slideLayout419.xml.rels><?xml version="1.0" encoding="UTF-8" standalone="yes"?>
<Relationships xmlns="http://schemas.openxmlformats.org/package/2006/relationships"><Relationship Id="rId3" Type="http://schemas.openxmlformats.org/officeDocument/2006/relationships/tags" Target="../tags/tag666.xml"/><Relationship Id="rId2" Type="http://schemas.openxmlformats.org/officeDocument/2006/relationships/tags" Target="../tags/tag665.xml"/><Relationship Id="rId1" Type="http://schemas.openxmlformats.org/officeDocument/2006/relationships/tags" Target="../tags/tag664.xml"/><Relationship Id="rId4" Type="http://schemas.openxmlformats.org/officeDocument/2006/relationships/slideMaster" Target="../slideMasters/slideMaster37.xml"/></Relationships>
</file>

<file path=ppt/slideLayouts/_rels/slideLayout420.xml.rels><?xml version="1.0" encoding="UTF-8" standalone="yes"?>
<Relationships xmlns="http://schemas.openxmlformats.org/package/2006/relationships"><Relationship Id="rId3" Type="http://schemas.openxmlformats.org/officeDocument/2006/relationships/tags" Target="../tags/tag669.xml"/><Relationship Id="rId2" Type="http://schemas.openxmlformats.org/officeDocument/2006/relationships/tags" Target="../tags/tag668.xml"/><Relationship Id="rId1" Type="http://schemas.openxmlformats.org/officeDocument/2006/relationships/tags" Target="../tags/tag667.xml"/><Relationship Id="rId4" Type="http://schemas.openxmlformats.org/officeDocument/2006/relationships/slideMaster" Target="../slideMasters/slideMaster37.xml"/></Relationships>
</file>

<file path=ppt/slideLayouts/_rels/slideLayout421.xml.rels><?xml version="1.0" encoding="UTF-8" standalone="yes"?>
<Relationships xmlns="http://schemas.openxmlformats.org/package/2006/relationships"><Relationship Id="rId3" Type="http://schemas.openxmlformats.org/officeDocument/2006/relationships/tags" Target="../tags/tag672.xml"/><Relationship Id="rId2" Type="http://schemas.openxmlformats.org/officeDocument/2006/relationships/tags" Target="../tags/tag671.xml"/><Relationship Id="rId1" Type="http://schemas.openxmlformats.org/officeDocument/2006/relationships/tags" Target="../tags/tag670.xml"/><Relationship Id="rId4" Type="http://schemas.openxmlformats.org/officeDocument/2006/relationships/slideMaster" Target="../slideMasters/slideMaster37.xml"/></Relationships>
</file>

<file path=ppt/slideLayouts/_rels/slideLayout422.xml.rels><?xml version="1.0" encoding="UTF-8" standalone="yes"?>
<Relationships xmlns="http://schemas.openxmlformats.org/package/2006/relationships"><Relationship Id="rId3" Type="http://schemas.openxmlformats.org/officeDocument/2006/relationships/tags" Target="../tags/tag675.xml"/><Relationship Id="rId2" Type="http://schemas.openxmlformats.org/officeDocument/2006/relationships/tags" Target="../tags/tag674.xml"/><Relationship Id="rId1" Type="http://schemas.openxmlformats.org/officeDocument/2006/relationships/tags" Target="../tags/tag673.xml"/><Relationship Id="rId4" Type="http://schemas.openxmlformats.org/officeDocument/2006/relationships/slideMaster" Target="../slideMasters/slideMaster37.xml"/></Relationships>
</file>

<file path=ppt/slideLayouts/_rels/slideLayout423.xml.rels><?xml version="1.0" encoding="UTF-8" standalone="yes"?>
<Relationships xmlns="http://schemas.openxmlformats.org/package/2006/relationships"><Relationship Id="rId3" Type="http://schemas.openxmlformats.org/officeDocument/2006/relationships/tags" Target="../tags/tag678.xml"/><Relationship Id="rId2" Type="http://schemas.openxmlformats.org/officeDocument/2006/relationships/tags" Target="../tags/tag677.xml"/><Relationship Id="rId1" Type="http://schemas.openxmlformats.org/officeDocument/2006/relationships/tags" Target="../tags/tag676.xml"/><Relationship Id="rId4" Type="http://schemas.openxmlformats.org/officeDocument/2006/relationships/slideMaster" Target="../slideMasters/slideMaster37.xml"/></Relationships>
</file>

<file path=ppt/slideLayouts/_rels/slideLayout424.xml.rels><?xml version="1.0" encoding="UTF-8" standalone="yes"?>
<Relationships xmlns="http://schemas.openxmlformats.org/package/2006/relationships"><Relationship Id="rId3" Type="http://schemas.openxmlformats.org/officeDocument/2006/relationships/tags" Target="../tags/tag681.xml"/><Relationship Id="rId2" Type="http://schemas.openxmlformats.org/officeDocument/2006/relationships/tags" Target="../tags/tag680.xml"/><Relationship Id="rId1" Type="http://schemas.openxmlformats.org/officeDocument/2006/relationships/tags" Target="../tags/tag679.xml"/><Relationship Id="rId4" Type="http://schemas.openxmlformats.org/officeDocument/2006/relationships/slideMaster" Target="../slideMasters/slideMaster37.xml"/></Relationships>
</file>

<file path=ppt/slideLayouts/_rels/slideLayout425.xml.rels><?xml version="1.0" encoding="UTF-8" standalone="yes"?>
<Relationships xmlns="http://schemas.openxmlformats.org/package/2006/relationships"><Relationship Id="rId3" Type="http://schemas.openxmlformats.org/officeDocument/2006/relationships/tags" Target="../tags/tag689.xml"/><Relationship Id="rId2" Type="http://schemas.openxmlformats.org/officeDocument/2006/relationships/tags" Target="../tags/tag688.xml"/><Relationship Id="rId1" Type="http://schemas.openxmlformats.org/officeDocument/2006/relationships/tags" Target="../tags/tag687.xml"/><Relationship Id="rId4" Type="http://schemas.openxmlformats.org/officeDocument/2006/relationships/slideMaster" Target="../slideMasters/slideMaster38.xml"/></Relationships>
</file>

<file path=ppt/slideLayouts/_rels/slideLayout426.xml.rels><?xml version="1.0" encoding="UTF-8" standalone="yes"?>
<Relationships xmlns="http://schemas.openxmlformats.org/package/2006/relationships"><Relationship Id="rId3" Type="http://schemas.openxmlformats.org/officeDocument/2006/relationships/tags" Target="../tags/tag692.xml"/><Relationship Id="rId2" Type="http://schemas.openxmlformats.org/officeDocument/2006/relationships/tags" Target="../tags/tag691.xml"/><Relationship Id="rId1" Type="http://schemas.openxmlformats.org/officeDocument/2006/relationships/tags" Target="../tags/tag690.xml"/><Relationship Id="rId4" Type="http://schemas.openxmlformats.org/officeDocument/2006/relationships/slideMaster" Target="../slideMasters/slideMaster38.xml"/></Relationships>
</file>

<file path=ppt/slideLayouts/_rels/slideLayout427.xml.rels><?xml version="1.0" encoding="UTF-8" standalone="yes"?>
<Relationships xmlns="http://schemas.openxmlformats.org/package/2006/relationships"><Relationship Id="rId3" Type="http://schemas.openxmlformats.org/officeDocument/2006/relationships/tags" Target="../tags/tag695.xml"/><Relationship Id="rId2" Type="http://schemas.openxmlformats.org/officeDocument/2006/relationships/tags" Target="../tags/tag694.xml"/><Relationship Id="rId1" Type="http://schemas.openxmlformats.org/officeDocument/2006/relationships/tags" Target="../tags/tag693.xml"/><Relationship Id="rId4" Type="http://schemas.openxmlformats.org/officeDocument/2006/relationships/slideMaster" Target="../slideMasters/slideMaster38.xml"/></Relationships>
</file>

<file path=ppt/slideLayouts/_rels/slideLayout428.xml.rels><?xml version="1.0" encoding="UTF-8" standalone="yes"?>
<Relationships xmlns="http://schemas.openxmlformats.org/package/2006/relationships"><Relationship Id="rId3" Type="http://schemas.openxmlformats.org/officeDocument/2006/relationships/tags" Target="../tags/tag698.xml"/><Relationship Id="rId2" Type="http://schemas.openxmlformats.org/officeDocument/2006/relationships/tags" Target="../tags/tag697.xml"/><Relationship Id="rId1" Type="http://schemas.openxmlformats.org/officeDocument/2006/relationships/tags" Target="../tags/tag696.xml"/><Relationship Id="rId4" Type="http://schemas.openxmlformats.org/officeDocument/2006/relationships/slideMaster" Target="../slideMasters/slideMaster38.xml"/></Relationships>
</file>

<file path=ppt/slideLayouts/_rels/slideLayout429.xml.rels><?xml version="1.0" encoding="UTF-8" standalone="yes"?>
<Relationships xmlns="http://schemas.openxmlformats.org/package/2006/relationships"><Relationship Id="rId3" Type="http://schemas.openxmlformats.org/officeDocument/2006/relationships/tags" Target="../tags/tag701.xml"/><Relationship Id="rId2" Type="http://schemas.openxmlformats.org/officeDocument/2006/relationships/tags" Target="../tags/tag700.xml"/><Relationship Id="rId1" Type="http://schemas.openxmlformats.org/officeDocument/2006/relationships/tags" Target="../tags/tag699.xml"/><Relationship Id="rId4" Type="http://schemas.openxmlformats.org/officeDocument/2006/relationships/slideMaster" Target="../slideMasters/slideMaster38.xml"/></Relationships>
</file>

<file path=ppt/slideLayouts/_rels/slideLayout430.xml.rels><?xml version="1.0" encoding="UTF-8" standalone="yes"?>
<Relationships xmlns="http://schemas.openxmlformats.org/package/2006/relationships"><Relationship Id="rId3" Type="http://schemas.openxmlformats.org/officeDocument/2006/relationships/tags" Target="../tags/tag704.xml"/><Relationship Id="rId2" Type="http://schemas.openxmlformats.org/officeDocument/2006/relationships/tags" Target="../tags/tag703.xml"/><Relationship Id="rId1" Type="http://schemas.openxmlformats.org/officeDocument/2006/relationships/tags" Target="../tags/tag702.xml"/><Relationship Id="rId4" Type="http://schemas.openxmlformats.org/officeDocument/2006/relationships/slideMaster" Target="../slideMasters/slideMaster38.xml"/></Relationships>
</file>

<file path=ppt/slideLayouts/_rels/slideLayout431.xml.rels><?xml version="1.0" encoding="UTF-8" standalone="yes"?>
<Relationships xmlns="http://schemas.openxmlformats.org/package/2006/relationships"><Relationship Id="rId3" Type="http://schemas.openxmlformats.org/officeDocument/2006/relationships/tags" Target="../tags/tag707.xml"/><Relationship Id="rId2" Type="http://schemas.openxmlformats.org/officeDocument/2006/relationships/tags" Target="../tags/tag706.xml"/><Relationship Id="rId1" Type="http://schemas.openxmlformats.org/officeDocument/2006/relationships/tags" Target="../tags/tag705.xml"/><Relationship Id="rId4" Type="http://schemas.openxmlformats.org/officeDocument/2006/relationships/slideMaster" Target="../slideMasters/slideMaster38.xml"/></Relationships>
</file>

<file path=ppt/slideLayouts/_rels/slideLayout432.xml.rels><?xml version="1.0" encoding="UTF-8" standalone="yes"?>
<Relationships xmlns="http://schemas.openxmlformats.org/package/2006/relationships"><Relationship Id="rId3" Type="http://schemas.openxmlformats.org/officeDocument/2006/relationships/tags" Target="../tags/tag710.xml"/><Relationship Id="rId2" Type="http://schemas.openxmlformats.org/officeDocument/2006/relationships/tags" Target="../tags/tag709.xml"/><Relationship Id="rId1" Type="http://schemas.openxmlformats.org/officeDocument/2006/relationships/tags" Target="../tags/tag708.xml"/><Relationship Id="rId4" Type="http://schemas.openxmlformats.org/officeDocument/2006/relationships/slideMaster" Target="../slideMasters/slideMaster38.xml"/></Relationships>
</file>

<file path=ppt/slideLayouts/_rels/slideLayout433.xml.rels><?xml version="1.0" encoding="UTF-8" standalone="yes"?>
<Relationships xmlns="http://schemas.openxmlformats.org/package/2006/relationships"><Relationship Id="rId3" Type="http://schemas.openxmlformats.org/officeDocument/2006/relationships/tags" Target="../tags/tag713.xml"/><Relationship Id="rId2" Type="http://schemas.openxmlformats.org/officeDocument/2006/relationships/tags" Target="../tags/tag712.xml"/><Relationship Id="rId1" Type="http://schemas.openxmlformats.org/officeDocument/2006/relationships/tags" Target="../tags/tag711.xml"/><Relationship Id="rId4" Type="http://schemas.openxmlformats.org/officeDocument/2006/relationships/slideMaster" Target="../slideMasters/slideMaster38.xml"/></Relationships>
</file>

<file path=ppt/slideLayouts/_rels/slideLayout434.xml.rels><?xml version="1.0" encoding="UTF-8" standalone="yes"?>
<Relationships xmlns="http://schemas.openxmlformats.org/package/2006/relationships"><Relationship Id="rId3" Type="http://schemas.openxmlformats.org/officeDocument/2006/relationships/tags" Target="../tags/tag716.xml"/><Relationship Id="rId2" Type="http://schemas.openxmlformats.org/officeDocument/2006/relationships/tags" Target="../tags/tag715.xml"/><Relationship Id="rId1" Type="http://schemas.openxmlformats.org/officeDocument/2006/relationships/tags" Target="../tags/tag714.xml"/><Relationship Id="rId4" Type="http://schemas.openxmlformats.org/officeDocument/2006/relationships/slideMaster" Target="../slideMasters/slideMaster38.xml"/></Relationships>
</file>

<file path=ppt/slideLayouts/_rels/slideLayout435.xml.rels><?xml version="1.0" encoding="UTF-8" standalone="yes"?>
<Relationships xmlns="http://schemas.openxmlformats.org/package/2006/relationships"><Relationship Id="rId3" Type="http://schemas.openxmlformats.org/officeDocument/2006/relationships/tags" Target="../tags/tag719.xml"/><Relationship Id="rId2" Type="http://schemas.openxmlformats.org/officeDocument/2006/relationships/tags" Target="../tags/tag718.xml"/><Relationship Id="rId1" Type="http://schemas.openxmlformats.org/officeDocument/2006/relationships/tags" Target="../tags/tag717.xml"/><Relationship Id="rId4" Type="http://schemas.openxmlformats.org/officeDocument/2006/relationships/slideMaster" Target="../slideMasters/slideMaster38.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7.xml.rels><?xml version="1.0" encoding="UTF-8" standalone="yes"?>
<Relationships xmlns="http://schemas.openxmlformats.org/package/2006/relationships"><Relationship Id="rId3" Type="http://schemas.openxmlformats.org/officeDocument/2006/relationships/tags" Target="../tags/tag743.xml"/><Relationship Id="rId2" Type="http://schemas.openxmlformats.org/officeDocument/2006/relationships/tags" Target="../tags/tag742.xml"/><Relationship Id="rId1" Type="http://schemas.openxmlformats.org/officeDocument/2006/relationships/tags" Target="../tags/tag741.xml"/><Relationship Id="rId4" Type="http://schemas.openxmlformats.org/officeDocument/2006/relationships/slideMaster" Target="../slideMasters/slideMaster45.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4.xml.rels><?xml version="1.0" encoding="UTF-8" standalone="yes"?>
<Relationships xmlns="http://schemas.openxmlformats.org/package/2006/relationships"><Relationship Id="rId3" Type="http://schemas.openxmlformats.org/officeDocument/2006/relationships/tags" Target="../tags/tag752.xml"/><Relationship Id="rId2" Type="http://schemas.openxmlformats.org/officeDocument/2006/relationships/tags" Target="../tags/tag751.xml"/><Relationship Id="rId1" Type="http://schemas.openxmlformats.org/officeDocument/2006/relationships/tags" Target="../tags/tag750.xml"/><Relationship Id="rId4" Type="http://schemas.openxmlformats.org/officeDocument/2006/relationships/slideMaster" Target="../slideMasters/slideMaster47.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30408917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345573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3500521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15953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70256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2695642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6578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8610215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278722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66512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17406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870313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101513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631" indent="0" algn="ctr">
              <a:buNone/>
              <a:defRPr>
                <a:solidFill>
                  <a:schemeClr val="tx1">
                    <a:tint val="75000"/>
                  </a:schemeClr>
                </a:solidFill>
              </a:defRPr>
            </a:lvl2pPr>
            <a:lvl3pPr marL="913264" indent="0" algn="ctr">
              <a:buNone/>
              <a:defRPr>
                <a:solidFill>
                  <a:schemeClr val="tx1">
                    <a:tint val="75000"/>
                  </a:schemeClr>
                </a:solidFill>
              </a:defRPr>
            </a:lvl3pPr>
            <a:lvl4pPr marL="1369896" indent="0" algn="ctr">
              <a:buNone/>
              <a:defRPr>
                <a:solidFill>
                  <a:schemeClr val="tx1">
                    <a:tint val="75000"/>
                  </a:schemeClr>
                </a:solidFill>
              </a:defRPr>
            </a:lvl4pPr>
            <a:lvl5pPr marL="1826526" indent="0" algn="ctr">
              <a:buNone/>
              <a:defRPr>
                <a:solidFill>
                  <a:schemeClr val="tx1">
                    <a:tint val="75000"/>
                  </a:schemeClr>
                </a:solidFill>
              </a:defRPr>
            </a:lvl5pPr>
            <a:lvl6pPr marL="2283159" indent="0" algn="ctr">
              <a:buNone/>
              <a:defRPr>
                <a:solidFill>
                  <a:schemeClr val="tx1">
                    <a:tint val="75000"/>
                  </a:schemeClr>
                </a:solidFill>
              </a:defRPr>
            </a:lvl6pPr>
            <a:lvl7pPr marL="2739790" indent="0" algn="ctr">
              <a:buNone/>
              <a:defRPr>
                <a:solidFill>
                  <a:schemeClr val="tx1">
                    <a:tint val="75000"/>
                  </a:schemeClr>
                </a:solidFill>
              </a:defRPr>
            </a:lvl7pPr>
            <a:lvl8pPr marL="3196416" indent="0" algn="ctr">
              <a:buNone/>
              <a:defRPr>
                <a:solidFill>
                  <a:schemeClr val="tx1">
                    <a:tint val="75000"/>
                  </a:schemeClr>
                </a:solidFill>
              </a:defRPr>
            </a:lvl8pPr>
            <a:lvl9pPr marL="36530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a:defRPr/>
            </a:lvl1pPr>
          </a:lstStyle>
          <a:p>
            <a:fld id="{E3633D9B-8D88-E14A-AD4D-0F2DC5938D54}"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BAB760FE-57B0-464A-A3F0-BAFC82666821}" type="slidenum">
              <a:rPr lang="en-US" altLang="en-US"/>
              <a:pPr/>
              <a:t>‹#›</a:t>
            </a:fld>
            <a:endParaRPr lang="en-US" altLang="en-US"/>
          </a:p>
        </p:txBody>
      </p:sp>
    </p:spTree>
    <p:extLst>
      <p:ext uri="{BB962C8B-B14F-4D97-AF65-F5344CB8AC3E}">
        <p14:creationId xmlns:p14="http://schemas.microsoft.com/office/powerpoint/2010/main" val="1801979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733AF458-B236-FA47-A4D2-F961C23A1D76}"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12B6183B-BA49-8847-8036-75B9D523D52F}" type="slidenum">
              <a:rPr lang="en-US" altLang="en-US"/>
              <a:pPr/>
              <a:t>‹#›</a:t>
            </a:fld>
            <a:endParaRPr lang="en-US" altLang="en-US"/>
          </a:p>
        </p:txBody>
      </p:sp>
    </p:spTree>
    <p:extLst>
      <p:ext uri="{BB962C8B-B14F-4D97-AF65-F5344CB8AC3E}">
        <p14:creationId xmlns:p14="http://schemas.microsoft.com/office/powerpoint/2010/main" val="1315634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631" indent="0">
              <a:buNone/>
              <a:defRPr sz="1800">
                <a:solidFill>
                  <a:schemeClr val="tx1">
                    <a:tint val="75000"/>
                  </a:schemeClr>
                </a:solidFill>
              </a:defRPr>
            </a:lvl2pPr>
            <a:lvl3pPr marL="913264" indent="0">
              <a:buNone/>
              <a:defRPr sz="1600">
                <a:solidFill>
                  <a:schemeClr val="tx1">
                    <a:tint val="75000"/>
                  </a:schemeClr>
                </a:solidFill>
              </a:defRPr>
            </a:lvl3pPr>
            <a:lvl4pPr marL="1369896" indent="0">
              <a:buNone/>
              <a:defRPr sz="1400">
                <a:solidFill>
                  <a:schemeClr val="tx1">
                    <a:tint val="75000"/>
                  </a:schemeClr>
                </a:solidFill>
              </a:defRPr>
            </a:lvl4pPr>
            <a:lvl5pPr marL="1826526" indent="0">
              <a:buNone/>
              <a:defRPr sz="1400">
                <a:solidFill>
                  <a:schemeClr val="tx1">
                    <a:tint val="75000"/>
                  </a:schemeClr>
                </a:solidFill>
              </a:defRPr>
            </a:lvl5pPr>
            <a:lvl6pPr marL="2283159" indent="0">
              <a:buNone/>
              <a:defRPr sz="1400">
                <a:solidFill>
                  <a:schemeClr val="tx1">
                    <a:tint val="75000"/>
                  </a:schemeClr>
                </a:solidFill>
              </a:defRPr>
            </a:lvl6pPr>
            <a:lvl7pPr marL="2739790" indent="0">
              <a:buNone/>
              <a:defRPr sz="1400">
                <a:solidFill>
                  <a:schemeClr val="tx1">
                    <a:tint val="75000"/>
                  </a:schemeClr>
                </a:solidFill>
              </a:defRPr>
            </a:lvl7pPr>
            <a:lvl8pPr marL="3196416" indent="0">
              <a:buNone/>
              <a:defRPr sz="1400">
                <a:solidFill>
                  <a:schemeClr val="tx1">
                    <a:tint val="75000"/>
                  </a:schemeClr>
                </a:solidFill>
              </a:defRPr>
            </a:lvl8pPr>
            <a:lvl9pPr marL="365305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a:defRPr/>
            </a:lvl1pPr>
          </a:lstStyle>
          <a:p>
            <a:fld id="{7052DAAD-C5DE-A645-9329-8F891DD04BEE}"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1C202DB4-2680-794F-82B2-2FE2EE2308A2}" type="slidenum">
              <a:rPr lang="en-US" altLang="en-US"/>
              <a:pPr/>
              <a:t>‹#›</a:t>
            </a:fld>
            <a:endParaRPr lang="en-US" altLang="en-US"/>
          </a:p>
        </p:txBody>
      </p:sp>
    </p:spTree>
    <p:extLst>
      <p:ext uri="{BB962C8B-B14F-4D97-AF65-F5344CB8AC3E}">
        <p14:creationId xmlns:p14="http://schemas.microsoft.com/office/powerpoint/2010/main" val="635723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custDataLst>
              <p:tags r:id="rId1"/>
            </p:custDataLst>
          </p:nvPr>
        </p:nvSpPr>
        <p:spPr/>
        <p:txBody>
          <a:bodyPr/>
          <a:lstStyle>
            <a:lvl1pPr>
              <a:defRPr/>
            </a:lvl1pPr>
          </a:lstStyle>
          <a:p>
            <a:fld id="{5106711E-7139-DB4B-86E8-C6AF799145B2}" type="datetime1">
              <a:rPr lang="en-US" altLang="en-US" smtClean="0"/>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38F1416C-8181-B240-B20C-7CBCC2CC0237}" type="slidenum">
              <a:rPr lang="en-US" altLang="en-US"/>
              <a:pPr/>
              <a:t>‹#›</a:t>
            </a:fld>
            <a:endParaRPr lang="en-US" altLang="en-US"/>
          </a:p>
        </p:txBody>
      </p:sp>
    </p:spTree>
    <p:extLst>
      <p:ext uri="{BB962C8B-B14F-4D97-AF65-F5344CB8AC3E}">
        <p14:creationId xmlns:p14="http://schemas.microsoft.com/office/powerpoint/2010/main" val="1369133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custDataLst>
              <p:tags r:id="rId1"/>
            </p:custDataLst>
          </p:nvPr>
        </p:nvSpPr>
        <p:spPr/>
        <p:txBody>
          <a:bodyPr/>
          <a:lstStyle>
            <a:lvl1pPr>
              <a:defRPr/>
            </a:lvl1pPr>
          </a:lstStyle>
          <a:p>
            <a:fld id="{795CB0B9-4AAC-9242-BE29-3D765FA8AED1}" type="datetime1">
              <a:rPr lang="en-US" altLang="en-US" smtClean="0"/>
              <a:t>2/6/26</a:t>
            </a:fld>
            <a:endParaRPr lang="en-US" altLang="en-US"/>
          </a:p>
        </p:txBody>
      </p:sp>
      <p:sp>
        <p:nvSpPr>
          <p:cNvPr id="8"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9" name="Slide Number Placeholder 5"/>
          <p:cNvSpPr>
            <a:spLocks noGrp="1"/>
          </p:cNvSpPr>
          <p:nvPr>
            <p:ph type="sldNum" sz="quarter" idx="12"/>
            <p:custDataLst>
              <p:tags r:id="rId3"/>
            </p:custDataLst>
          </p:nvPr>
        </p:nvSpPr>
        <p:spPr/>
        <p:txBody>
          <a:bodyPr/>
          <a:lstStyle>
            <a:lvl1pPr>
              <a:defRPr/>
            </a:lvl1pPr>
          </a:lstStyle>
          <a:p>
            <a:fld id="{9784E97F-686D-FC4A-928C-B87456F3143F}" type="slidenum">
              <a:rPr lang="en-US" altLang="en-US"/>
              <a:pPr/>
              <a:t>‹#›</a:t>
            </a:fld>
            <a:endParaRPr lang="en-US" altLang="en-US"/>
          </a:p>
        </p:txBody>
      </p:sp>
    </p:spTree>
    <p:extLst>
      <p:ext uri="{BB962C8B-B14F-4D97-AF65-F5344CB8AC3E}">
        <p14:creationId xmlns:p14="http://schemas.microsoft.com/office/powerpoint/2010/main" val="11258981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custDataLst>
              <p:tags r:id="rId1"/>
            </p:custDataLst>
          </p:nvPr>
        </p:nvSpPr>
        <p:spPr/>
        <p:txBody>
          <a:bodyPr/>
          <a:lstStyle>
            <a:lvl1pPr>
              <a:defRPr/>
            </a:lvl1pPr>
          </a:lstStyle>
          <a:p>
            <a:fld id="{9B70513B-9F9F-BD4D-A135-DE30DA6A0EA3}" type="datetime1">
              <a:rPr lang="en-US" altLang="en-US" smtClean="0"/>
              <a:t>2/6/26</a:t>
            </a:fld>
            <a:endParaRPr lang="en-US" altLang="en-US"/>
          </a:p>
        </p:txBody>
      </p:sp>
      <p:sp>
        <p:nvSpPr>
          <p:cNvPr id="4"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5" name="Slide Number Placeholder 5"/>
          <p:cNvSpPr>
            <a:spLocks noGrp="1"/>
          </p:cNvSpPr>
          <p:nvPr>
            <p:ph type="sldNum" sz="quarter" idx="12"/>
            <p:custDataLst>
              <p:tags r:id="rId3"/>
            </p:custDataLst>
          </p:nvPr>
        </p:nvSpPr>
        <p:spPr/>
        <p:txBody>
          <a:bodyPr/>
          <a:lstStyle>
            <a:lvl1pPr>
              <a:defRPr/>
            </a:lvl1pPr>
          </a:lstStyle>
          <a:p>
            <a:fld id="{A02759E1-75A2-7F49-A416-0649A6FCF1A2}" type="slidenum">
              <a:rPr lang="en-US" altLang="en-US"/>
              <a:pPr/>
              <a:t>‹#›</a:t>
            </a:fld>
            <a:endParaRPr lang="en-US" altLang="en-US"/>
          </a:p>
        </p:txBody>
      </p:sp>
    </p:spTree>
    <p:extLst>
      <p:ext uri="{BB962C8B-B14F-4D97-AF65-F5344CB8AC3E}">
        <p14:creationId xmlns:p14="http://schemas.microsoft.com/office/powerpoint/2010/main" val="1059961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custDataLst>
              <p:tags r:id="rId1"/>
            </p:custDataLst>
          </p:nvPr>
        </p:nvSpPr>
        <p:spPr/>
        <p:txBody>
          <a:bodyPr/>
          <a:lstStyle>
            <a:lvl1pPr>
              <a:defRPr/>
            </a:lvl1pPr>
          </a:lstStyle>
          <a:p>
            <a:fld id="{79F7D378-4272-1248-AE85-5EA7DEE11950}" type="datetime1">
              <a:rPr lang="en-US" altLang="en-US" smtClean="0"/>
              <a:t>2/6/26</a:t>
            </a:fld>
            <a:endParaRPr lang="en-US" altLang="en-US"/>
          </a:p>
        </p:txBody>
      </p:sp>
      <p:sp>
        <p:nvSpPr>
          <p:cNvPr id="3"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4" name="Slide Number Placeholder 5"/>
          <p:cNvSpPr>
            <a:spLocks noGrp="1"/>
          </p:cNvSpPr>
          <p:nvPr>
            <p:ph type="sldNum" sz="quarter" idx="12"/>
            <p:custDataLst>
              <p:tags r:id="rId3"/>
            </p:custDataLst>
          </p:nvPr>
        </p:nvSpPr>
        <p:spPr/>
        <p:txBody>
          <a:bodyPr/>
          <a:lstStyle>
            <a:lvl1pPr>
              <a:defRPr/>
            </a:lvl1pPr>
          </a:lstStyle>
          <a:p>
            <a:fld id="{C3746A0E-E056-4847-87DA-682919E49E70}" type="slidenum">
              <a:rPr lang="en-US" altLang="en-US"/>
              <a:pPr/>
              <a:t>‹#›</a:t>
            </a:fld>
            <a:endParaRPr lang="en-US" altLang="en-US"/>
          </a:p>
        </p:txBody>
      </p:sp>
    </p:spTree>
    <p:extLst>
      <p:ext uri="{BB962C8B-B14F-4D97-AF65-F5344CB8AC3E}">
        <p14:creationId xmlns:p14="http://schemas.microsoft.com/office/powerpoint/2010/main" val="20890184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fld id="{ABB99071-0D37-1241-8560-553DF512136C}" type="datetime1">
              <a:rPr lang="en-US" altLang="en-US" smtClean="0"/>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45B62EF8-2BF2-0E4C-90CC-DC45971F8F57}" type="slidenum">
              <a:rPr lang="en-US" altLang="en-US"/>
              <a:pPr/>
              <a:t>‹#›</a:t>
            </a:fld>
            <a:endParaRPr lang="en-US" altLang="en-US"/>
          </a:p>
        </p:txBody>
      </p:sp>
    </p:spTree>
    <p:extLst>
      <p:ext uri="{BB962C8B-B14F-4D97-AF65-F5344CB8AC3E}">
        <p14:creationId xmlns:p14="http://schemas.microsoft.com/office/powerpoint/2010/main" val="6281750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fld id="{FA1758E4-2DD2-F94D-B2E6-8AD820EF20A2}" type="datetime1">
              <a:rPr lang="en-US" altLang="en-US" smtClean="0"/>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08F6350C-EB74-D843-90BB-E3D1FCAC549C}" type="slidenum">
              <a:rPr lang="en-US" altLang="en-US"/>
              <a:pPr/>
              <a:t>‹#›</a:t>
            </a:fld>
            <a:endParaRPr lang="en-US" altLang="en-US"/>
          </a:p>
        </p:txBody>
      </p:sp>
    </p:spTree>
    <p:extLst>
      <p:ext uri="{BB962C8B-B14F-4D97-AF65-F5344CB8AC3E}">
        <p14:creationId xmlns:p14="http://schemas.microsoft.com/office/powerpoint/2010/main" val="1656478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6C6D51DC-7880-7C4D-B895-0054258295A7}"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FEFB3EAE-FA6D-DE41-88B3-E2A24570A5E5}" type="slidenum">
              <a:rPr lang="en-US" altLang="en-US"/>
              <a:pPr/>
              <a:t>‹#›</a:t>
            </a:fld>
            <a:endParaRPr lang="en-US" altLang="en-US"/>
          </a:p>
        </p:txBody>
      </p:sp>
    </p:spTree>
    <p:extLst>
      <p:ext uri="{BB962C8B-B14F-4D97-AF65-F5344CB8AC3E}">
        <p14:creationId xmlns:p14="http://schemas.microsoft.com/office/powerpoint/2010/main" val="11311762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B18FBD58-F57F-D945-A762-0206F12B06D0}"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0359529C-B70C-2A43-B754-1E2DEEEFC6C1}" type="slidenum">
              <a:rPr lang="en-US" altLang="en-US"/>
              <a:pPr/>
              <a:t>‹#›</a:t>
            </a:fld>
            <a:endParaRPr lang="en-US" altLang="en-US"/>
          </a:p>
        </p:txBody>
      </p:sp>
    </p:spTree>
    <p:extLst>
      <p:ext uri="{BB962C8B-B14F-4D97-AF65-F5344CB8AC3E}">
        <p14:creationId xmlns:p14="http://schemas.microsoft.com/office/powerpoint/2010/main" val="16533773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p:txBody>
          <a:bodyPr/>
          <a:lstStyle>
            <a:lvl1pPr>
              <a:defRPr/>
            </a:lvl1pPr>
          </a:lstStyle>
          <a:p>
            <a:fld id="{A5A701A5-FF23-CC4E-85F0-1A1EB8A1D8E5}"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167133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p:spPr>
        <p:txBody>
          <a:bodyPr/>
          <a:lstStyle>
            <a:lvl1pPr>
              <a:defRPr>
                <a:latin typeface="Arial" pitchFamily="-111" charset="0"/>
                <a:ea typeface="ＭＳ Ｐゴシック" pitchFamily="-111" charset="-128"/>
                <a:cs typeface="ＭＳ Ｐゴシック" pitchFamily="-111" charset="-128"/>
              </a:defRPr>
            </a:lvl1pPr>
          </a:lstStyle>
          <a:p>
            <a:pPr>
              <a:defRPr/>
            </a:pPr>
            <a:fld id="{941B3AD2-5193-E34F-81BC-134AB09AD7EE}" type="datetime1">
              <a:rPr lang="en-US" smtClean="0"/>
              <a:t>2/6/26</a:t>
            </a:fld>
            <a:endParaRPr lang="en-US"/>
          </a:p>
        </p:txBody>
      </p:sp>
      <p:sp>
        <p:nvSpPr>
          <p:cNvPr id="7" name="Footer Placeholder 6"/>
          <p:cNvSpPr>
            <a:spLocks noGrp="1"/>
          </p:cNvSpPr>
          <p:nvPr>
            <p:ph type="ftr" sz="quarter" idx="11"/>
            <p:custDataLst>
              <p:tags r:id="rId2"/>
            </p:custDataLst>
          </p:nvPr>
        </p:nvSpPr>
        <p:spPr>
          <a:xfrm>
            <a:off x="3124200" y="6245225"/>
            <a:ext cx="2895600" cy="476250"/>
          </a:xfrm>
        </p:spPr>
        <p:txBody>
          <a:bodyPr/>
          <a:lstStyle>
            <a:lvl1pP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p:spPr>
        <p:txBody>
          <a:bodyPr/>
          <a:lstStyle>
            <a:lvl1pPr>
              <a:defRPr/>
            </a:lvl1pPr>
          </a:lstStyle>
          <a:p>
            <a:fld id="{C611F470-D296-2F41-ABDC-BE329BD5FB8B}" type="slidenum">
              <a:rPr lang="en-US" altLang="en-US"/>
              <a:pPr/>
              <a:t>‹#›</a:t>
            </a:fld>
            <a:endParaRPr lang="en-US" altLang="en-US"/>
          </a:p>
        </p:txBody>
      </p:sp>
    </p:spTree>
    <p:extLst>
      <p:ext uri="{BB962C8B-B14F-4D97-AF65-F5344CB8AC3E}">
        <p14:creationId xmlns:p14="http://schemas.microsoft.com/office/powerpoint/2010/main" val="13954059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594844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454491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60841378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689853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4575198"/>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3594324"/>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9831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2038664370"/>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129566413"/>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80352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77609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4268980"/>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117599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749241873"/>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806862"/>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42999170"/>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2906996"/>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49728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11702305"/>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4420925"/>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93747708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827336327"/>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266033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9126505"/>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5750846"/>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6326217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xfrm>
            <a:off x="6553200" y="6356350"/>
            <a:ext cx="2133600" cy="365125"/>
          </a:xfrm>
          <a:prstGeom prst="rect">
            <a:avLst/>
          </a:prstGeom>
        </p:spPr>
        <p:txBody>
          <a:bodyPr vert="horz" wrap="square" lIns="91320" tIns="45663" rIns="91320" bIns="45663" numCol="1" anchor="t" anchorCtr="0" compatLnSpc="1">
            <a:prstTxWarp prst="textNoShape">
              <a:avLst/>
            </a:prstTxWarp>
          </a:bodyPr>
          <a:lstStyle>
            <a:lvl1pPr>
              <a:defRPr/>
            </a:lvl1pPr>
          </a:lstStyle>
          <a:p>
            <a:fld id="{699FDC25-508B-3941-B830-6FAC85DA45D8}"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271059426"/>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latin typeface="Arial" pitchFamily="-111" charset="0"/>
                <a:ea typeface="ＭＳ Ｐゴシック" pitchFamily="-111" charset="-128"/>
                <a:cs typeface="ＭＳ Ｐゴシック" pitchFamily="-111" charset="-128"/>
              </a:defRPr>
            </a:lvl1pPr>
          </a:lstStyle>
          <a:p>
            <a:pPr>
              <a:defRPr/>
            </a:pPr>
            <a:fld id="{99C34AB4-07E8-E740-BFEC-F3AE6B7C889C}" type="datetime1">
              <a:rPr lang="en-US" smtClean="0"/>
              <a:t>2/6/26</a:t>
            </a:fld>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lvl1pPr>
          </a:lstStyle>
          <a:p>
            <a:fld id="{1E264297-A395-814E-844D-C916611A2DDF}" type="slidenum">
              <a:rPr lang="en-US" altLang="en-US"/>
              <a:pPr/>
              <a:t>‹#›</a:t>
            </a:fld>
            <a:endParaRPr lang="en-US" altLang="en-US"/>
          </a:p>
        </p:txBody>
      </p:sp>
    </p:spTree>
    <p:extLst>
      <p:ext uri="{BB962C8B-B14F-4D97-AF65-F5344CB8AC3E}">
        <p14:creationId xmlns:p14="http://schemas.microsoft.com/office/powerpoint/2010/main" val="9920280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100661313"/>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3925857"/>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141616124"/>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353895"/>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9819582"/>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1100545"/>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8898814"/>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48233367"/>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61051543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5990364"/>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4344043"/>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0313750"/>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4771710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latin typeface="Arial" pitchFamily="-111" charset="0"/>
                <a:ea typeface="ＭＳ Ｐゴシック" pitchFamily="-111" charset="-128"/>
                <a:cs typeface="ＭＳ Ｐゴシック" pitchFamily="-111" charset="-128"/>
              </a:defRPr>
            </a:lvl1pPr>
          </a:lstStyle>
          <a:p>
            <a:pPr>
              <a:defRPr/>
            </a:pPr>
            <a:fld id="{7B5774EA-92F0-1A4B-905F-B9EFED01C6B2}" type="datetime1">
              <a:rPr lang="en-US" smtClean="0"/>
              <a:t>2/6/26</a:t>
            </a:fld>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lvl1pPr>
          </a:lstStyle>
          <a:p>
            <a:fld id="{918B8E3E-4ABE-3A46-A7D3-8BBB454269A1}" type="slidenum">
              <a:rPr lang="en-US" altLang="en-US"/>
              <a:pPr/>
              <a:t>‹#›</a:t>
            </a:fld>
            <a:endParaRPr lang="en-US" altLang="en-US"/>
          </a:p>
        </p:txBody>
      </p:sp>
    </p:spTree>
    <p:extLst>
      <p:ext uri="{BB962C8B-B14F-4D97-AF65-F5344CB8AC3E}">
        <p14:creationId xmlns:p14="http://schemas.microsoft.com/office/powerpoint/2010/main" val="1807851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35642680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5117276"/>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889947178"/>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0695788"/>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939358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9170540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8502651"/>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75239275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74612399"/>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39999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4095060"/>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154967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8439933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solidFill>
                  <a:srgbClr val="000000"/>
                </a:solidFill>
                <a:ea typeface="ＭＳ Ｐゴシック" charset="0"/>
                <a:cs typeface="ＭＳ Ｐゴシック" charset="0"/>
              </a:defRPr>
            </a:lvl1pPr>
          </a:lstStyle>
          <a:p>
            <a:pPr>
              <a:defRPr/>
            </a:pPr>
            <a:fld id="{96B833E8-A17E-1841-B3F9-825D89C679DC}" type="datetime1">
              <a:rPr lang="en-US" altLang="zh-CN" smtClean="0"/>
              <a:t>2/6/26</a:t>
            </a:fld>
            <a:endParaRPr lang="en-US" altLang="zh-CN"/>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solidFill>
                  <a:srgbClr val="000000"/>
                </a:solidFill>
                <a:ea typeface="ＭＳ Ｐゴシック" charset="0"/>
                <a:cs typeface="ＭＳ Ｐゴシック" charset="0"/>
              </a:defRPr>
            </a:lvl1pPr>
          </a:lstStyle>
          <a:p>
            <a:pPr>
              <a:defRPr/>
            </a:pPr>
            <a:endParaRPr lang="en-US" altLang="zh-CN"/>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solidFill>
                  <a:srgbClr val="000000"/>
                </a:solidFill>
              </a:defRPr>
            </a:lvl1pPr>
          </a:lstStyle>
          <a:p>
            <a:fld id="{BF9AFEC6-A831-0B4E-9783-B202D008584B}" type="slidenum">
              <a:rPr lang="en-US" altLang="zh-CN"/>
              <a:pPr/>
              <a:t>‹#›</a:t>
            </a:fld>
            <a:endParaRPr lang="en-US" altLang="zh-CN"/>
          </a:p>
        </p:txBody>
      </p:sp>
    </p:spTree>
    <p:extLst>
      <p:ext uri="{BB962C8B-B14F-4D97-AF65-F5344CB8AC3E}">
        <p14:creationId xmlns:p14="http://schemas.microsoft.com/office/powerpoint/2010/main" val="16755752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3"/>
            <a:ext cx="8229600" cy="4525963"/>
          </a:xfrm>
        </p:spPr>
        <p:txBody>
          <a:bodyPr/>
          <a:lstStyle/>
          <a:p>
            <a:pPr lvl="0"/>
            <a:endParaRPr lang="en-US" noProof="0"/>
          </a:p>
        </p:txBody>
      </p:sp>
      <p:sp>
        <p:nvSpPr>
          <p:cNvPr id="4" name="Date Placeholder 3"/>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solidFill>
                  <a:srgbClr val="000000"/>
                </a:solidFill>
                <a:ea typeface="ＭＳ Ｐゴシック" charset="0"/>
                <a:cs typeface="ＭＳ Ｐゴシック" charset="0"/>
              </a:defRPr>
            </a:lvl1pPr>
          </a:lstStyle>
          <a:p>
            <a:pPr>
              <a:defRPr/>
            </a:pPr>
            <a:fld id="{E3A6922C-FD14-9646-86FF-289E301AE73F}" type="datetime1">
              <a:rPr lang="en-US" altLang="zh-CN" smtClean="0"/>
              <a:t>2/6/26</a:t>
            </a:fld>
            <a:endParaRPr lang="en-US" altLang="zh-CN"/>
          </a:p>
        </p:txBody>
      </p:sp>
      <p:sp>
        <p:nvSpPr>
          <p:cNvPr id="5" name="Footer Placeholder 4"/>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solidFill>
                  <a:srgbClr val="000000"/>
                </a:solidFill>
                <a:ea typeface="ＭＳ Ｐゴシック" charset="0"/>
                <a:cs typeface="ＭＳ Ｐゴシック" charset="0"/>
              </a:defRPr>
            </a:lvl1pPr>
          </a:lstStyle>
          <a:p>
            <a:pPr>
              <a:defRPr/>
            </a:pPr>
            <a:endParaRPr lang="en-US" altLang="zh-CN"/>
          </a:p>
        </p:txBody>
      </p:sp>
      <p:sp>
        <p:nvSpPr>
          <p:cNvPr id="6" name="Slide Number Placeholder 5"/>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solidFill>
                  <a:srgbClr val="000000"/>
                </a:solidFill>
              </a:defRPr>
            </a:lvl1pPr>
          </a:lstStyle>
          <a:p>
            <a:fld id="{2B7E65B3-D2D0-8D41-8DB9-38A312775172}" type="slidenum">
              <a:rPr lang="en-US" altLang="zh-CN"/>
              <a:pPr/>
              <a:t>‹#›</a:t>
            </a:fld>
            <a:endParaRPr lang="en-US" altLang="zh-CN"/>
          </a:p>
        </p:txBody>
      </p:sp>
    </p:spTree>
    <p:extLst>
      <p:ext uri="{BB962C8B-B14F-4D97-AF65-F5344CB8AC3E}">
        <p14:creationId xmlns:p14="http://schemas.microsoft.com/office/powerpoint/2010/main" val="16877767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943947739"/>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421001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855636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9698586"/>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9348094"/>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6297539"/>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614079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46348057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040651434"/>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5960378"/>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097467"/>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20666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3767100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927612902"/>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057331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603570492"/>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7926652"/>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260756"/>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59997301"/>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556028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402724286"/>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593209441"/>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4953865"/>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4429689"/>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228444"/>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4734661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221558440"/>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744729"/>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063958031"/>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3108117"/>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4738097"/>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7905771"/>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9834481"/>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82289067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610120709"/>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169892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704567"/>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87778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2551794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524872353"/>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25458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572276965"/>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455306"/>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3964683"/>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2406219"/>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0028624"/>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60051528"/>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040332871"/>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80573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0048829"/>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409503"/>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51553001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713258270"/>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3363368"/>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40995970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748671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3226340"/>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31518149"/>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747796"/>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89700723"/>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11714261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002245"/>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12284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949345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99089292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926466" name="Rectangle 2"/>
          <p:cNvSpPr>
            <a:spLocks noGrp="1" noChangeArrowheads="1"/>
          </p:cNvSpPr>
          <p:nvPr>
            <p:ph type="ctrTitle"/>
          </p:nvPr>
        </p:nvSpPr>
        <p:spPr>
          <a:xfrm>
            <a:off x="685800" y="2130428"/>
            <a:ext cx="7772400" cy="1470025"/>
          </a:xfrm>
        </p:spPr>
        <p:txBody>
          <a:bodyPr/>
          <a:lstStyle>
            <a:lvl1pPr>
              <a:defRPr/>
            </a:lvl1pPr>
          </a:lstStyle>
          <a:p>
            <a:r>
              <a:rPr lang="en-US"/>
              <a:t>Click to edit Master title style</a:t>
            </a:r>
          </a:p>
        </p:txBody>
      </p:sp>
      <p:sp>
        <p:nvSpPr>
          <p:cNvPr id="4926467" name="Rectangle 3"/>
          <p:cNvSpPr>
            <a:spLocks noGrp="1" noChangeArrowheads="1"/>
          </p:cNvSpPr>
          <p:nvPr>
            <p:ph type="subTitle" idx="1"/>
          </p:nvPr>
        </p:nvSpPr>
        <p:spPr>
          <a:xfrm>
            <a:off x="1371600" y="3886202"/>
            <a:ext cx="6400800" cy="1752600"/>
          </a:xfrm>
        </p:spPr>
        <p:txBody>
          <a:bodyPr/>
          <a:lstStyle>
            <a:lvl1pPr marL="0" indent="0" algn="ctr">
              <a:buFont typeface="Times New Roman" pitchFamily="-65" charset="0"/>
              <a:buNone/>
              <a:defRPr/>
            </a:lvl1pPr>
          </a:lstStyle>
          <a:p>
            <a:r>
              <a:rPr lang="en-US"/>
              <a:t>Click to edit Master subtitle style</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9079DADD-3B80-8141-A734-2E014BD13820}" type="datetime1">
              <a:rPr lang="en-US" altLang="en-US" smtClean="0"/>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2902C027-2749-4E4E-A1E3-61B843AAA266}" type="slidenum">
              <a:rPr lang="en-US" altLang="en-US"/>
              <a:pPr/>
              <a:t>‹#›</a:t>
            </a:fld>
            <a:endParaRPr lang="en-US" altLang="en-US"/>
          </a:p>
        </p:txBody>
      </p:sp>
    </p:spTree>
    <p:extLst>
      <p:ext uri="{BB962C8B-B14F-4D97-AF65-F5344CB8AC3E}">
        <p14:creationId xmlns:p14="http://schemas.microsoft.com/office/powerpoint/2010/main" val="147033223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4B3C0743-5DAB-0948-A43E-B3BD270CCD02}" type="datetime1">
              <a:rPr lang="en-US" altLang="en-US" smtClean="0"/>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04CA685A-582D-C447-AC4D-4C20DBEBD214}" type="slidenum">
              <a:rPr lang="en-US" altLang="en-US"/>
              <a:pPr/>
              <a:t>‹#›</a:t>
            </a:fld>
            <a:endParaRPr lang="en-US" altLang="en-US"/>
          </a:p>
        </p:txBody>
      </p:sp>
    </p:spTree>
    <p:extLst>
      <p:ext uri="{BB962C8B-B14F-4D97-AF65-F5344CB8AC3E}">
        <p14:creationId xmlns:p14="http://schemas.microsoft.com/office/powerpoint/2010/main" val="195469653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BD05A9FC-21FE-5A43-964E-C782A827EC99}" type="datetime1">
              <a:rPr lang="en-US" altLang="en-US" smtClean="0"/>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7BD08060-98CC-884B-AA6E-742B9334D6A5}" type="slidenum">
              <a:rPr lang="en-US" altLang="en-US"/>
              <a:pPr/>
              <a:t>‹#›</a:t>
            </a:fld>
            <a:endParaRPr lang="en-US" altLang="en-US"/>
          </a:p>
        </p:txBody>
      </p:sp>
    </p:spTree>
    <p:extLst>
      <p:ext uri="{BB962C8B-B14F-4D97-AF65-F5344CB8AC3E}">
        <p14:creationId xmlns:p14="http://schemas.microsoft.com/office/powerpoint/2010/main" val="186229212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2D81CEDE-58D6-E742-8BC6-38B956433FE8}" type="datetime1">
              <a:rPr lang="en-US" altLang="en-US" smtClean="0"/>
              <a:t>2/6/26</a:t>
            </a:fld>
            <a:endParaRPr lang="en-US" altLang="en-US"/>
          </a:p>
        </p:txBody>
      </p:sp>
      <p:sp>
        <p:nvSpPr>
          <p:cNvPr id="6"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7"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C212B42E-1571-6F44-A861-1FD6EFCDE678}" type="slidenum">
              <a:rPr lang="en-US" altLang="en-US"/>
              <a:pPr/>
              <a:t>‹#›</a:t>
            </a:fld>
            <a:endParaRPr lang="en-US" altLang="en-US"/>
          </a:p>
        </p:txBody>
      </p:sp>
    </p:spTree>
    <p:extLst>
      <p:ext uri="{BB962C8B-B14F-4D97-AF65-F5344CB8AC3E}">
        <p14:creationId xmlns:p14="http://schemas.microsoft.com/office/powerpoint/2010/main" val="13459128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2571131A-2158-7549-9951-EF889321DF18}" type="datetime1">
              <a:rPr lang="en-US" altLang="en-US" smtClean="0"/>
              <a:t>2/6/26</a:t>
            </a:fld>
            <a:endParaRPr lang="en-US" altLang="en-US"/>
          </a:p>
        </p:txBody>
      </p:sp>
      <p:sp>
        <p:nvSpPr>
          <p:cNvPr id="8"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9"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7661C49B-7946-404A-BBD6-0C22A4047167}" type="slidenum">
              <a:rPr lang="en-US" altLang="en-US"/>
              <a:pPr/>
              <a:t>‹#›</a:t>
            </a:fld>
            <a:endParaRPr lang="en-US" altLang="en-US"/>
          </a:p>
        </p:txBody>
      </p:sp>
    </p:spTree>
    <p:extLst>
      <p:ext uri="{BB962C8B-B14F-4D97-AF65-F5344CB8AC3E}">
        <p14:creationId xmlns:p14="http://schemas.microsoft.com/office/powerpoint/2010/main" val="10132387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79B998F8-F1CF-1548-8FE2-FD127940EBB2}" type="datetime1">
              <a:rPr lang="en-US" altLang="en-US" smtClean="0"/>
              <a:t>2/6/26</a:t>
            </a:fld>
            <a:endParaRPr lang="en-US" altLang="en-US"/>
          </a:p>
        </p:txBody>
      </p:sp>
      <p:sp>
        <p:nvSpPr>
          <p:cNvPr id="4"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5"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A600B73B-4A33-EA46-A436-DE2E5948188A}" type="slidenum">
              <a:rPr lang="en-US" altLang="en-US"/>
              <a:pPr/>
              <a:t>‹#›</a:t>
            </a:fld>
            <a:endParaRPr lang="en-US" altLang="en-US"/>
          </a:p>
        </p:txBody>
      </p:sp>
    </p:spTree>
    <p:extLst>
      <p:ext uri="{BB962C8B-B14F-4D97-AF65-F5344CB8AC3E}">
        <p14:creationId xmlns:p14="http://schemas.microsoft.com/office/powerpoint/2010/main" val="113188485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15BF678F-5C83-2247-8086-482BDE84533B}" type="datetime1">
              <a:rPr lang="en-US" altLang="en-US" smtClean="0"/>
              <a:t>2/6/26</a:t>
            </a:fld>
            <a:endParaRPr lang="en-US" altLang="en-US"/>
          </a:p>
        </p:txBody>
      </p:sp>
      <p:sp>
        <p:nvSpPr>
          <p:cNvPr id="3"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4"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61F08631-3435-DE41-9BDF-8A28D21AE1A2}" type="slidenum">
              <a:rPr lang="en-US" altLang="en-US"/>
              <a:pPr/>
              <a:t>‹#›</a:t>
            </a:fld>
            <a:endParaRPr lang="en-US" altLang="en-US"/>
          </a:p>
        </p:txBody>
      </p:sp>
    </p:spTree>
    <p:extLst>
      <p:ext uri="{BB962C8B-B14F-4D97-AF65-F5344CB8AC3E}">
        <p14:creationId xmlns:p14="http://schemas.microsoft.com/office/powerpoint/2010/main" val="38039017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E979170A-99E7-BA43-B811-62CBFAEF762B}" type="datetime1">
              <a:rPr lang="en-US" altLang="en-US" smtClean="0"/>
              <a:t>2/6/26</a:t>
            </a:fld>
            <a:endParaRPr lang="en-US" altLang="en-US"/>
          </a:p>
        </p:txBody>
      </p:sp>
      <p:sp>
        <p:nvSpPr>
          <p:cNvPr id="6"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7"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D80956E8-F9DC-0C45-8432-7B2E08497882}" type="slidenum">
              <a:rPr lang="en-US" altLang="en-US"/>
              <a:pPr/>
              <a:t>‹#›</a:t>
            </a:fld>
            <a:endParaRPr lang="en-US" altLang="en-US"/>
          </a:p>
        </p:txBody>
      </p:sp>
    </p:spTree>
    <p:extLst>
      <p:ext uri="{BB962C8B-B14F-4D97-AF65-F5344CB8AC3E}">
        <p14:creationId xmlns:p14="http://schemas.microsoft.com/office/powerpoint/2010/main" val="199257659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344E2990-60E1-9240-9301-07CFD86EFB73}" type="datetime1">
              <a:rPr lang="en-US" altLang="en-US" smtClean="0"/>
              <a:t>2/6/26</a:t>
            </a:fld>
            <a:endParaRPr lang="en-US" altLang="en-US"/>
          </a:p>
        </p:txBody>
      </p:sp>
      <p:sp>
        <p:nvSpPr>
          <p:cNvPr id="6"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7"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A69997FD-2911-0F41-B01D-DC987F4E8388}" type="slidenum">
              <a:rPr lang="en-US" altLang="en-US"/>
              <a:pPr/>
              <a:t>‹#›</a:t>
            </a:fld>
            <a:endParaRPr lang="en-US" altLang="en-US"/>
          </a:p>
        </p:txBody>
      </p:sp>
    </p:spTree>
    <p:extLst>
      <p:ext uri="{BB962C8B-B14F-4D97-AF65-F5344CB8AC3E}">
        <p14:creationId xmlns:p14="http://schemas.microsoft.com/office/powerpoint/2010/main" val="23520225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E586F377-5AB6-0541-8BC1-3C953440C5CE}" type="datetime1">
              <a:rPr lang="en-US" altLang="en-US" smtClean="0"/>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FDBDA7C6-0DC9-3B49-A665-8521CA160652}" type="slidenum">
              <a:rPr lang="en-US" altLang="en-US"/>
              <a:pPr/>
              <a:t>‹#›</a:t>
            </a:fld>
            <a:endParaRPr lang="en-US" altLang="en-US"/>
          </a:p>
        </p:txBody>
      </p:sp>
    </p:spTree>
    <p:extLst>
      <p:ext uri="{BB962C8B-B14F-4D97-AF65-F5344CB8AC3E}">
        <p14:creationId xmlns:p14="http://schemas.microsoft.com/office/powerpoint/2010/main" val="83321535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457202"/>
            <a:ext cx="20574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2"/>
            <a:ext cx="60198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E7D54C64-6596-8742-803E-3A751C217EBD}" type="datetime1">
              <a:rPr lang="en-US" altLang="en-US" smtClean="0"/>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F94B9709-2319-4C46-953B-6612F7675059}" type="slidenum">
              <a:rPr lang="en-US" altLang="en-US"/>
              <a:pPr/>
              <a:t>‹#›</a:t>
            </a:fld>
            <a:endParaRPr lang="en-US" altLang="en-US"/>
          </a:p>
        </p:txBody>
      </p:sp>
    </p:spTree>
    <p:extLst>
      <p:ext uri="{BB962C8B-B14F-4D97-AF65-F5344CB8AC3E}">
        <p14:creationId xmlns:p14="http://schemas.microsoft.com/office/powerpoint/2010/main" val="128031113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1A1414B9-E388-8D46-B0E5-E239DAAA0215}"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1FB2B4E6-4347-0E4D-9007-9F2A8E154245}" type="slidenum">
              <a:rPr lang="en-US" altLang="en-US"/>
              <a:pPr/>
              <a:t>‹#›</a:t>
            </a:fld>
            <a:endParaRPr lang="en-US" altLang="en-US"/>
          </a:p>
        </p:txBody>
      </p:sp>
    </p:spTree>
    <p:extLst>
      <p:ext uri="{BB962C8B-B14F-4D97-AF65-F5344CB8AC3E}">
        <p14:creationId xmlns:p14="http://schemas.microsoft.com/office/powerpoint/2010/main" val="176024355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A18AFF7C-5790-FD4E-AAD0-8B131F01B524}"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43063D79-FCBC-F044-ACE3-797D08CB85F0}" type="slidenum">
              <a:rPr lang="en-US" altLang="en-US"/>
              <a:pPr/>
              <a:t>‹#›</a:t>
            </a:fld>
            <a:endParaRPr lang="en-US" altLang="en-US"/>
          </a:p>
        </p:txBody>
      </p:sp>
    </p:spTree>
    <p:extLst>
      <p:ext uri="{BB962C8B-B14F-4D97-AF65-F5344CB8AC3E}">
        <p14:creationId xmlns:p14="http://schemas.microsoft.com/office/powerpoint/2010/main" val="123119237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32171CBD-7D69-FF44-A662-36189F822AC1}"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34A9BC80-7144-2048-A4B8-E3617862001B}" type="slidenum">
              <a:rPr lang="en-US" altLang="en-US"/>
              <a:pPr/>
              <a:t>‹#›</a:t>
            </a:fld>
            <a:endParaRPr lang="en-US" altLang="en-US"/>
          </a:p>
        </p:txBody>
      </p:sp>
    </p:spTree>
    <p:extLst>
      <p:ext uri="{BB962C8B-B14F-4D97-AF65-F5344CB8AC3E}">
        <p14:creationId xmlns:p14="http://schemas.microsoft.com/office/powerpoint/2010/main" val="162259748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fld id="{BFC73B1F-6B6B-E548-BC84-BB6DA2C30E83}" type="datetime1">
              <a:rPr lang="en-US" smtClean="0"/>
              <a:t>2/6/26</a:t>
            </a:fld>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04AB4BA5-1E28-A942-9228-B98E93FDA901}" type="slidenum">
              <a:rPr lang="en-US" altLang="en-US"/>
              <a:pPr/>
              <a:t>‹#›</a:t>
            </a:fld>
            <a:endParaRPr lang="en-US" altLang="en-US"/>
          </a:p>
        </p:txBody>
      </p:sp>
    </p:spTree>
    <p:extLst>
      <p:ext uri="{BB962C8B-B14F-4D97-AF65-F5344CB8AC3E}">
        <p14:creationId xmlns:p14="http://schemas.microsoft.com/office/powerpoint/2010/main" val="11153776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custDataLst>
              <p:tags r:id="rId1"/>
            </p:custDataLst>
          </p:nvPr>
        </p:nvSpPr>
        <p:spPr>
          <a:ln/>
        </p:spPr>
        <p:txBody>
          <a:bodyPr/>
          <a:lstStyle>
            <a:lvl1pPr>
              <a:defRPr/>
            </a:lvl1pPr>
          </a:lstStyle>
          <a:p>
            <a:pPr>
              <a:defRPr/>
            </a:pPr>
            <a:fld id="{2118C31E-FCBF-EC41-9D0D-D9D9D683B6B6}" type="datetime1">
              <a:rPr lang="en-US" smtClean="0"/>
              <a:t>2/6/26</a:t>
            </a:fld>
            <a:endParaRPr lang="en-US"/>
          </a:p>
        </p:txBody>
      </p:sp>
      <p:sp>
        <p:nvSpPr>
          <p:cNvPr id="8"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custDataLst>
              <p:tags r:id="rId3"/>
            </p:custDataLst>
          </p:nvPr>
        </p:nvSpPr>
        <p:spPr>
          <a:ln/>
        </p:spPr>
        <p:txBody>
          <a:bodyPr/>
          <a:lstStyle>
            <a:lvl1pPr>
              <a:defRPr/>
            </a:lvl1pPr>
          </a:lstStyle>
          <a:p>
            <a:fld id="{A6AC875C-3E72-2D43-B37A-24A568C1F147}" type="slidenum">
              <a:rPr lang="en-US" altLang="en-US"/>
              <a:pPr/>
              <a:t>‹#›</a:t>
            </a:fld>
            <a:endParaRPr lang="en-US" altLang="en-US"/>
          </a:p>
        </p:txBody>
      </p:sp>
    </p:spTree>
    <p:extLst>
      <p:ext uri="{BB962C8B-B14F-4D97-AF65-F5344CB8AC3E}">
        <p14:creationId xmlns:p14="http://schemas.microsoft.com/office/powerpoint/2010/main" val="3388882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custDataLst>
              <p:tags r:id="rId1"/>
            </p:custDataLst>
          </p:nvPr>
        </p:nvSpPr>
        <p:spPr>
          <a:ln/>
        </p:spPr>
        <p:txBody>
          <a:bodyPr/>
          <a:lstStyle>
            <a:lvl1pPr>
              <a:defRPr/>
            </a:lvl1pPr>
          </a:lstStyle>
          <a:p>
            <a:pPr>
              <a:defRPr/>
            </a:pPr>
            <a:fld id="{26EB5643-AAAE-6348-BBBC-5125F1B26743}" type="datetime1">
              <a:rPr lang="en-US" smtClean="0"/>
              <a:t>2/6/26</a:t>
            </a:fld>
            <a:endParaRPr lang="en-US"/>
          </a:p>
        </p:txBody>
      </p:sp>
      <p:sp>
        <p:nvSpPr>
          <p:cNvPr id="4"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custDataLst>
              <p:tags r:id="rId3"/>
            </p:custDataLst>
          </p:nvPr>
        </p:nvSpPr>
        <p:spPr>
          <a:ln/>
        </p:spPr>
        <p:txBody>
          <a:bodyPr/>
          <a:lstStyle>
            <a:lvl1pPr>
              <a:defRPr/>
            </a:lvl1pPr>
          </a:lstStyle>
          <a:p>
            <a:fld id="{AAB059CE-D149-1E44-9398-00225DB4EE7F}" type="slidenum">
              <a:rPr lang="en-US" altLang="en-US"/>
              <a:pPr/>
              <a:t>‹#›</a:t>
            </a:fld>
            <a:endParaRPr lang="en-US" altLang="en-US"/>
          </a:p>
        </p:txBody>
      </p:sp>
    </p:spTree>
    <p:extLst>
      <p:ext uri="{BB962C8B-B14F-4D97-AF65-F5344CB8AC3E}">
        <p14:creationId xmlns:p14="http://schemas.microsoft.com/office/powerpoint/2010/main" val="214746984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custDataLst>
              <p:tags r:id="rId1"/>
            </p:custDataLst>
          </p:nvPr>
        </p:nvSpPr>
        <p:spPr>
          <a:ln/>
        </p:spPr>
        <p:txBody>
          <a:bodyPr/>
          <a:lstStyle>
            <a:lvl1pPr>
              <a:defRPr/>
            </a:lvl1pPr>
          </a:lstStyle>
          <a:p>
            <a:pPr>
              <a:defRPr/>
            </a:pPr>
            <a:fld id="{DB471F36-DE28-AF4B-A082-4669AC601C24}" type="datetime1">
              <a:rPr lang="en-US" smtClean="0"/>
              <a:t>2/6/26</a:t>
            </a:fld>
            <a:endParaRPr lang="en-US"/>
          </a:p>
        </p:txBody>
      </p:sp>
      <p:sp>
        <p:nvSpPr>
          <p:cNvPr id="3"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custDataLst>
              <p:tags r:id="rId3"/>
            </p:custDataLst>
          </p:nvPr>
        </p:nvSpPr>
        <p:spPr>
          <a:ln/>
        </p:spPr>
        <p:txBody>
          <a:bodyPr/>
          <a:lstStyle>
            <a:lvl1pPr>
              <a:defRPr/>
            </a:lvl1pPr>
          </a:lstStyle>
          <a:p>
            <a:fld id="{4FCAB19B-D723-9044-903E-19AF389DDF3C}" type="slidenum">
              <a:rPr lang="en-US" altLang="en-US"/>
              <a:pPr/>
              <a:t>‹#›</a:t>
            </a:fld>
            <a:endParaRPr lang="en-US" altLang="en-US"/>
          </a:p>
        </p:txBody>
      </p:sp>
    </p:spTree>
    <p:extLst>
      <p:ext uri="{BB962C8B-B14F-4D97-AF65-F5344CB8AC3E}">
        <p14:creationId xmlns:p14="http://schemas.microsoft.com/office/powerpoint/2010/main" val="43879235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fld id="{6D390C3D-08AB-6147-8E39-872D76373F09}" type="datetime1">
              <a:rPr lang="en-US" smtClean="0"/>
              <a:t>2/6/26</a:t>
            </a:fld>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BC4BEDD0-CA93-974C-AAA2-DF74750DD510}" type="slidenum">
              <a:rPr lang="en-US" altLang="en-US"/>
              <a:pPr/>
              <a:t>‹#›</a:t>
            </a:fld>
            <a:endParaRPr lang="en-US" altLang="en-US"/>
          </a:p>
        </p:txBody>
      </p:sp>
    </p:spTree>
    <p:extLst>
      <p:ext uri="{BB962C8B-B14F-4D97-AF65-F5344CB8AC3E}">
        <p14:creationId xmlns:p14="http://schemas.microsoft.com/office/powerpoint/2010/main" val="191116519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fld id="{345D9D64-70C7-7741-9C4D-E1703B91A659}" type="datetime1">
              <a:rPr lang="en-US" smtClean="0"/>
              <a:t>2/6/26</a:t>
            </a:fld>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C93B4608-094C-A545-8E20-03B871F7B900}" type="slidenum">
              <a:rPr lang="en-US" altLang="en-US"/>
              <a:pPr/>
              <a:t>‹#›</a:t>
            </a:fld>
            <a:endParaRPr lang="en-US" altLang="en-US"/>
          </a:p>
        </p:txBody>
      </p:sp>
    </p:spTree>
    <p:extLst>
      <p:ext uri="{BB962C8B-B14F-4D97-AF65-F5344CB8AC3E}">
        <p14:creationId xmlns:p14="http://schemas.microsoft.com/office/powerpoint/2010/main" val="26944150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B0839928-9DAA-EB4F-90E4-DBD8656954C1}"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B8BBF9DC-4081-5F4B-86DB-17E37BD0F42A}" type="slidenum">
              <a:rPr lang="en-US" altLang="en-US"/>
              <a:pPr/>
              <a:t>‹#›</a:t>
            </a:fld>
            <a:endParaRPr lang="en-US" altLang="en-US"/>
          </a:p>
        </p:txBody>
      </p:sp>
    </p:spTree>
    <p:extLst>
      <p:ext uri="{BB962C8B-B14F-4D97-AF65-F5344CB8AC3E}">
        <p14:creationId xmlns:p14="http://schemas.microsoft.com/office/powerpoint/2010/main" val="214275703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F8B14B3B-4155-5245-A39C-88837D33BE13}"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6C113DDE-B2B6-E045-B865-796B3A1B0631}" type="slidenum">
              <a:rPr lang="en-US" altLang="en-US"/>
              <a:pPr/>
              <a:t>‹#›</a:t>
            </a:fld>
            <a:endParaRPr lang="en-US" altLang="en-US"/>
          </a:p>
        </p:txBody>
      </p:sp>
    </p:spTree>
    <p:extLst>
      <p:ext uri="{BB962C8B-B14F-4D97-AF65-F5344CB8AC3E}">
        <p14:creationId xmlns:p14="http://schemas.microsoft.com/office/powerpoint/2010/main" val="11608776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869470124"/>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324914"/>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8936987"/>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2275856"/>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5373743"/>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734649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32222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841148365"/>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96070985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0281936"/>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1151432"/>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727234" name="Rectangle 2"/>
          <p:cNvSpPr>
            <a:spLocks noGrp="1" noChangeArrowheads="1"/>
          </p:cNvSpPr>
          <p:nvPr>
            <p:ph type="ctrTitle"/>
          </p:nvPr>
        </p:nvSpPr>
        <p:spPr>
          <a:xfrm>
            <a:off x="685800" y="2130428"/>
            <a:ext cx="7772400" cy="1470025"/>
          </a:xfrm>
        </p:spPr>
        <p:txBody>
          <a:bodyPr/>
          <a:lstStyle>
            <a:lvl1pPr>
              <a:defRPr/>
            </a:lvl1pPr>
          </a:lstStyle>
          <a:p>
            <a:r>
              <a:rPr lang="en-US"/>
              <a:t>Click to edit Master title style</a:t>
            </a:r>
          </a:p>
        </p:txBody>
      </p:sp>
      <p:sp>
        <p:nvSpPr>
          <p:cNvPr id="5727235" name="Rectangle 3"/>
          <p:cNvSpPr>
            <a:spLocks noGrp="1" noChangeArrowheads="1"/>
          </p:cNvSpPr>
          <p:nvPr>
            <p:ph type="subTitle" idx="1"/>
          </p:nvPr>
        </p:nvSpPr>
        <p:spPr>
          <a:xfrm>
            <a:off x="1371600" y="3886202"/>
            <a:ext cx="6400800" cy="1752600"/>
          </a:xfrm>
        </p:spPr>
        <p:txBody>
          <a:bodyPr/>
          <a:lstStyle>
            <a:lvl1pPr marL="0" indent="0" algn="ctr">
              <a:buFont typeface="Times New Roman" pitchFamily="-65" charset="0"/>
              <a:buNone/>
              <a:defRPr/>
            </a:lvl1pPr>
          </a:lstStyle>
          <a:p>
            <a:r>
              <a:rPr lang="en-US"/>
              <a:t>Click to edit Master subtitle style</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fld id="{FB88EC5D-6BA7-4443-8503-56E80A9AF6E0}" type="datetime1">
              <a:rPr lang="en-US" smtClean="0"/>
              <a:t>2/6/26</a:t>
            </a:fld>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23D6AF32-A8CA-CF44-A18C-FC1E245212D1}" type="slidenum">
              <a:rPr lang="en-US" altLang="en-US"/>
              <a:pPr/>
              <a:t>‹#›</a:t>
            </a:fld>
            <a:endParaRPr lang="en-US" altLang="en-US"/>
          </a:p>
        </p:txBody>
      </p:sp>
    </p:spTree>
    <p:extLst>
      <p:ext uri="{BB962C8B-B14F-4D97-AF65-F5344CB8AC3E}">
        <p14:creationId xmlns:p14="http://schemas.microsoft.com/office/powerpoint/2010/main" val="118645255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fld id="{02951F55-D666-DB47-8575-1E7382FA679E}" type="datetime1">
              <a:rPr lang="en-US" smtClean="0"/>
              <a:t>2/6/26</a:t>
            </a:fld>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B2AC9A59-719B-8747-AD6A-5484AF1EE92C}" type="slidenum">
              <a:rPr lang="en-US" altLang="en-US"/>
              <a:pPr/>
              <a:t>‹#›</a:t>
            </a:fld>
            <a:endParaRPr lang="en-US" altLang="en-US"/>
          </a:p>
        </p:txBody>
      </p:sp>
    </p:spTree>
    <p:extLst>
      <p:ext uri="{BB962C8B-B14F-4D97-AF65-F5344CB8AC3E}">
        <p14:creationId xmlns:p14="http://schemas.microsoft.com/office/powerpoint/2010/main" val="124431643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fld id="{EF24BE77-198A-1947-916F-C3E0EA5AE628}" type="datetime1">
              <a:rPr lang="en-US" smtClean="0"/>
              <a:t>2/6/26</a:t>
            </a:fld>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52173ED6-0795-5D43-9DB1-7319F3D83B9F}" type="slidenum">
              <a:rPr lang="en-US" altLang="en-US"/>
              <a:pPr/>
              <a:t>‹#›</a:t>
            </a:fld>
            <a:endParaRPr lang="en-US" altLang="en-US"/>
          </a:p>
        </p:txBody>
      </p:sp>
    </p:spTree>
    <p:extLst>
      <p:ext uri="{BB962C8B-B14F-4D97-AF65-F5344CB8AC3E}">
        <p14:creationId xmlns:p14="http://schemas.microsoft.com/office/powerpoint/2010/main" val="97189922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custDataLst>
              <p:tags r:id="rId1"/>
            </p:custDataLst>
          </p:nvPr>
        </p:nvSpPr>
        <p:spPr>
          <a:ln/>
        </p:spPr>
        <p:txBody>
          <a:bodyPr/>
          <a:lstStyle>
            <a:lvl1pPr>
              <a:defRPr/>
            </a:lvl1pPr>
          </a:lstStyle>
          <a:p>
            <a:pPr>
              <a:defRPr/>
            </a:pPr>
            <a:fld id="{787F55A8-021F-2A4C-8E9C-8B9BA782BFA1}" type="datetime1">
              <a:rPr lang="en-US" smtClean="0"/>
              <a:t>2/6/26</a:t>
            </a:fld>
            <a:endParaRPr lang="en-US"/>
          </a:p>
        </p:txBody>
      </p:sp>
      <p:sp>
        <p:nvSpPr>
          <p:cNvPr id="6"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custDataLst>
              <p:tags r:id="rId3"/>
            </p:custDataLst>
          </p:nvPr>
        </p:nvSpPr>
        <p:spPr>
          <a:ln/>
        </p:spPr>
        <p:txBody>
          <a:bodyPr/>
          <a:lstStyle>
            <a:lvl1pPr>
              <a:defRPr/>
            </a:lvl1pPr>
          </a:lstStyle>
          <a:p>
            <a:fld id="{24FF1AC5-6565-834A-B6BF-DF3D6F99CB0A}" type="slidenum">
              <a:rPr lang="en-US" altLang="en-US"/>
              <a:pPr/>
              <a:t>‹#›</a:t>
            </a:fld>
            <a:endParaRPr lang="en-US" altLang="en-US"/>
          </a:p>
        </p:txBody>
      </p:sp>
    </p:spTree>
    <p:extLst>
      <p:ext uri="{BB962C8B-B14F-4D97-AF65-F5344CB8AC3E}">
        <p14:creationId xmlns:p14="http://schemas.microsoft.com/office/powerpoint/2010/main" val="147615327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custDataLst>
              <p:tags r:id="rId1"/>
            </p:custDataLst>
          </p:nvPr>
        </p:nvSpPr>
        <p:spPr>
          <a:ln/>
        </p:spPr>
        <p:txBody>
          <a:bodyPr/>
          <a:lstStyle>
            <a:lvl1pPr>
              <a:defRPr/>
            </a:lvl1pPr>
          </a:lstStyle>
          <a:p>
            <a:pPr>
              <a:defRPr/>
            </a:pPr>
            <a:fld id="{761239FD-ACE0-3E4D-8AAD-0599A9AED61A}" type="datetime1">
              <a:rPr lang="en-US" smtClean="0"/>
              <a:t>2/6/26</a:t>
            </a:fld>
            <a:endParaRPr lang="en-US"/>
          </a:p>
        </p:txBody>
      </p:sp>
      <p:sp>
        <p:nvSpPr>
          <p:cNvPr id="8"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9" name="Rectangle 5"/>
          <p:cNvSpPr>
            <a:spLocks noGrp="1" noChangeArrowheads="1"/>
          </p:cNvSpPr>
          <p:nvPr>
            <p:ph type="sldNum" sz="quarter" idx="12"/>
            <p:custDataLst>
              <p:tags r:id="rId3"/>
            </p:custDataLst>
          </p:nvPr>
        </p:nvSpPr>
        <p:spPr>
          <a:ln/>
        </p:spPr>
        <p:txBody>
          <a:bodyPr/>
          <a:lstStyle>
            <a:lvl1pPr>
              <a:defRPr/>
            </a:lvl1pPr>
          </a:lstStyle>
          <a:p>
            <a:fld id="{B4F6DEE4-2B3A-5244-B93F-FCA43F173F38}" type="slidenum">
              <a:rPr lang="en-US" altLang="en-US"/>
              <a:pPr/>
              <a:t>‹#›</a:t>
            </a:fld>
            <a:endParaRPr lang="en-US" altLang="en-US"/>
          </a:p>
        </p:txBody>
      </p:sp>
    </p:spTree>
    <p:extLst>
      <p:ext uri="{BB962C8B-B14F-4D97-AF65-F5344CB8AC3E}">
        <p14:creationId xmlns:p14="http://schemas.microsoft.com/office/powerpoint/2010/main" val="21397540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custDataLst>
              <p:tags r:id="rId1"/>
            </p:custDataLst>
          </p:nvPr>
        </p:nvSpPr>
        <p:spPr>
          <a:ln/>
        </p:spPr>
        <p:txBody>
          <a:bodyPr/>
          <a:lstStyle>
            <a:lvl1pPr>
              <a:defRPr/>
            </a:lvl1pPr>
          </a:lstStyle>
          <a:p>
            <a:pPr>
              <a:defRPr/>
            </a:pPr>
            <a:fld id="{AEF10CB5-48E0-EE42-AB7F-526B507FDCC7}" type="datetime1">
              <a:rPr lang="en-US" smtClean="0"/>
              <a:t>2/6/26</a:t>
            </a:fld>
            <a:endParaRPr lang="en-US"/>
          </a:p>
        </p:txBody>
      </p:sp>
      <p:sp>
        <p:nvSpPr>
          <p:cNvPr id="4"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5" name="Rectangle 5"/>
          <p:cNvSpPr>
            <a:spLocks noGrp="1" noChangeArrowheads="1"/>
          </p:cNvSpPr>
          <p:nvPr>
            <p:ph type="sldNum" sz="quarter" idx="12"/>
            <p:custDataLst>
              <p:tags r:id="rId3"/>
            </p:custDataLst>
          </p:nvPr>
        </p:nvSpPr>
        <p:spPr>
          <a:ln/>
        </p:spPr>
        <p:txBody>
          <a:bodyPr/>
          <a:lstStyle>
            <a:lvl1pPr>
              <a:defRPr/>
            </a:lvl1pPr>
          </a:lstStyle>
          <a:p>
            <a:fld id="{6214A04A-AF2B-DA4B-825C-C40963384247}" type="slidenum">
              <a:rPr lang="en-US" altLang="en-US"/>
              <a:pPr/>
              <a:t>‹#›</a:t>
            </a:fld>
            <a:endParaRPr lang="en-US" altLang="en-US"/>
          </a:p>
        </p:txBody>
      </p:sp>
    </p:spTree>
    <p:extLst>
      <p:ext uri="{BB962C8B-B14F-4D97-AF65-F5344CB8AC3E}">
        <p14:creationId xmlns:p14="http://schemas.microsoft.com/office/powerpoint/2010/main" val="113990147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custDataLst>
              <p:tags r:id="rId1"/>
            </p:custDataLst>
          </p:nvPr>
        </p:nvSpPr>
        <p:spPr>
          <a:ln/>
        </p:spPr>
        <p:txBody>
          <a:bodyPr/>
          <a:lstStyle>
            <a:lvl1pPr>
              <a:defRPr/>
            </a:lvl1pPr>
          </a:lstStyle>
          <a:p>
            <a:pPr>
              <a:defRPr/>
            </a:pPr>
            <a:fld id="{9BC56C04-49A2-D64A-BDAE-6DDDE092EB80}" type="datetime1">
              <a:rPr lang="en-US" smtClean="0"/>
              <a:t>2/6/26</a:t>
            </a:fld>
            <a:endParaRPr lang="en-US"/>
          </a:p>
        </p:txBody>
      </p:sp>
      <p:sp>
        <p:nvSpPr>
          <p:cNvPr id="3"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4" name="Rectangle 5"/>
          <p:cNvSpPr>
            <a:spLocks noGrp="1" noChangeArrowheads="1"/>
          </p:cNvSpPr>
          <p:nvPr>
            <p:ph type="sldNum" sz="quarter" idx="12"/>
            <p:custDataLst>
              <p:tags r:id="rId3"/>
            </p:custDataLst>
          </p:nvPr>
        </p:nvSpPr>
        <p:spPr>
          <a:ln/>
        </p:spPr>
        <p:txBody>
          <a:bodyPr/>
          <a:lstStyle>
            <a:lvl1pPr>
              <a:defRPr/>
            </a:lvl1pPr>
          </a:lstStyle>
          <a:p>
            <a:fld id="{E3E2B298-2F2B-4E41-BC38-A9C287BC2640}" type="slidenum">
              <a:rPr lang="en-US" altLang="en-US"/>
              <a:pPr/>
              <a:t>‹#›</a:t>
            </a:fld>
            <a:endParaRPr lang="en-US" altLang="en-US"/>
          </a:p>
        </p:txBody>
      </p:sp>
    </p:spTree>
    <p:extLst>
      <p:ext uri="{BB962C8B-B14F-4D97-AF65-F5344CB8AC3E}">
        <p14:creationId xmlns:p14="http://schemas.microsoft.com/office/powerpoint/2010/main" val="162627612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3"/>
          <p:cNvSpPr>
            <a:spLocks noGrp="1" noChangeArrowheads="1"/>
          </p:cNvSpPr>
          <p:nvPr>
            <p:ph type="dt" sz="half" idx="10"/>
            <p:custDataLst>
              <p:tags r:id="rId1"/>
            </p:custDataLst>
          </p:nvPr>
        </p:nvSpPr>
        <p:spPr>
          <a:ln/>
        </p:spPr>
        <p:txBody>
          <a:bodyPr/>
          <a:lstStyle>
            <a:lvl1pPr>
              <a:defRPr/>
            </a:lvl1pPr>
          </a:lstStyle>
          <a:p>
            <a:pPr>
              <a:defRPr/>
            </a:pPr>
            <a:fld id="{682F84D4-382A-5D4C-A0F5-E818BA00FCD3}" type="datetime1">
              <a:rPr lang="en-US" smtClean="0"/>
              <a:t>2/6/26</a:t>
            </a:fld>
            <a:endParaRPr lang="en-US"/>
          </a:p>
        </p:txBody>
      </p:sp>
      <p:sp>
        <p:nvSpPr>
          <p:cNvPr id="6"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custDataLst>
              <p:tags r:id="rId3"/>
            </p:custDataLst>
          </p:nvPr>
        </p:nvSpPr>
        <p:spPr>
          <a:ln/>
        </p:spPr>
        <p:txBody>
          <a:bodyPr/>
          <a:lstStyle>
            <a:lvl1pPr>
              <a:defRPr/>
            </a:lvl1pPr>
          </a:lstStyle>
          <a:p>
            <a:fld id="{752F89FD-F1F1-3C4D-A1C5-7847476696A9}" type="slidenum">
              <a:rPr lang="en-US" altLang="en-US"/>
              <a:pPr/>
              <a:t>‹#›</a:t>
            </a:fld>
            <a:endParaRPr lang="en-US" altLang="en-US"/>
          </a:p>
        </p:txBody>
      </p:sp>
    </p:spTree>
    <p:extLst>
      <p:ext uri="{BB962C8B-B14F-4D97-AF65-F5344CB8AC3E}">
        <p14:creationId xmlns:p14="http://schemas.microsoft.com/office/powerpoint/2010/main" val="65346885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3"/>
          <p:cNvSpPr>
            <a:spLocks noGrp="1" noChangeArrowheads="1"/>
          </p:cNvSpPr>
          <p:nvPr>
            <p:ph type="dt" sz="half" idx="10"/>
            <p:custDataLst>
              <p:tags r:id="rId1"/>
            </p:custDataLst>
          </p:nvPr>
        </p:nvSpPr>
        <p:spPr>
          <a:ln/>
        </p:spPr>
        <p:txBody>
          <a:bodyPr/>
          <a:lstStyle>
            <a:lvl1pPr>
              <a:defRPr/>
            </a:lvl1pPr>
          </a:lstStyle>
          <a:p>
            <a:pPr>
              <a:defRPr/>
            </a:pPr>
            <a:fld id="{B5EF7583-D4DC-6E4D-A2A4-B0921733A35A}" type="datetime1">
              <a:rPr lang="en-US" smtClean="0"/>
              <a:t>2/6/26</a:t>
            </a:fld>
            <a:endParaRPr lang="en-US"/>
          </a:p>
        </p:txBody>
      </p:sp>
      <p:sp>
        <p:nvSpPr>
          <p:cNvPr id="6"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custDataLst>
              <p:tags r:id="rId3"/>
            </p:custDataLst>
          </p:nvPr>
        </p:nvSpPr>
        <p:spPr>
          <a:ln/>
        </p:spPr>
        <p:txBody>
          <a:bodyPr/>
          <a:lstStyle>
            <a:lvl1pPr>
              <a:defRPr/>
            </a:lvl1pPr>
          </a:lstStyle>
          <a:p>
            <a:fld id="{FB04023B-0429-B442-B82B-65BECEC66F1D}" type="slidenum">
              <a:rPr lang="en-US" altLang="en-US"/>
              <a:pPr/>
              <a:t>‹#›</a:t>
            </a:fld>
            <a:endParaRPr lang="en-US" altLang="en-US"/>
          </a:p>
        </p:txBody>
      </p:sp>
    </p:spTree>
    <p:extLst>
      <p:ext uri="{BB962C8B-B14F-4D97-AF65-F5344CB8AC3E}">
        <p14:creationId xmlns:p14="http://schemas.microsoft.com/office/powerpoint/2010/main" val="213079439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fld id="{8E60F6B8-1DC5-B649-9271-0F6516B15E73}" type="datetime1">
              <a:rPr lang="en-US" smtClean="0"/>
              <a:t>2/6/26</a:t>
            </a:fld>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9CE90760-6C75-BF4D-8229-8815E2622A66}" type="slidenum">
              <a:rPr lang="en-US" altLang="en-US"/>
              <a:pPr/>
              <a:t>‹#›</a:t>
            </a:fld>
            <a:endParaRPr lang="en-US" altLang="en-US"/>
          </a:p>
        </p:txBody>
      </p:sp>
    </p:spTree>
    <p:extLst>
      <p:ext uri="{BB962C8B-B14F-4D97-AF65-F5344CB8AC3E}">
        <p14:creationId xmlns:p14="http://schemas.microsoft.com/office/powerpoint/2010/main" val="123903602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457202"/>
            <a:ext cx="20574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2"/>
            <a:ext cx="60198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fld id="{7C403723-8345-234A-BD32-35D00C8DBBFD}" type="datetime1">
              <a:rPr lang="en-US" smtClean="0"/>
              <a:t>2/6/26</a:t>
            </a:fld>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794807C0-0F42-7B46-9344-B73604149FF2}" type="slidenum">
              <a:rPr lang="en-US" altLang="en-US"/>
              <a:pPr/>
              <a:t>‹#›</a:t>
            </a:fld>
            <a:endParaRPr lang="en-US" altLang="en-US"/>
          </a:p>
        </p:txBody>
      </p:sp>
    </p:spTree>
    <p:extLst>
      <p:ext uri="{BB962C8B-B14F-4D97-AF65-F5344CB8AC3E}">
        <p14:creationId xmlns:p14="http://schemas.microsoft.com/office/powerpoint/2010/main" val="188466123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35155884-FE0F-1149-BD75-E2F2E63146A1}"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318B8961-7A3A-3B42-8926-C098CA3C54D6}" type="slidenum">
              <a:rPr lang="en-US" altLang="en-US"/>
              <a:pPr/>
              <a:t>‹#›</a:t>
            </a:fld>
            <a:endParaRPr lang="en-US" altLang="en-US"/>
          </a:p>
        </p:txBody>
      </p:sp>
    </p:spTree>
    <p:extLst>
      <p:ext uri="{BB962C8B-B14F-4D97-AF65-F5344CB8AC3E}">
        <p14:creationId xmlns:p14="http://schemas.microsoft.com/office/powerpoint/2010/main" val="160590823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843CA820-C735-F040-9078-C893E7E17D7B}"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5E4E6775-1C4F-D749-B2BF-4FACDDC50D12}" type="slidenum">
              <a:rPr lang="en-US" altLang="en-US"/>
              <a:pPr/>
              <a:t>‹#›</a:t>
            </a:fld>
            <a:endParaRPr lang="en-US" altLang="en-US"/>
          </a:p>
        </p:txBody>
      </p:sp>
    </p:spTree>
    <p:extLst>
      <p:ext uri="{BB962C8B-B14F-4D97-AF65-F5344CB8AC3E}">
        <p14:creationId xmlns:p14="http://schemas.microsoft.com/office/powerpoint/2010/main" val="135057379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29153546-983C-3844-BACA-E709383A6AB7}"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E2D59916-93CB-604D-A861-D604A8401791}" type="slidenum">
              <a:rPr lang="en-US" altLang="en-US"/>
              <a:pPr/>
              <a:t>‹#›</a:t>
            </a:fld>
            <a:endParaRPr lang="en-US" altLang="en-US"/>
          </a:p>
        </p:txBody>
      </p:sp>
    </p:spTree>
    <p:extLst>
      <p:ext uri="{BB962C8B-B14F-4D97-AF65-F5344CB8AC3E}">
        <p14:creationId xmlns:p14="http://schemas.microsoft.com/office/powerpoint/2010/main" val="7606581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fld id="{E8ADB2FD-BBBB-7744-B438-28906D481BC3}" type="datetime1">
              <a:rPr lang="en-US" smtClean="0"/>
              <a:t>2/6/26</a:t>
            </a:fld>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87A135C8-DDC8-8445-9FAC-3138C9B5F094}" type="slidenum">
              <a:rPr lang="en-US" altLang="en-US"/>
              <a:pPr/>
              <a:t>‹#›</a:t>
            </a:fld>
            <a:endParaRPr lang="en-US" altLang="en-US"/>
          </a:p>
        </p:txBody>
      </p:sp>
    </p:spTree>
    <p:extLst>
      <p:ext uri="{BB962C8B-B14F-4D97-AF65-F5344CB8AC3E}">
        <p14:creationId xmlns:p14="http://schemas.microsoft.com/office/powerpoint/2010/main" val="160589442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custDataLst>
              <p:tags r:id="rId1"/>
            </p:custDataLst>
          </p:nvPr>
        </p:nvSpPr>
        <p:spPr>
          <a:ln/>
        </p:spPr>
        <p:txBody>
          <a:bodyPr/>
          <a:lstStyle>
            <a:lvl1pPr>
              <a:defRPr/>
            </a:lvl1pPr>
          </a:lstStyle>
          <a:p>
            <a:pPr>
              <a:defRPr/>
            </a:pPr>
            <a:fld id="{54EBC83D-B668-604B-9066-EF4684F4EC30}" type="datetime1">
              <a:rPr lang="en-US" smtClean="0"/>
              <a:t>2/6/26</a:t>
            </a:fld>
            <a:endParaRPr lang="en-US"/>
          </a:p>
        </p:txBody>
      </p:sp>
      <p:sp>
        <p:nvSpPr>
          <p:cNvPr id="8"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custDataLst>
              <p:tags r:id="rId3"/>
            </p:custDataLst>
          </p:nvPr>
        </p:nvSpPr>
        <p:spPr>
          <a:ln/>
        </p:spPr>
        <p:txBody>
          <a:bodyPr/>
          <a:lstStyle>
            <a:lvl1pPr>
              <a:defRPr/>
            </a:lvl1pPr>
          </a:lstStyle>
          <a:p>
            <a:fld id="{BDB4B1E1-F38F-294D-A614-8A5517C1D55C}" type="slidenum">
              <a:rPr lang="en-US" altLang="en-US"/>
              <a:pPr/>
              <a:t>‹#›</a:t>
            </a:fld>
            <a:endParaRPr lang="en-US" altLang="en-US"/>
          </a:p>
        </p:txBody>
      </p:sp>
    </p:spTree>
    <p:extLst>
      <p:ext uri="{BB962C8B-B14F-4D97-AF65-F5344CB8AC3E}">
        <p14:creationId xmlns:p14="http://schemas.microsoft.com/office/powerpoint/2010/main" val="178936614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custDataLst>
              <p:tags r:id="rId1"/>
            </p:custDataLst>
          </p:nvPr>
        </p:nvSpPr>
        <p:spPr>
          <a:ln/>
        </p:spPr>
        <p:txBody>
          <a:bodyPr/>
          <a:lstStyle>
            <a:lvl1pPr>
              <a:defRPr/>
            </a:lvl1pPr>
          </a:lstStyle>
          <a:p>
            <a:pPr>
              <a:defRPr/>
            </a:pPr>
            <a:fld id="{3F0981BF-9E3A-4445-8420-C580F7206AD9}" type="datetime1">
              <a:rPr lang="en-US" smtClean="0"/>
              <a:t>2/6/26</a:t>
            </a:fld>
            <a:endParaRPr lang="en-US"/>
          </a:p>
        </p:txBody>
      </p:sp>
      <p:sp>
        <p:nvSpPr>
          <p:cNvPr id="4"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custDataLst>
              <p:tags r:id="rId3"/>
            </p:custDataLst>
          </p:nvPr>
        </p:nvSpPr>
        <p:spPr>
          <a:ln/>
        </p:spPr>
        <p:txBody>
          <a:bodyPr/>
          <a:lstStyle>
            <a:lvl1pPr>
              <a:defRPr/>
            </a:lvl1pPr>
          </a:lstStyle>
          <a:p>
            <a:fld id="{536B22AB-E680-414C-B389-CA7C76C30742}" type="slidenum">
              <a:rPr lang="en-US" altLang="en-US"/>
              <a:pPr/>
              <a:t>‹#›</a:t>
            </a:fld>
            <a:endParaRPr lang="en-US" altLang="en-US"/>
          </a:p>
        </p:txBody>
      </p:sp>
    </p:spTree>
    <p:extLst>
      <p:ext uri="{BB962C8B-B14F-4D97-AF65-F5344CB8AC3E}">
        <p14:creationId xmlns:p14="http://schemas.microsoft.com/office/powerpoint/2010/main" val="198723101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custDataLst>
              <p:tags r:id="rId1"/>
            </p:custDataLst>
          </p:nvPr>
        </p:nvSpPr>
        <p:spPr>
          <a:ln/>
        </p:spPr>
        <p:txBody>
          <a:bodyPr/>
          <a:lstStyle>
            <a:lvl1pPr>
              <a:defRPr/>
            </a:lvl1pPr>
          </a:lstStyle>
          <a:p>
            <a:pPr>
              <a:defRPr/>
            </a:pPr>
            <a:fld id="{B4C5F67A-5407-684F-BCBF-56B8EE5FF1A9}" type="datetime1">
              <a:rPr lang="en-US" smtClean="0"/>
              <a:t>2/6/26</a:t>
            </a:fld>
            <a:endParaRPr lang="en-US"/>
          </a:p>
        </p:txBody>
      </p:sp>
      <p:sp>
        <p:nvSpPr>
          <p:cNvPr id="3"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custDataLst>
              <p:tags r:id="rId3"/>
            </p:custDataLst>
          </p:nvPr>
        </p:nvSpPr>
        <p:spPr>
          <a:ln/>
        </p:spPr>
        <p:txBody>
          <a:bodyPr/>
          <a:lstStyle>
            <a:lvl1pPr>
              <a:defRPr/>
            </a:lvl1pPr>
          </a:lstStyle>
          <a:p>
            <a:fld id="{30DD996D-F9F8-1E4B-BE46-38AB6BECA3E1}" type="slidenum">
              <a:rPr lang="en-US" altLang="en-US"/>
              <a:pPr/>
              <a:t>‹#›</a:t>
            </a:fld>
            <a:endParaRPr lang="en-US" altLang="en-US"/>
          </a:p>
        </p:txBody>
      </p:sp>
    </p:spTree>
    <p:extLst>
      <p:ext uri="{BB962C8B-B14F-4D97-AF65-F5344CB8AC3E}">
        <p14:creationId xmlns:p14="http://schemas.microsoft.com/office/powerpoint/2010/main" val="187533592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fld id="{E2962145-021B-994B-90FD-A45DF0F50665}" type="datetime1">
              <a:rPr lang="en-US" smtClean="0"/>
              <a:t>2/6/26</a:t>
            </a:fld>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B0146786-B45D-0A48-93D7-7AEB6FE78EEB}" type="slidenum">
              <a:rPr lang="en-US" altLang="en-US"/>
              <a:pPr/>
              <a:t>‹#›</a:t>
            </a:fld>
            <a:endParaRPr lang="en-US" altLang="en-US"/>
          </a:p>
        </p:txBody>
      </p:sp>
    </p:spTree>
    <p:extLst>
      <p:ext uri="{BB962C8B-B14F-4D97-AF65-F5344CB8AC3E}">
        <p14:creationId xmlns:p14="http://schemas.microsoft.com/office/powerpoint/2010/main" val="178463952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fld id="{757025AA-365C-7C44-A7ED-F7C3545020E1}" type="datetime1">
              <a:rPr lang="en-US" smtClean="0"/>
              <a:t>2/6/26</a:t>
            </a:fld>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FF39F8C2-6093-1D48-A70F-C309A6240599}" type="slidenum">
              <a:rPr lang="en-US" altLang="en-US"/>
              <a:pPr/>
              <a:t>‹#›</a:t>
            </a:fld>
            <a:endParaRPr lang="en-US" altLang="en-US"/>
          </a:p>
        </p:txBody>
      </p:sp>
    </p:spTree>
    <p:extLst>
      <p:ext uri="{BB962C8B-B14F-4D97-AF65-F5344CB8AC3E}">
        <p14:creationId xmlns:p14="http://schemas.microsoft.com/office/powerpoint/2010/main" val="210331877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93D90D9B-0A95-8149-8700-7841C4DCF8A0}"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881640B8-5FF2-8F47-BA7B-018FDBFC8B66}" type="slidenum">
              <a:rPr lang="en-US" altLang="en-US"/>
              <a:pPr/>
              <a:t>‹#›</a:t>
            </a:fld>
            <a:endParaRPr lang="en-US" altLang="en-US"/>
          </a:p>
        </p:txBody>
      </p:sp>
    </p:spTree>
    <p:extLst>
      <p:ext uri="{BB962C8B-B14F-4D97-AF65-F5344CB8AC3E}">
        <p14:creationId xmlns:p14="http://schemas.microsoft.com/office/powerpoint/2010/main" val="159732240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457202"/>
            <a:ext cx="20574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2"/>
            <a:ext cx="60198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BFACEC74-2754-704C-9C4A-6B9D501600C2}"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AE0A68AB-0137-FE4C-946B-37202996745E}" type="slidenum">
              <a:rPr lang="en-US" altLang="en-US"/>
              <a:pPr/>
              <a:t>‹#›</a:t>
            </a:fld>
            <a:endParaRPr lang="en-US" altLang="en-US"/>
          </a:p>
        </p:txBody>
      </p:sp>
    </p:spTree>
    <p:extLst>
      <p:ext uri="{BB962C8B-B14F-4D97-AF65-F5344CB8AC3E}">
        <p14:creationId xmlns:p14="http://schemas.microsoft.com/office/powerpoint/2010/main" val="193996444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custDataLst>
              <p:tags r:id="rId1"/>
            </p:custDataLst>
          </p:nvPr>
        </p:nvGrpSpPr>
        <p:grpSpPr bwMode="auto">
          <a:xfrm>
            <a:off x="2693988" y="2182813"/>
            <a:ext cx="5129212" cy="4602162"/>
            <a:chOff x="1663" y="1348"/>
            <a:chExt cx="3167" cy="2841"/>
          </a:xfrm>
        </p:grpSpPr>
        <p:sp>
          <p:nvSpPr>
            <p:cNvPr id="5" name="McK Confidential" hidden="1"/>
            <p:cNvSpPr txBox="1">
              <a:spLocks noChangeArrowheads="1"/>
            </p:cNvSpPr>
            <p:nvPr userDrawn="1"/>
          </p:nvSpPr>
          <p:spPr bwMode="auto">
            <a:xfrm>
              <a:off x="1663" y="1348"/>
              <a:ext cx="936" cy="1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33450" eaLnBrk="0" hangingPunct="0">
                <a:defRPr sz="1200" b="1">
                  <a:solidFill>
                    <a:schemeClr val="tx1"/>
                  </a:solidFill>
                  <a:latin typeface="Arial" charset="0"/>
                  <a:ea typeface="ＭＳ Ｐゴシック" charset="0"/>
                  <a:cs typeface="ＭＳ Ｐゴシック" charset="0"/>
                </a:defRPr>
              </a:lvl1pPr>
              <a:lvl2pPr marL="742950" indent="-285750" defTabSz="933450" eaLnBrk="0" hangingPunct="0">
                <a:defRPr sz="1200" b="1">
                  <a:solidFill>
                    <a:schemeClr val="tx1"/>
                  </a:solidFill>
                  <a:latin typeface="Arial" charset="0"/>
                  <a:ea typeface="ＭＳ Ｐゴシック" charset="0"/>
                </a:defRPr>
              </a:lvl2pPr>
              <a:lvl3pPr marL="1143000" indent="-228600" defTabSz="933450" eaLnBrk="0" hangingPunct="0">
                <a:defRPr sz="1200" b="1">
                  <a:solidFill>
                    <a:schemeClr val="tx1"/>
                  </a:solidFill>
                  <a:latin typeface="Arial" charset="0"/>
                  <a:ea typeface="ＭＳ Ｐゴシック" charset="0"/>
                </a:defRPr>
              </a:lvl3pPr>
              <a:lvl4pPr marL="1600200" indent="-228600" defTabSz="933450" eaLnBrk="0" hangingPunct="0">
                <a:defRPr sz="1200" b="1">
                  <a:solidFill>
                    <a:schemeClr val="tx1"/>
                  </a:solidFill>
                  <a:latin typeface="Arial" charset="0"/>
                  <a:ea typeface="ＭＳ Ｐゴシック" charset="0"/>
                </a:defRPr>
              </a:lvl4pPr>
              <a:lvl5pPr marL="2057400" indent="-228600" defTabSz="933450" eaLnBrk="0" hangingPunct="0">
                <a:defRPr sz="1200" b="1">
                  <a:solidFill>
                    <a:schemeClr val="tx1"/>
                  </a:solidFill>
                  <a:latin typeface="Arial" charset="0"/>
                  <a:ea typeface="ＭＳ Ｐゴシック" charset="0"/>
                </a:defRPr>
              </a:lvl5pPr>
              <a:lvl6pPr marL="2514600" indent="-228600" defTabSz="933450"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33450"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33450"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3345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defRPr/>
              </a:pPr>
              <a:r>
                <a:rPr lang="en-US" sz="1400" b="0"/>
                <a:t>CONFIDENTIAL</a:t>
              </a:r>
            </a:p>
          </p:txBody>
        </p:sp>
        <p:sp>
          <p:nvSpPr>
            <p:cNvPr id="6" name="McK Document" hidden="1"/>
            <p:cNvSpPr txBox="1">
              <a:spLocks noChangeArrowheads="1"/>
            </p:cNvSpPr>
            <p:nvPr userDrawn="1"/>
          </p:nvSpPr>
          <p:spPr bwMode="auto">
            <a:xfrm>
              <a:off x="1663" y="3027"/>
              <a:ext cx="3167" cy="1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33450" eaLnBrk="0" hangingPunct="0">
                <a:defRPr sz="1200" b="1">
                  <a:solidFill>
                    <a:schemeClr val="tx1"/>
                  </a:solidFill>
                  <a:latin typeface="Arial" charset="0"/>
                  <a:ea typeface="ＭＳ Ｐゴシック" charset="0"/>
                  <a:cs typeface="ＭＳ Ｐゴシック" charset="0"/>
                </a:defRPr>
              </a:lvl1pPr>
              <a:lvl2pPr marL="742950" indent="-285750" defTabSz="933450" eaLnBrk="0" hangingPunct="0">
                <a:defRPr sz="1200" b="1">
                  <a:solidFill>
                    <a:schemeClr val="tx1"/>
                  </a:solidFill>
                  <a:latin typeface="Arial" charset="0"/>
                  <a:ea typeface="ＭＳ Ｐゴシック" charset="0"/>
                </a:defRPr>
              </a:lvl2pPr>
              <a:lvl3pPr marL="1143000" indent="-228600" defTabSz="933450" eaLnBrk="0" hangingPunct="0">
                <a:defRPr sz="1200" b="1">
                  <a:solidFill>
                    <a:schemeClr val="tx1"/>
                  </a:solidFill>
                  <a:latin typeface="Arial" charset="0"/>
                  <a:ea typeface="ＭＳ Ｐゴシック" charset="0"/>
                </a:defRPr>
              </a:lvl3pPr>
              <a:lvl4pPr marL="1600200" indent="-228600" defTabSz="933450" eaLnBrk="0" hangingPunct="0">
                <a:defRPr sz="1200" b="1">
                  <a:solidFill>
                    <a:schemeClr val="tx1"/>
                  </a:solidFill>
                  <a:latin typeface="Arial" charset="0"/>
                  <a:ea typeface="ＭＳ Ｐゴシック" charset="0"/>
                </a:defRPr>
              </a:lvl4pPr>
              <a:lvl5pPr marL="2057400" indent="-228600" defTabSz="933450" eaLnBrk="0" hangingPunct="0">
                <a:defRPr sz="1200" b="1">
                  <a:solidFill>
                    <a:schemeClr val="tx1"/>
                  </a:solidFill>
                  <a:latin typeface="Arial" charset="0"/>
                  <a:ea typeface="ＭＳ Ｐゴシック" charset="0"/>
                </a:defRPr>
              </a:lvl5pPr>
              <a:lvl6pPr marL="2514600" indent="-228600" defTabSz="933450"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33450"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33450"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3345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defRPr/>
              </a:pPr>
              <a:r>
                <a:rPr lang="en-US" sz="1400" b="0"/>
                <a:t>Document</a:t>
              </a:r>
            </a:p>
          </p:txBody>
        </p:sp>
        <p:sp>
          <p:nvSpPr>
            <p:cNvPr id="7" name="McK Date" hidden="1"/>
            <p:cNvSpPr txBox="1">
              <a:spLocks noChangeArrowheads="1"/>
            </p:cNvSpPr>
            <p:nvPr userDrawn="1"/>
          </p:nvSpPr>
          <p:spPr bwMode="auto">
            <a:xfrm>
              <a:off x="1663" y="3216"/>
              <a:ext cx="3167" cy="1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33450" eaLnBrk="0" hangingPunct="0">
                <a:defRPr sz="1200" b="1">
                  <a:solidFill>
                    <a:schemeClr val="tx1"/>
                  </a:solidFill>
                  <a:latin typeface="Arial" charset="0"/>
                  <a:ea typeface="ＭＳ Ｐゴシック" charset="0"/>
                  <a:cs typeface="ＭＳ Ｐゴシック" charset="0"/>
                </a:defRPr>
              </a:lvl1pPr>
              <a:lvl2pPr marL="742950" indent="-285750" defTabSz="933450" eaLnBrk="0" hangingPunct="0">
                <a:defRPr sz="1200" b="1">
                  <a:solidFill>
                    <a:schemeClr val="tx1"/>
                  </a:solidFill>
                  <a:latin typeface="Arial" charset="0"/>
                  <a:ea typeface="ＭＳ Ｐゴシック" charset="0"/>
                </a:defRPr>
              </a:lvl2pPr>
              <a:lvl3pPr marL="1143000" indent="-228600" defTabSz="933450" eaLnBrk="0" hangingPunct="0">
                <a:defRPr sz="1200" b="1">
                  <a:solidFill>
                    <a:schemeClr val="tx1"/>
                  </a:solidFill>
                  <a:latin typeface="Arial" charset="0"/>
                  <a:ea typeface="ＭＳ Ｐゴシック" charset="0"/>
                </a:defRPr>
              </a:lvl3pPr>
              <a:lvl4pPr marL="1600200" indent="-228600" defTabSz="933450" eaLnBrk="0" hangingPunct="0">
                <a:defRPr sz="1200" b="1">
                  <a:solidFill>
                    <a:schemeClr val="tx1"/>
                  </a:solidFill>
                  <a:latin typeface="Arial" charset="0"/>
                  <a:ea typeface="ＭＳ Ｐゴシック" charset="0"/>
                </a:defRPr>
              </a:lvl4pPr>
              <a:lvl5pPr marL="2057400" indent="-228600" defTabSz="933450" eaLnBrk="0" hangingPunct="0">
                <a:defRPr sz="1200" b="1">
                  <a:solidFill>
                    <a:schemeClr val="tx1"/>
                  </a:solidFill>
                  <a:latin typeface="Arial" charset="0"/>
                  <a:ea typeface="ＭＳ Ｐゴシック" charset="0"/>
                </a:defRPr>
              </a:lvl5pPr>
              <a:lvl6pPr marL="2514600" indent="-228600" defTabSz="933450"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33450"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33450"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3345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defRPr/>
              </a:pPr>
              <a:r>
                <a:rPr lang="en-US" sz="1400" b="0"/>
                <a:t>Date</a:t>
              </a:r>
            </a:p>
          </p:txBody>
        </p:sp>
        <p:sp>
          <p:nvSpPr>
            <p:cNvPr id="8" name="McK Disclaimer" hidden="1"/>
            <p:cNvSpPr>
              <a:spLocks noChangeArrowheads="1"/>
            </p:cNvSpPr>
            <p:nvPr userDrawn="1">
              <p:custDataLst>
                <p:tags r:id="rId3"/>
              </p:custDataLst>
            </p:nvPr>
          </p:nvSpPr>
          <p:spPr bwMode="auto">
            <a:xfrm>
              <a:off x="1663" y="3759"/>
              <a:ext cx="2391" cy="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817563" eaLnBrk="0" hangingPunct="0">
                <a:defRPr sz="1200" b="1">
                  <a:solidFill>
                    <a:schemeClr val="tx1"/>
                  </a:solidFill>
                  <a:latin typeface="Arial" charset="0"/>
                  <a:ea typeface="ＭＳ Ｐゴシック" charset="-128"/>
                </a:defRPr>
              </a:lvl1pPr>
              <a:lvl2pPr marL="742950" indent="-285750" defTabSz="817563" eaLnBrk="0" hangingPunct="0">
                <a:defRPr sz="1200" b="1">
                  <a:solidFill>
                    <a:schemeClr val="tx1"/>
                  </a:solidFill>
                  <a:latin typeface="Arial" charset="0"/>
                  <a:ea typeface="ＭＳ Ｐゴシック" charset="-128"/>
                </a:defRPr>
              </a:lvl2pPr>
              <a:lvl3pPr marL="1143000" indent="-228600" defTabSz="817563" eaLnBrk="0" hangingPunct="0">
                <a:defRPr sz="1200" b="1">
                  <a:solidFill>
                    <a:schemeClr val="tx1"/>
                  </a:solidFill>
                  <a:latin typeface="Arial" charset="0"/>
                  <a:ea typeface="ＭＳ Ｐゴシック" charset="-128"/>
                </a:defRPr>
              </a:lvl3pPr>
              <a:lvl4pPr marL="1600200" indent="-228600" defTabSz="817563" eaLnBrk="0" hangingPunct="0">
                <a:defRPr sz="1200" b="1">
                  <a:solidFill>
                    <a:schemeClr val="tx1"/>
                  </a:solidFill>
                  <a:latin typeface="Arial" charset="0"/>
                  <a:ea typeface="ＭＳ Ｐゴシック" charset="-128"/>
                </a:defRPr>
              </a:lvl4pPr>
              <a:lvl5pPr marL="2057400" indent="-228600" defTabSz="817563" eaLnBrk="0" hangingPunct="0">
                <a:defRPr sz="1200" b="1">
                  <a:solidFill>
                    <a:schemeClr val="tx1"/>
                  </a:solidFill>
                  <a:latin typeface="Arial" charset="0"/>
                  <a:ea typeface="ＭＳ Ｐゴシック" charset="-128"/>
                </a:defRPr>
              </a:lvl5pPr>
              <a:lvl6pPr marL="2514600" indent="-228600" defTabSz="81756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81756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81756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817563" eaLnBrk="0" fontAlgn="base" hangingPunct="0">
                <a:spcBef>
                  <a:spcPct val="0"/>
                </a:spcBef>
                <a:spcAft>
                  <a:spcPct val="0"/>
                </a:spcAft>
                <a:defRPr sz="1200" b="1">
                  <a:solidFill>
                    <a:schemeClr val="tx1"/>
                  </a:solidFill>
                  <a:latin typeface="Arial" charset="0"/>
                  <a:ea typeface="ＭＳ Ｐゴシック" charset="-128"/>
                </a:defRPr>
              </a:lvl9pPr>
            </a:lstStyle>
            <a:p>
              <a:r>
                <a:rPr lang="en-US" altLang="en-US" sz="900" b="0"/>
                <a:t>This report is solely for the use of client personnel.  No part of it may be circulated, quoted, or reproduced for distribution outside the client organization without prior written approval from McKinsey &amp; Company, Inc. This material was used by McKinsey &amp; Company, Inc., during an oral presentation; it is not a complete record of the discussion.</a:t>
              </a:r>
            </a:p>
          </p:txBody>
        </p:sp>
      </p:grpSp>
      <p:sp>
        <p:nvSpPr>
          <p:cNvPr id="6560776" name="Rectangle 8"/>
          <p:cNvSpPr>
            <a:spLocks noGrp="1" noChangeArrowheads="1"/>
          </p:cNvSpPr>
          <p:nvPr>
            <p:ph type="ctrTitle"/>
          </p:nvPr>
        </p:nvSpPr>
        <p:spPr>
          <a:xfrm>
            <a:off x="2693988" y="2757488"/>
            <a:ext cx="5129212" cy="368691"/>
          </a:xfrm>
        </p:spPr>
        <p:txBody>
          <a:bodyPr/>
          <a:lstStyle>
            <a:lvl1pPr>
              <a:defRPr sz="2400" b="0"/>
            </a:lvl1pPr>
          </a:lstStyle>
          <a:p>
            <a:r>
              <a:rPr lang="en-US"/>
              <a:t>Click to edit Master title style</a:t>
            </a:r>
          </a:p>
        </p:txBody>
      </p:sp>
      <p:sp>
        <p:nvSpPr>
          <p:cNvPr id="6560777" name="Rectangle 9"/>
          <p:cNvSpPr>
            <a:spLocks noGrp="1" noChangeArrowheads="1"/>
          </p:cNvSpPr>
          <p:nvPr>
            <p:ph type="subTitle" idx="1"/>
          </p:nvPr>
        </p:nvSpPr>
        <p:spPr>
          <a:xfrm>
            <a:off x="2693988" y="3962406"/>
            <a:ext cx="5129212" cy="214802"/>
          </a:xfrm>
        </p:spPr>
        <p:txBody>
          <a:bodyPr/>
          <a:lstStyle>
            <a:lvl1pPr>
              <a:defRPr sz="1400"/>
            </a:lvl1pPr>
          </a:lstStyle>
          <a:p>
            <a:r>
              <a:rPr lang="en-US"/>
              <a:t>Click to edit Master subtitle style</a:t>
            </a:r>
          </a:p>
        </p:txBody>
      </p:sp>
      <p:sp>
        <p:nvSpPr>
          <p:cNvPr id="9" name="doc id"/>
          <p:cNvSpPr>
            <a:spLocks noGrp="1" noChangeArrowheads="1"/>
          </p:cNvSpPr>
          <p:nvPr>
            <p:ph type="ftr" sz="quarter" idx="10"/>
            <p:custDataLst>
              <p:tags r:id="rId2"/>
            </p:custDataLst>
          </p:nvPr>
        </p:nvSpPr>
        <p:spPr/>
        <p:txBody>
          <a:bodyPr/>
          <a:lstStyle>
            <a:lvl1pPr>
              <a:defRPr/>
            </a:lvl1pPr>
          </a:lstStyle>
          <a:p>
            <a:pPr>
              <a:defRPr/>
            </a:pPr>
            <a:endParaRPr lang="de-DE"/>
          </a:p>
        </p:txBody>
      </p:sp>
    </p:spTree>
    <p:extLst>
      <p:ext uri="{BB962C8B-B14F-4D97-AF65-F5344CB8AC3E}">
        <p14:creationId xmlns:p14="http://schemas.microsoft.com/office/powerpoint/2010/main" val="137097381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22914" name="Rectangle 2"/>
          <p:cNvSpPr>
            <a:spLocks noGrp="1" noChangeArrowheads="1"/>
          </p:cNvSpPr>
          <p:nvPr>
            <p:ph type="ctrTitle" sz="quarter"/>
          </p:nvPr>
        </p:nvSpPr>
        <p:spPr>
          <a:xfrm>
            <a:off x="685800" y="1676403"/>
            <a:ext cx="7772400" cy="1828800"/>
          </a:xfrm>
        </p:spPr>
        <p:txBody>
          <a:bodyPr/>
          <a:lstStyle>
            <a:lvl1pPr>
              <a:defRPr/>
            </a:lvl1pPr>
          </a:lstStyle>
          <a:p>
            <a:r>
              <a:rPr lang="en-US"/>
              <a:t>Click to edit Master title style</a:t>
            </a:r>
          </a:p>
        </p:txBody>
      </p:sp>
      <p:sp>
        <p:nvSpPr>
          <p:cNvPr id="422915" name="Rectangle 3"/>
          <p:cNvSpPr>
            <a:spLocks noGrp="1" noChangeArrowheads="1"/>
          </p:cNvSpPr>
          <p:nvPr>
            <p:ph type="subTitle" sz="quarter" idx="1"/>
          </p:nvPr>
        </p:nvSpPr>
        <p:spPr>
          <a:xfrm>
            <a:off x="1371600" y="3886202"/>
            <a:ext cx="6400800" cy="1752600"/>
          </a:xfrm>
        </p:spPr>
        <p:txBody>
          <a:bodyPr/>
          <a:lstStyle>
            <a:lvl1pPr marL="0" indent="0" algn="ctr">
              <a:buFont typeface="Wingdings" pitchFamily="-65" charset="2"/>
              <a:buNone/>
              <a:defRPr/>
            </a:lvl1pPr>
          </a:lstStyle>
          <a:p>
            <a:r>
              <a:rPr lang="en-US"/>
              <a:t>Click to edit Master subtitle style</a:t>
            </a:r>
          </a:p>
        </p:txBody>
      </p:sp>
      <p:sp>
        <p:nvSpPr>
          <p:cNvPr id="4" name="Rectangle 4"/>
          <p:cNvSpPr>
            <a:spLocks noGrp="1" noChangeArrowheads="1"/>
          </p:cNvSpPr>
          <p:nvPr>
            <p:ph type="dt" sz="quarter" idx="10"/>
            <p:custDataLst>
              <p:tags r:id="rId1"/>
            </p:custDataLst>
          </p:nvPr>
        </p:nvSpPr>
        <p:spPr>
          <a:ln/>
        </p:spPr>
        <p:txBody>
          <a:bodyPr/>
          <a:lstStyle>
            <a:lvl1pPr>
              <a:defRPr/>
            </a:lvl1pPr>
          </a:lstStyle>
          <a:p>
            <a:fld id="{707E9CAD-4A58-B040-A4D2-96A3F2B8ACF1}" type="datetime1">
              <a:rPr lang="en-US" altLang="en-US" smtClean="0"/>
              <a:t>2/6/26</a:t>
            </a:fld>
            <a:endParaRPr lang="en-US" alt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24F43592-98DB-0549-91AE-95926016EBDE}" type="slidenum">
              <a:rPr lang="en-US" altLang="en-US"/>
              <a:pPr/>
              <a:t>‹#›</a:t>
            </a:fld>
            <a:endParaRPr lang="en-US" altLang="en-US"/>
          </a:p>
        </p:txBody>
      </p:sp>
    </p:spTree>
    <p:extLst>
      <p:ext uri="{BB962C8B-B14F-4D97-AF65-F5344CB8AC3E}">
        <p14:creationId xmlns:p14="http://schemas.microsoft.com/office/powerpoint/2010/main" val="211225576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5" name="Rectangle 4"/>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B7A8BF01-CF3D-C141-8015-E6724EE350C6}"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503967857"/>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5" name="Rectangle 4"/>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993DA32-186E-954A-A0EF-A833D75765C8}"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8381494"/>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5" name="Rectangle 4"/>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09B3FE89-DCA1-2B42-8810-6163DCB55525}"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873199181"/>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6" name="Rectangle 5"/>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CC6A2216-9D7A-DE47-9869-61453653CBA6}"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6146081"/>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8" name="Rectangle 7"/>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8AB3B91-D814-6242-A706-F9DC87010D8F}"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055460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4" name="Rectangle 3"/>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78AE3771-5AA9-6F48-BB1F-A7296F83FB13}"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9015720"/>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6" name="Rectangle 5"/>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53D150F5-9080-C142-89D2-9A9F4ADB5875}"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476152433"/>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6" name="Rectangle 5"/>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CD4FB04-CF36-0C4E-9262-A2434EC2F680}"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694887982"/>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803590181"/>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0097487"/>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209359415"/>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507929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1768825"/>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04765404"/>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6138722"/>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823796892"/>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78555055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ECF3B0B0-5168-BC46-9655-3DFDD7DF2223}"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43211461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F795DA30-9348-1849-9D1D-C897158CA773}"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06785453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1"/>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1"/>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ln/>
        </p:spPr>
        <p:txBody>
          <a:bodyPr/>
          <a:lstStyle>
            <a:lvl1pPr>
              <a:defRPr/>
            </a:lvl1pPr>
          </a:lstStyle>
          <a:p>
            <a:fld id="{F2CE90D8-57A8-3A4C-AE6A-8ABF80A25E7F}"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352118606"/>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4B4EF9CA-1701-384E-B719-50363D84C108}"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782436840"/>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F2439A03-6F9E-1B40-BCA8-25CC314EA07E}"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909002904"/>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DF1BA6C7-76BF-114D-81C4-82731CDD1E43}"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6534481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B752BBC6-F5F4-D340-B787-2345C2AE1525}"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395235128"/>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ln/>
        </p:spPr>
        <p:txBody>
          <a:bodyPr/>
          <a:lstStyle>
            <a:lvl1pPr>
              <a:defRPr/>
            </a:lvl1pPr>
          </a:lstStyle>
          <a:p>
            <a:fld id="{5FB413B4-D043-E841-8F21-8CAE7F8C2DE2}"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53267068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custDataLst>
              <p:tags r:id="rId1"/>
            </p:custDataLst>
          </p:nvPr>
        </p:nvSpPr>
        <p:spPr>
          <a:ln/>
        </p:spPr>
        <p:txBody>
          <a:bodyPr/>
          <a:lstStyle>
            <a:lvl1pPr>
              <a:defRPr/>
            </a:lvl1pPr>
          </a:lstStyle>
          <a:p>
            <a:fld id="{904BAAD7-562D-4E44-BB0F-CCEE1264259F}"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351797369"/>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custDataLst>
              <p:tags r:id="rId1"/>
            </p:custDataLst>
          </p:nvPr>
        </p:nvSpPr>
        <p:spPr>
          <a:ln/>
        </p:spPr>
        <p:txBody>
          <a:bodyPr/>
          <a:lstStyle>
            <a:lvl1pPr>
              <a:defRPr/>
            </a:lvl1pPr>
          </a:lstStyle>
          <a:p>
            <a:fld id="{F81A32DB-FA7E-2D4C-B130-99C4E875E8A2}"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492067917"/>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A67868B5-2590-4E43-AA59-53F3E28110FA}"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50456991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A8D77568-A866-334F-9FD7-F0727CA14FF3}"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680466996"/>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DF32F38E-277A-8D42-8D8D-7B878443DD4C}"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706043324"/>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D8133664-D498-CE4A-A6DB-2844EE967CDD}"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496987743"/>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53423029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1364090032"/>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8399134"/>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144318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889850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2990415"/>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442767057"/>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63299708"/>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94DB7EFA-9BC2-4942-8B49-555F52279C38}"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59259470"/>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1F6028BC-39AB-7C4A-8316-BC9673711844}"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359512183"/>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1"/>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1"/>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ln/>
        </p:spPr>
        <p:txBody>
          <a:bodyPr/>
          <a:lstStyle>
            <a:lvl1pPr>
              <a:defRPr/>
            </a:lvl1pPr>
          </a:lstStyle>
          <a:p>
            <a:fld id="{7D50B3AA-C7B8-6548-B323-DF4A7BCF2E56}"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480298490"/>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39829549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6689772"/>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2086206725"/>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1385644"/>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2755590"/>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44617505"/>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268139"/>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012502954"/>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272469786"/>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7907669"/>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8338082"/>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2308542"/>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820388464"/>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557" indent="0" algn="ctr">
              <a:buNone/>
              <a:defRPr>
                <a:solidFill>
                  <a:schemeClr val="tx1">
                    <a:tint val="75000"/>
                  </a:schemeClr>
                </a:solidFill>
              </a:defRPr>
            </a:lvl2pPr>
            <a:lvl3pPr marL="913116" indent="0" algn="ctr">
              <a:buNone/>
              <a:defRPr>
                <a:solidFill>
                  <a:schemeClr val="tx1">
                    <a:tint val="75000"/>
                  </a:schemeClr>
                </a:solidFill>
              </a:defRPr>
            </a:lvl3pPr>
            <a:lvl4pPr marL="1369677" indent="0" algn="ctr">
              <a:buNone/>
              <a:defRPr>
                <a:solidFill>
                  <a:schemeClr val="tx1">
                    <a:tint val="75000"/>
                  </a:schemeClr>
                </a:solidFill>
              </a:defRPr>
            </a:lvl4pPr>
            <a:lvl5pPr marL="1826233" indent="0" algn="ctr">
              <a:buNone/>
              <a:defRPr>
                <a:solidFill>
                  <a:schemeClr val="tx1">
                    <a:tint val="75000"/>
                  </a:schemeClr>
                </a:solidFill>
              </a:defRPr>
            </a:lvl5pPr>
            <a:lvl6pPr marL="2282792" indent="0" algn="ctr">
              <a:buNone/>
              <a:defRPr>
                <a:solidFill>
                  <a:schemeClr val="tx1">
                    <a:tint val="75000"/>
                  </a:schemeClr>
                </a:solidFill>
              </a:defRPr>
            </a:lvl6pPr>
            <a:lvl7pPr marL="2739351" indent="0" algn="ctr">
              <a:buNone/>
              <a:defRPr>
                <a:solidFill>
                  <a:schemeClr val="tx1">
                    <a:tint val="75000"/>
                  </a:schemeClr>
                </a:solidFill>
              </a:defRPr>
            </a:lvl7pPr>
            <a:lvl8pPr marL="3195907" indent="0" algn="ctr">
              <a:buNone/>
              <a:defRPr>
                <a:solidFill>
                  <a:schemeClr val="tx1">
                    <a:tint val="75000"/>
                  </a:schemeClr>
                </a:solidFill>
              </a:defRPr>
            </a:lvl8pPr>
            <a:lvl9pPr marL="365246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a:defRPr/>
            </a:lvl1pPr>
          </a:lstStyle>
          <a:p>
            <a:fld id="{859055E8-6268-0B49-A789-5EEC84E14AFC}"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F66157CF-E6EB-6843-8D67-3353B78D9CC1}" type="slidenum">
              <a:rPr lang="en-US" altLang="en-US"/>
              <a:pPr/>
              <a:t>‹#›</a:t>
            </a:fld>
            <a:endParaRPr lang="en-US" altLang="en-US"/>
          </a:p>
        </p:txBody>
      </p:sp>
    </p:spTree>
    <p:extLst>
      <p:ext uri="{BB962C8B-B14F-4D97-AF65-F5344CB8AC3E}">
        <p14:creationId xmlns:p14="http://schemas.microsoft.com/office/powerpoint/2010/main" val="93311019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9AA47475-ED2E-AD40-ADBC-B56B64C5D316}"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158FE8A5-0E47-594B-AB87-881457A8F226}" type="slidenum">
              <a:rPr lang="en-US" altLang="en-US"/>
              <a:pPr/>
              <a:t>‹#›</a:t>
            </a:fld>
            <a:endParaRPr lang="en-US" altLang="en-US"/>
          </a:p>
        </p:txBody>
      </p:sp>
    </p:spTree>
    <p:extLst>
      <p:ext uri="{BB962C8B-B14F-4D97-AF65-F5344CB8AC3E}">
        <p14:creationId xmlns:p14="http://schemas.microsoft.com/office/powerpoint/2010/main" val="693950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557" indent="0">
              <a:buNone/>
              <a:defRPr sz="1800">
                <a:solidFill>
                  <a:schemeClr val="tx1">
                    <a:tint val="75000"/>
                  </a:schemeClr>
                </a:solidFill>
              </a:defRPr>
            </a:lvl2pPr>
            <a:lvl3pPr marL="913116" indent="0">
              <a:buNone/>
              <a:defRPr sz="1600">
                <a:solidFill>
                  <a:schemeClr val="tx1">
                    <a:tint val="75000"/>
                  </a:schemeClr>
                </a:solidFill>
              </a:defRPr>
            </a:lvl3pPr>
            <a:lvl4pPr marL="1369677" indent="0">
              <a:buNone/>
              <a:defRPr sz="1400">
                <a:solidFill>
                  <a:schemeClr val="tx1">
                    <a:tint val="75000"/>
                  </a:schemeClr>
                </a:solidFill>
              </a:defRPr>
            </a:lvl4pPr>
            <a:lvl5pPr marL="1826233" indent="0">
              <a:buNone/>
              <a:defRPr sz="1400">
                <a:solidFill>
                  <a:schemeClr val="tx1">
                    <a:tint val="75000"/>
                  </a:schemeClr>
                </a:solidFill>
              </a:defRPr>
            </a:lvl5pPr>
            <a:lvl6pPr marL="2282792" indent="0">
              <a:buNone/>
              <a:defRPr sz="1400">
                <a:solidFill>
                  <a:schemeClr val="tx1">
                    <a:tint val="75000"/>
                  </a:schemeClr>
                </a:solidFill>
              </a:defRPr>
            </a:lvl6pPr>
            <a:lvl7pPr marL="2739351" indent="0">
              <a:buNone/>
              <a:defRPr sz="1400">
                <a:solidFill>
                  <a:schemeClr val="tx1">
                    <a:tint val="75000"/>
                  </a:schemeClr>
                </a:solidFill>
              </a:defRPr>
            </a:lvl7pPr>
            <a:lvl8pPr marL="3195907" indent="0">
              <a:buNone/>
              <a:defRPr sz="1400">
                <a:solidFill>
                  <a:schemeClr val="tx1">
                    <a:tint val="75000"/>
                  </a:schemeClr>
                </a:solidFill>
              </a:defRPr>
            </a:lvl8pPr>
            <a:lvl9pPr marL="365246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a:defRPr/>
            </a:lvl1pPr>
          </a:lstStyle>
          <a:p>
            <a:fld id="{32024062-759D-6746-A00E-27082E68098B}"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D83ACD8F-E7F7-C443-8203-7C0159B04C00}" type="slidenum">
              <a:rPr lang="en-US" altLang="en-US"/>
              <a:pPr/>
              <a:t>‹#›</a:t>
            </a:fld>
            <a:endParaRPr lang="en-US" altLang="en-US"/>
          </a:p>
        </p:txBody>
      </p:sp>
    </p:spTree>
    <p:extLst>
      <p:ext uri="{BB962C8B-B14F-4D97-AF65-F5344CB8AC3E}">
        <p14:creationId xmlns:p14="http://schemas.microsoft.com/office/powerpoint/2010/main" val="74075935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custDataLst>
              <p:tags r:id="rId1"/>
            </p:custDataLst>
          </p:nvPr>
        </p:nvSpPr>
        <p:spPr/>
        <p:txBody>
          <a:bodyPr/>
          <a:lstStyle>
            <a:lvl1pPr>
              <a:defRPr/>
            </a:lvl1pPr>
          </a:lstStyle>
          <a:p>
            <a:fld id="{35B1F444-A3DB-CA4D-A28A-8C4E19158175}" type="datetime1">
              <a:rPr lang="en-US" altLang="en-US" smtClean="0"/>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DF070506-5848-694E-BAEB-93431B377CD9}" type="slidenum">
              <a:rPr lang="en-US" altLang="en-US"/>
              <a:pPr/>
              <a:t>‹#›</a:t>
            </a:fld>
            <a:endParaRPr lang="en-US" altLang="en-US"/>
          </a:p>
        </p:txBody>
      </p:sp>
    </p:spTree>
    <p:extLst>
      <p:ext uri="{BB962C8B-B14F-4D97-AF65-F5344CB8AC3E}">
        <p14:creationId xmlns:p14="http://schemas.microsoft.com/office/powerpoint/2010/main" val="128522880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custDataLst>
              <p:tags r:id="rId1"/>
            </p:custDataLst>
          </p:nvPr>
        </p:nvSpPr>
        <p:spPr/>
        <p:txBody>
          <a:bodyPr/>
          <a:lstStyle>
            <a:lvl1pPr>
              <a:defRPr/>
            </a:lvl1pPr>
          </a:lstStyle>
          <a:p>
            <a:fld id="{C3ABD88E-2DA8-414B-823F-D23EA50D624B}" type="datetime1">
              <a:rPr lang="en-US" altLang="en-US" smtClean="0"/>
              <a:t>2/6/26</a:t>
            </a:fld>
            <a:endParaRPr lang="en-US" altLang="en-US"/>
          </a:p>
        </p:txBody>
      </p:sp>
      <p:sp>
        <p:nvSpPr>
          <p:cNvPr id="8"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9" name="Slide Number Placeholder 5"/>
          <p:cNvSpPr>
            <a:spLocks noGrp="1"/>
          </p:cNvSpPr>
          <p:nvPr>
            <p:ph type="sldNum" sz="quarter" idx="12"/>
            <p:custDataLst>
              <p:tags r:id="rId3"/>
            </p:custDataLst>
          </p:nvPr>
        </p:nvSpPr>
        <p:spPr/>
        <p:txBody>
          <a:bodyPr/>
          <a:lstStyle>
            <a:lvl1pPr>
              <a:defRPr/>
            </a:lvl1pPr>
          </a:lstStyle>
          <a:p>
            <a:fld id="{688B0BD5-8E0E-1344-84F6-B53A9AE60AB1}" type="slidenum">
              <a:rPr lang="en-US" altLang="en-US"/>
              <a:pPr/>
              <a:t>‹#›</a:t>
            </a:fld>
            <a:endParaRPr lang="en-US" altLang="en-US"/>
          </a:p>
        </p:txBody>
      </p:sp>
    </p:spTree>
    <p:extLst>
      <p:ext uri="{BB962C8B-B14F-4D97-AF65-F5344CB8AC3E}">
        <p14:creationId xmlns:p14="http://schemas.microsoft.com/office/powerpoint/2010/main" val="178937634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custDataLst>
              <p:tags r:id="rId1"/>
            </p:custDataLst>
          </p:nvPr>
        </p:nvSpPr>
        <p:spPr/>
        <p:txBody>
          <a:bodyPr/>
          <a:lstStyle>
            <a:lvl1pPr>
              <a:defRPr/>
            </a:lvl1pPr>
          </a:lstStyle>
          <a:p>
            <a:fld id="{AE1FA83A-8AF5-774F-980F-F1EF3A4D1A66}" type="datetime1">
              <a:rPr lang="en-US" altLang="en-US" smtClean="0"/>
              <a:t>2/6/26</a:t>
            </a:fld>
            <a:endParaRPr lang="en-US" altLang="en-US"/>
          </a:p>
        </p:txBody>
      </p:sp>
      <p:sp>
        <p:nvSpPr>
          <p:cNvPr id="4"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5" name="Slide Number Placeholder 5"/>
          <p:cNvSpPr>
            <a:spLocks noGrp="1"/>
          </p:cNvSpPr>
          <p:nvPr>
            <p:ph type="sldNum" sz="quarter" idx="12"/>
            <p:custDataLst>
              <p:tags r:id="rId3"/>
            </p:custDataLst>
          </p:nvPr>
        </p:nvSpPr>
        <p:spPr/>
        <p:txBody>
          <a:bodyPr/>
          <a:lstStyle>
            <a:lvl1pPr>
              <a:defRPr/>
            </a:lvl1pPr>
          </a:lstStyle>
          <a:p>
            <a:fld id="{A9129F7B-1EBD-9442-9F15-84D5D08E0D56}" type="slidenum">
              <a:rPr lang="en-US" altLang="en-US"/>
              <a:pPr/>
              <a:t>‹#›</a:t>
            </a:fld>
            <a:endParaRPr lang="en-US" altLang="en-US"/>
          </a:p>
        </p:txBody>
      </p:sp>
    </p:spTree>
    <p:extLst>
      <p:ext uri="{BB962C8B-B14F-4D97-AF65-F5344CB8AC3E}">
        <p14:creationId xmlns:p14="http://schemas.microsoft.com/office/powerpoint/2010/main" val="50227861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custDataLst>
              <p:tags r:id="rId1"/>
            </p:custDataLst>
          </p:nvPr>
        </p:nvSpPr>
        <p:spPr/>
        <p:txBody>
          <a:bodyPr/>
          <a:lstStyle>
            <a:lvl1pPr>
              <a:defRPr/>
            </a:lvl1pPr>
          </a:lstStyle>
          <a:p>
            <a:fld id="{C5E4DD39-9918-CA40-B82D-20D6C057C0AF}" type="datetime1">
              <a:rPr lang="en-US" altLang="en-US" smtClean="0"/>
              <a:t>2/6/26</a:t>
            </a:fld>
            <a:endParaRPr lang="en-US" altLang="en-US"/>
          </a:p>
        </p:txBody>
      </p:sp>
      <p:sp>
        <p:nvSpPr>
          <p:cNvPr id="3"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4" name="Slide Number Placeholder 5"/>
          <p:cNvSpPr>
            <a:spLocks noGrp="1"/>
          </p:cNvSpPr>
          <p:nvPr>
            <p:ph type="sldNum" sz="quarter" idx="12"/>
            <p:custDataLst>
              <p:tags r:id="rId3"/>
            </p:custDataLst>
          </p:nvPr>
        </p:nvSpPr>
        <p:spPr/>
        <p:txBody>
          <a:bodyPr/>
          <a:lstStyle>
            <a:lvl1pPr>
              <a:defRPr/>
            </a:lvl1pPr>
          </a:lstStyle>
          <a:p>
            <a:fld id="{A3E3E6FD-D887-5842-AA44-DABFA7BEA74D}" type="slidenum">
              <a:rPr lang="en-US" altLang="en-US"/>
              <a:pPr/>
              <a:t>‹#›</a:t>
            </a:fld>
            <a:endParaRPr lang="en-US" altLang="en-US"/>
          </a:p>
        </p:txBody>
      </p:sp>
    </p:spTree>
    <p:extLst>
      <p:ext uri="{BB962C8B-B14F-4D97-AF65-F5344CB8AC3E}">
        <p14:creationId xmlns:p14="http://schemas.microsoft.com/office/powerpoint/2010/main" val="145057362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fld id="{6AB086A4-A2AC-1348-93A6-6BBC3CF5BFDE}" type="datetime1">
              <a:rPr lang="en-US" altLang="en-US" smtClean="0"/>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C6B21229-5617-524F-A638-82CD87605293}" type="slidenum">
              <a:rPr lang="en-US" altLang="en-US"/>
              <a:pPr/>
              <a:t>‹#›</a:t>
            </a:fld>
            <a:endParaRPr lang="en-US" altLang="en-US"/>
          </a:p>
        </p:txBody>
      </p:sp>
    </p:spTree>
    <p:extLst>
      <p:ext uri="{BB962C8B-B14F-4D97-AF65-F5344CB8AC3E}">
        <p14:creationId xmlns:p14="http://schemas.microsoft.com/office/powerpoint/2010/main" val="1037127828"/>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fld id="{24F18103-62AF-BD4D-9ECE-592D7B9FB3C4}" type="datetime1">
              <a:rPr lang="en-US" altLang="en-US" smtClean="0"/>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99945ACD-8CA8-4F45-BC10-1C92EC0C9E67}" type="slidenum">
              <a:rPr lang="en-US" altLang="en-US"/>
              <a:pPr/>
              <a:t>‹#›</a:t>
            </a:fld>
            <a:endParaRPr lang="en-US" altLang="en-US"/>
          </a:p>
        </p:txBody>
      </p:sp>
    </p:spTree>
    <p:extLst>
      <p:ext uri="{BB962C8B-B14F-4D97-AF65-F5344CB8AC3E}">
        <p14:creationId xmlns:p14="http://schemas.microsoft.com/office/powerpoint/2010/main" val="1034949299"/>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8E3480AC-BF98-BF45-BFE6-8AB614A83FCB}"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1EA86306-A662-4A44-A3FE-981AECE0E12D}" type="slidenum">
              <a:rPr lang="en-US" altLang="en-US"/>
              <a:pPr/>
              <a:t>‹#›</a:t>
            </a:fld>
            <a:endParaRPr lang="en-US" altLang="en-US"/>
          </a:p>
        </p:txBody>
      </p:sp>
    </p:spTree>
    <p:extLst>
      <p:ext uri="{BB962C8B-B14F-4D97-AF65-F5344CB8AC3E}">
        <p14:creationId xmlns:p14="http://schemas.microsoft.com/office/powerpoint/2010/main" val="65488734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9148F5EF-55E9-2443-9BAB-5690BF67588B}"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D5688FFB-6E26-D344-948C-3E5A74975006}" type="slidenum">
              <a:rPr lang="en-US" altLang="en-US"/>
              <a:pPr/>
              <a:t>‹#›</a:t>
            </a:fld>
            <a:endParaRPr lang="en-US" altLang="en-US"/>
          </a:p>
        </p:txBody>
      </p:sp>
    </p:spTree>
    <p:extLst>
      <p:ext uri="{BB962C8B-B14F-4D97-AF65-F5344CB8AC3E}">
        <p14:creationId xmlns:p14="http://schemas.microsoft.com/office/powerpoint/2010/main" val="1529195746"/>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3920355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5354340"/>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8775542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9023311"/>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4613810"/>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7267605"/>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321801"/>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745425661"/>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396473730"/>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804487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6811305"/>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9229320"/>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05178736"/>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A6B519E0-831E-EA41-9CB4-6D63E919228B}"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6251EC0F-360C-FE40-B9B7-3B6973766E35}" type="slidenum">
              <a:rPr lang="en-US" altLang="en-US"/>
              <a:pPr/>
              <a:t>‹#›</a:t>
            </a:fld>
            <a:endParaRPr lang="en-US" altLang="en-US"/>
          </a:p>
        </p:txBody>
      </p:sp>
    </p:spTree>
    <p:extLst>
      <p:ext uri="{BB962C8B-B14F-4D97-AF65-F5344CB8AC3E}">
        <p14:creationId xmlns:p14="http://schemas.microsoft.com/office/powerpoint/2010/main" val="1590079444"/>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8C30BA63-BB43-474C-BCB2-8B560813FE19}"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DCD359EC-C956-8C47-A0FB-0126EE4E869A}" type="slidenum">
              <a:rPr lang="en-US" altLang="en-US"/>
              <a:pPr/>
              <a:t>‹#›</a:t>
            </a:fld>
            <a:endParaRPr lang="en-US" altLang="en-US"/>
          </a:p>
        </p:txBody>
      </p:sp>
    </p:spTree>
    <p:extLst>
      <p:ext uri="{BB962C8B-B14F-4D97-AF65-F5344CB8AC3E}">
        <p14:creationId xmlns:p14="http://schemas.microsoft.com/office/powerpoint/2010/main" val="434248626"/>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9A6B3EE0-5EC1-6841-9A7F-9CBEA0540178}"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3EFE304C-436A-B947-ACF2-CCF376D7523D}" type="slidenum">
              <a:rPr lang="en-US" altLang="en-US"/>
              <a:pPr/>
              <a:t>‹#›</a:t>
            </a:fld>
            <a:endParaRPr lang="en-US" altLang="en-US"/>
          </a:p>
        </p:txBody>
      </p:sp>
    </p:spTree>
    <p:extLst>
      <p:ext uri="{BB962C8B-B14F-4D97-AF65-F5344CB8AC3E}">
        <p14:creationId xmlns:p14="http://schemas.microsoft.com/office/powerpoint/2010/main" val="197764852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fld id="{E53266BC-FEFD-4C4D-8A96-378CB8F0765D}" type="datetime1">
              <a:rPr lang="en-US" smtClean="0"/>
              <a:t>2/6/26</a:t>
            </a:fld>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19966556-CD9C-F64D-B719-62EE9B789EEE}" type="slidenum">
              <a:rPr lang="en-US" altLang="en-US"/>
              <a:pPr/>
              <a:t>‹#›</a:t>
            </a:fld>
            <a:endParaRPr lang="en-US" altLang="en-US"/>
          </a:p>
        </p:txBody>
      </p:sp>
    </p:spTree>
    <p:extLst>
      <p:ext uri="{BB962C8B-B14F-4D97-AF65-F5344CB8AC3E}">
        <p14:creationId xmlns:p14="http://schemas.microsoft.com/office/powerpoint/2010/main" val="147050346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custDataLst>
              <p:tags r:id="rId1"/>
            </p:custDataLst>
          </p:nvPr>
        </p:nvSpPr>
        <p:spPr>
          <a:ln/>
        </p:spPr>
        <p:txBody>
          <a:bodyPr/>
          <a:lstStyle>
            <a:lvl1pPr>
              <a:defRPr/>
            </a:lvl1pPr>
          </a:lstStyle>
          <a:p>
            <a:pPr>
              <a:defRPr/>
            </a:pPr>
            <a:fld id="{3A608D08-60B6-6F4C-87B2-E7A745416D22}" type="datetime1">
              <a:rPr lang="en-US" smtClean="0"/>
              <a:t>2/6/26</a:t>
            </a:fld>
            <a:endParaRPr lang="en-US"/>
          </a:p>
        </p:txBody>
      </p:sp>
      <p:sp>
        <p:nvSpPr>
          <p:cNvPr id="8"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custDataLst>
              <p:tags r:id="rId3"/>
            </p:custDataLst>
          </p:nvPr>
        </p:nvSpPr>
        <p:spPr>
          <a:ln/>
        </p:spPr>
        <p:txBody>
          <a:bodyPr/>
          <a:lstStyle>
            <a:lvl1pPr>
              <a:defRPr/>
            </a:lvl1pPr>
          </a:lstStyle>
          <a:p>
            <a:fld id="{E8E62862-61C1-C848-8C4A-34CE5D7F629A}" type="slidenum">
              <a:rPr lang="en-US" altLang="en-US"/>
              <a:pPr/>
              <a:t>‹#›</a:t>
            </a:fld>
            <a:endParaRPr lang="en-US" altLang="en-US"/>
          </a:p>
        </p:txBody>
      </p:sp>
    </p:spTree>
    <p:extLst>
      <p:ext uri="{BB962C8B-B14F-4D97-AF65-F5344CB8AC3E}">
        <p14:creationId xmlns:p14="http://schemas.microsoft.com/office/powerpoint/2010/main" val="140258670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custDataLst>
              <p:tags r:id="rId1"/>
            </p:custDataLst>
          </p:nvPr>
        </p:nvSpPr>
        <p:spPr>
          <a:ln/>
        </p:spPr>
        <p:txBody>
          <a:bodyPr/>
          <a:lstStyle>
            <a:lvl1pPr>
              <a:defRPr/>
            </a:lvl1pPr>
          </a:lstStyle>
          <a:p>
            <a:pPr>
              <a:defRPr/>
            </a:pPr>
            <a:fld id="{07991A38-1005-CD4F-8FF5-302928C7A484}" type="datetime1">
              <a:rPr lang="en-US" smtClean="0"/>
              <a:t>2/6/26</a:t>
            </a:fld>
            <a:endParaRPr lang="en-US"/>
          </a:p>
        </p:txBody>
      </p:sp>
      <p:sp>
        <p:nvSpPr>
          <p:cNvPr id="4"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custDataLst>
              <p:tags r:id="rId3"/>
            </p:custDataLst>
          </p:nvPr>
        </p:nvSpPr>
        <p:spPr>
          <a:ln/>
        </p:spPr>
        <p:txBody>
          <a:bodyPr/>
          <a:lstStyle>
            <a:lvl1pPr>
              <a:defRPr/>
            </a:lvl1pPr>
          </a:lstStyle>
          <a:p>
            <a:fld id="{3A745283-DF0B-4F42-B6C6-FDEAD3606A14}" type="slidenum">
              <a:rPr lang="en-US" altLang="en-US"/>
              <a:pPr/>
              <a:t>‹#›</a:t>
            </a:fld>
            <a:endParaRPr lang="en-US" altLang="en-US"/>
          </a:p>
        </p:txBody>
      </p:sp>
    </p:spTree>
    <p:extLst>
      <p:ext uri="{BB962C8B-B14F-4D97-AF65-F5344CB8AC3E}">
        <p14:creationId xmlns:p14="http://schemas.microsoft.com/office/powerpoint/2010/main" val="55247341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custDataLst>
              <p:tags r:id="rId1"/>
            </p:custDataLst>
          </p:nvPr>
        </p:nvSpPr>
        <p:spPr>
          <a:ln/>
        </p:spPr>
        <p:txBody>
          <a:bodyPr/>
          <a:lstStyle>
            <a:lvl1pPr>
              <a:defRPr/>
            </a:lvl1pPr>
          </a:lstStyle>
          <a:p>
            <a:pPr>
              <a:defRPr/>
            </a:pPr>
            <a:fld id="{7B818EDE-90A8-B042-B2C4-5ADCC4C94673}" type="datetime1">
              <a:rPr lang="en-US" smtClean="0"/>
              <a:t>2/6/26</a:t>
            </a:fld>
            <a:endParaRPr lang="en-US"/>
          </a:p>
        </p:txBody>
      </p:sp>
      <p:sp>
        <p:nvSpPr>
          <p:cNvPr id="3"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custDataLst>
              <p:tags r:id="rId3"/>
            </p:custDataLst>
          </p:nvPr>
        </p:nvSpPr>
        <p:spPr>
          <a:ln/>
        </p:spPr>
        <p:txBody>
          <a:bodyPr/>
          <a:lstStyle>
            <a:lvl1pPr>
              <a:defRPr/>
            </a:lvl1pPr>
          </a:lstStyle>
          <a:p>
            <a:fld id="{4E9DEAA9-7D01-434F-978E-BAC297D4E376}" type="slidenum">
              <a:rPr lang="en-US" altLang="en-US"/>
              <a:pPr/>
              <a:t>‹#›</a:t>
            </a:fld>
            <a:endParaRPr lang="en-US" altLang="en-US"/>
          </a:p>
        </p:txBody>
      </p:sp>
    </p:spTree>
    <p:extLst>
      <p:ext uri="{BB962C8B-B14F-4D97-AF65-F5344CB8AC3E}">
        <p14:creationId xmlns:p14="http://schemas.microsoft.com/office/powerpoint/2010/main" val="1143408282"/>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fld id="{D1E3EE40-5FC2-B348-A6DA-CDB700EAD494}" type="datetime1">
              <a:rPr lang="en-US" smtClean="0"/>
              <a:t>2/6/26</a:t>
            </a:fld>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17C0C08D-AE25-D940-886D-88EC268E77DE}" type="slidenum">
              <a:rPr lang="en-US" altLang="en-US"/>
              <a:pPr/>
              <a:t>‹#›</a:t>
            </a:fld>
            <a:endParaRPr lang="en-US" altLang="en-US"/>
          </a:p>
        </p:txBody>
      </p:sp>
    </p:spTree>
    <p:extLst>
      <p:ext uri="{BB962C8B-B14F-4D97-AF65-F5344CB8AC3E}">
        <p14:creationId xmlns:p14="http://schemas.microsoft.com/office/powerpoint/2010/main" val="188213258"/>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fld id="{B7BF7BAE-E8ED-CF42-83FF-ADB542E6890C}" type="datetime1">
              <a:rPr lang="en-US" smtClean="0"/>
              <a:t>2/6/26</a:t>
            </a:fld>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F054B5BA-6714-3047-AF60-B2836FD60E55}" type="slidenum">
              <a:rPr lang="en-US" altLang="en-US"/>
              <a:pPr/>
              <a:t>‹#›</a:t>
            </a:fld>
            <a:endParaRPr lang="en-US" altLang="en-US"/>
          </a:p>
        </p:txBody>
      </p:sp>
    </p:spTree>
    <p:extLst>
      <p:ext uri="{BB962C8B-B14F-4D97-AF65-F5344CB8AC3E}">
        <p14:creationId xmlns:p14="http://schemas.microsoft.com/office/powerpoint/2010/main" val="559412924"/>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E044000F-E60E-F54A-95AC-B161FD55E2D8}"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1F6EAF0A-518D-A045-AD5B-401D32D9C9B2}" type="slidenum">
              <a:rPr lang="en-US" altLang="en-US"/>
              <a:pPr/>
              <a:t>‹#›</a:t>
            </a:fld>
            <a:endParaRPr lang="en-US" altLang="en-US"/>
          </a:p>
        </p:txBody>
      </p:sp>
    </p:spTree>
    <p:extLst>
      <p:ext uri="{BB962C8B-B14F-4D97-AF65-F5344CB8AC3E}">
        <p14:creationId xmlns:p14="http://schemas.microsoft.com/office/powerpoint/2010/main" val="1884167637"/>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fld id="{39FC52C8-DD2F-3844-9ED3-BC307D7D8810}" type="datetime1">
              <a:rPr lang="en-US" smtClean="0"/>
              <a:t>2/6/26</a:t>
            </a:fld>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EE63F89B-7477-3D48-9105-1C51204E7661}" type="slidenum">
              <a:rPr lang="en-US" altLang="en-US"/>
              <a:pPr/>
              <a:t>‹#›</a:t>
            </a:fld>
            <a:endParaRPr lang="en-US" altLang="en-US"/>
          </a:p>
        </p:txBody>
      </p:sp>
    </p:spTree>
    <p:extLst>
      <p:ext uri="{BB962C8B-B14F-4D97-AF65-F5344CB8AC3E}">
        <p14:creationId xmlns:p14="http://schemas.microsoft.com/office/powerpoint/2010/main" val="1473442062"/>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201305624"/>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62600"/>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77653203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8433452"/>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3911899"/>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31419379"/>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14555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665947468"/>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619290071"/>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7900973"/>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48713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3903881"/>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68493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776808933"/>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1845894"/>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404158660"/>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7370163"/>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8657199"/>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3387981"/>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548899"/>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501252996"/>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26015295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2713773"/>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4272813"/>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273966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02518719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4" name="Rectangle 3"/>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4CAD551-D6EC-0F49-85AA-2B83144B6E76}"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23380595"/>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3" name="Rectangle 2"/>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A6E9434-E045-A745-8CCD-DA8F071680E7}"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Tree>
    <p:extLst>
      <p:ext uri="{BB962C8B-B14F-4D97-AF65-F5344CB8AC3E}">
        <p14:creationId xmlns:p14="http://schemas.microsoft.com/office/powerpoint/2010/main" val="128785999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6AB47F07-F7E3-D046-9599-8E3CB1372119}" type="slidenum">
              <a:rPr lang="en-US" altLang="en-US"/>
              <a:pPr/>
              <a:t>‹#›</a:t>
            </a:fld>
            <a:endParaRPr lang="en-US" altLang="en-US"/>
          </a:p>
        </p:txBody>
      </p:sp>
    </p:spTree>
    <p:extLst>
      <p:ext uri="{BB962C8B-B14F-4D97-AF65-F5344CB8AC3E}">
        <p14:creationId xmlns:p14="http://schemas.microsoft.com/office/powerpoint/2010/main" val="1967681095"/>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E88988D9-E59A-C848-ADF8-EF7FADA55F58}" type="slidenum">
              <a:rPr lang="en-US" altLang="en-US"/>
              <a:pPr/>
              <a:t>‹#›</a:t>
            </a:fld>
            <a:endParaRPr lang="en-US" altLang="en-US"/>
          </a:p>
        </p:txBody>
      </p:sp>
    </p:spTree>
    <p:extLst>
      <p:ext uri="{BB962C8B-B14F-4D97-AF65-F5344CB8AC3E}">
        <p14:creationId xmlns:p14="http://schemas.microsoft.com/office/powerpoint/2010/main" val="1850952926"/>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BFBD8DE4-E6D8-414F-ACB2-2C4E70A4A488}" type="slidenum">
              <a:rPr lang="en-US" altLang="en-US"/>
              <a:pPr/>
              <a:t>‹#›</a:t>
            </a:fld>
            <a:endParaRPr lang="en-US" altLang="en-US"/>
          </a:p>
        </p:txBody>
      </p:sp>
    </p:spTree>
    <p:extLst>
      <p:ext uri="{BB962C8B-B14F-4D97-AF65-F5344CB8AC3E}">
        <p14:creationId xmlns:p14="http://schemas.microsoft.com/office/powerpoint/2010/main" val="43711646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custDataLst>
              <p:tags r:id="rId2"/>
            </p:custDataLst>
          </p:nvPr>
        </p:nvSpPr>
        <p:spPr>
          <a:ln/>
        </p:spPr>
        <p:txBody>
          <a:bodyPr/>
          <a:lstStyle>
            <a:lvl1pPr>
              <a:defRPr/>
            </a:lvl1pPr>
          </a:lstStyle>
          <a:p>
            <a:fld id="{11A9E824-FEA2-CC41-96B6-FC4AC9C3818C}" type="slidenum">
              <a:rPr lang="en-US" altLang="en-US"/>
              <a:pPr/>
              <a:t>‹#›</a:t>
            </a:fld>
            <a:endParaRPr lang="en-US" altLang="en-US"/>
          </a:p>
        </p:txBody>
      </p:sp>
    </p:spTree>
    <p:extLst>
      <p:ext uri="{BB962C8B-B14F-4D97-AF65-F5344CB8AC3E}">
        <p14:creationId xmlns:p14="http://schemas.microsoft.com/office/powerpoint/2010/main" val="1704365084"/>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8" name="Rectangle 6"/>
          <p:cNvSpPr>
            <a:spLocks noGrp="1" noChangeArrowheads="1"/>
          </p:cNvSpPr>
          <p:nvPr>
            <p:ph type="sldNum" sz="quarter" idx="11"/>
            <p:custDataLst>
              <p:tags r:id="rId2"/>
            </p:custDataLst>
          </p:nvPr>
        </p:nvSpPr>
        <p:spPr>
          <a:ln/>
        </p:spPr>
        <p:txBody>
          <a:bodyPr/>
          <a:lstStyle>
            <a:lvl1pPr>
              <a:defRPr/>
            </a:lvl1pPr>
          </a:lstStyle>
          <a:p>
            <a:fld id="{E77FC4B9-E1DB-6441-8A95-D217C4CFF8C6}" type="slidenum">
              <a:rPr lang="en-US" altLang="en-US"/>
              <a:pPr/>
              <a:t>‹#›</a:t>
            </a:fld>
            <a:endParaRPr lang="en-US" altLang="en-US"/>
          </a:p>
        </p:txBody>
      </p:sp>
    </p:spTree>
    <p:extLst>
      <p:ext uri="{BB962C8B-B14F-4D97-AF65-F5344CB8AC3E}">
        <p14:creationId xmlns:p14="http://schemas.microsoft.com/office/powerpoint/2010/main" val="117691134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4" name="Rectangle 6"/>
          <p:cNvSpPr>
            <a:spLocks noGrp="1" noChangeArrowheads="1"/>
          </p:cNvSpPr>
          <p:nvPr>
            <p:ph type="sldNum" sz="quarter" idx="11"/>
            <p:custDataLst>
              <p:tags r:id="rId2"/>
            </p:custDataLst>
          </p:nvPr>
        </p:nvSpPr>
        <p:spPr>
          <a:ln/>
        </p:spPr>
        <p:txBody>
          <a:bodyPr/>
          <a:lstStyle>
            <a:lvl1pPr>
              <a:defRPr/>
            </a:lvl1pPr>
          </a:lstStyle>
          <a:p>
            <a:fld id="{A2DB3E74-E053-D549-867A-302C1E47686C}" type="slidenum">
              <a:rPr lang="en-US" altLang="en-US"/>
              <a:pPr/>
              <a:t>‹#›</a:t>
            </a:fld>
            <a:endParaRPr lang="en-US" altLang="en-US"/>
          </a:p>
        </p:txBody>
      </p:sp>
    </p:spTree>
    <p:extLst>
      <p:ext uri="{BB962C8B-B14F-4D97-AF65-F5344CB8AC3E}">
        <p14:creationId xmlns:p14="http://schemas.microsoft.com/office/powerpoint/2010/main" val="638422090"/>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3" name="Rectangle 6"/>
          <p:cNvSpPr>
            <a:spLocks noGrp="1" noChangeArrowheads="1"/>
          </p:cNvSpPr>
          <p:nvPr>
            <p:ph type="sldNum" sz="quarter" idx="11"/>
            <p:custDataLst>
              <p:tags r:id="rId2"/>
            </p:custDataLst>
          </p:nvPr>
        </p:nvSpPr>
        <p:spPr>
          <a:ln/>
        </p:spPr>
        <p:txBody>
          <a:bodyPr/>
          <a:lstStyle>
            <a:lvl1pPr>
              <a:defRPr/>
            </a:lvl1pPr>
          </a:lstStyle>
          <a:p>
            <a:fld id="{6FBC631B-D39A-4E45-B971-6133E836D212}" type="slidenum">
              <a:rPr lang="en-US" altLang="en-US"/>
              <a:pPr/>
              <a:t>‹#›</a:t>
            </a:fld>
            <a:endParaRPr lang="en-US" altLang="en-US"/>
          </a:p>
        </p:txBody>
      </p:sp>
    </p:spTree>
    <p:extLst>
      <p:ext uri="{BB962C8B-B14F-4D97-AF65-F5344CB8AC3E}">
        <p14:creationId xmlns:p14="http://schemas.microsoft.com/office/powerpoint/2010/main" val="1943327684"/>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custDataLst>
              <p:tags r:id="rId2"/>
            </p:custDataLst>
          </p:nvPr>
        </p:nvSpPr>
        <p:spPr>
          <a:ln/>
        </p:spPr>
        <p:txBody>
          <a:bodyPr/>
          <a:lstStyle>
            <a:lvl1pPr>
              <a:defRPr/>
            </a:lvl1pPr>
          </a:lstStyle>
          <a:p>
            <a:fld id="{ED4DEFA7-3D25-204F-97D9-CBB1FE31EDC7}" type="slidenum">
              <a:rPr lang="en-US" altLang="en-US"/>
              <a:pPr/>
              <a:t>‹#›</a:t>
            </a:fld>
            <a:endParaRPr lang="en-US" altLang="en-US"/>
          </a:p>
        </p:txBody>
      </p:sp>
    </p:spTree>
    <p:extLst>
      <p:ext uri="{BB962C8B-B14F-4D97-AF65-F5344CB8AC3E}">
        <p14:creationId xmlns:p14="http://schemas.microsoft.com/office/powerpoint/2010/main" val="1953443376"/>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custDataLst>
              <p:tags r:id="rId2"/>
            </p:custDataLst>
          </p:nvPr>
        </p:nvSpPr>
        <p:spPr>
          <a:ln/>
        </p:spPr>
        <p:txBody>
          <a:bodyPr/>
          <a:lstStyle>
            <a:lvl1pPr>
              <a:defRPr/>
            </a:lvl1pPr>
          </a:lstStyle>
          <a:p>
            <a:fld id="{01FE09C2-3151-8B42-8812-B9380B8AA7DC}" type="slidenum">
              <a:rPr lang="en-US" altLang="en-US"/>
              <a:pPr/>
              <a:t>‹#›</a:t>
            </a:fld>
            <a:endParaRPr lang="en-US" altLang="en-US"/>
          </a:p>
        </p:txBody>
      </p:sp>
    </p:spTree>
    <p:extLst>
      <p:ext uri="{BB962C8B-B14F-4D97-AF65-F5344CB8AC3E}">
        <p14:creationId xmlns:p14="http://schemas.microsoft.com/office/powerpoint/2010/main" val="1876855542"/>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C01B1017-BE04-0643-A843-86B1E68DA691}" type="slidenum">
              <a:rPr lang="en-US" altLang="en-US"/>
              <a:pPr/>
              <a:t>‹#›</a:t>
            </a:fld>
            <a:endParaRPr lang="en-US" altLang="en-US"/>
          </a:p>
        </p:txBody>
      </p:sp>
    </p:spTree>
    <p:extLst>
      <p:ext uri="{BB962C8B-B14F-4D97-AF65-F5344CB8AC3E}">
        <p14:creationId xmlns:p14="http://schemas.microsoft.com/office/powerpoint/2010/main" val="1069755936"/>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38"/>
            <a:ext cx="2057400" cy="60499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0499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57F66672-86EC-3142-B59B-FA858EE79C97}" type="slidenum">
              <a:rPr lang="en-US" altLang="en-US"/>
              <a:pPr/>
              <a:t>‹#›</a:t>
            </a:fld>
            <a:endParaRPr lang="en-US" altLang="en-US"/>
          </a:p>
        </p:txBody>
      </p:sp>
    </p:spTree>
    <p:extLst>
      <p:ext uri="{BB962C8B-B14F-4D97-AF65-F5344CB8AC3E}">
        <p14:creationId xmlns:p14="http://schemas.microsoft.com/office/powerpoint/2010/main" val="1237379107"/>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custDataLst>
              <p:tags r:id="rId1"/>
            </p:custDataLst>
          </p:nvPr>
        </p:nvGrpSpPr>
        <p:grpSpPr bwMode="auto">
          <a:xfrm>
            <a:off x="2693988" y="2182813"/>
            <a:ext cx="5129212" cy="4602162"/>
            <a:chOff x="1663" y="1348"/>
            <a:chExt cx="3167" cy="2841"/>
          </a:xfrm>
        </p:grpSpPr>
        <p:sp>
          <p:nvSpPr>
            <p:cNvPr id="5" name="McK Confidential" hidden="1"/>
            <p:cNvSpPr txBox="1">
              <a:spLocks noChangeArrowheads="1"/>
            </p:cNvSpPr>
            <p:nvPr userDrawn="1"/>
          </p:nvSpPr>
          <p:spPr bwMode="auto">
            <a:xfrm>
              <a:off x="1663" y="1348"/>
              <a:ext cx="936"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lgn="l" defTabSz="933450" eaLnBrk="0" hangingPunct="0">
                <a:defRPr sz="2400">
                  <a:solidFill>
                    <a:schemeClr val="tx1"/>
                  </a:solidFill>
                  <a:latin typeface="Times New Roman" charset="0"/>
                  <a:ea typeface="ＭＳ Ｐゴシック" charset="0"/>
                </a:defRPr>
              </a:lvl1pPr>
              <a:lvl2pPr marL="466725" algn="l" defTabSz="933450" eaLnBrk="0" hangingPunct="0">
                <a:defRPr sz="2400">
                  <a:solidFill>
                    <a:schemeClr val="tx1"/>
                  </a:solidFill>
                  <a:latin typeface="Times New Roman" charset="0"/>
                  <a:ea typeface="ＭＳ Ｐゴシック" charset="0"/>
                </a:defRPr>
              </a:lvl2pPr>
              <a:lvl3pPr marL="933450" algn="l" defTabSz="933450" eaLnBrk="0" hangingPunct="0">
                <a:defRPr sz="2400">
                  <a:solidFill>
                    <a:schemeClr val="tx1"/>
                  </a:solidFill>
                  <a:latin typeface="Times New Roman" charset="0"/>
                  <a:ea typeface="ＭＳ Ｐゴシック" charset="0"/>
                </a:defRPr>
              </a:lvl3pPr>
              <a:lvl4pPr marL="1400175" algn="l" defTabSz="933450" eaLnBrk="0" hangingPunct="0">
                <a:defRPr sz="2400">
                  <a:solidFill>
                    <a:schemeClr val="tx1"/>
                  </a:solidFill>
                  <a:latin typeface="Times New Roman" charset="0"/>
                  <a:ea typeface="ＭＳ Ｐゴシック" charset="0"/>
                </a:defRPr>
              </a:lvl4pPr>
              <a:lvl5pPr marL="1865313" algn="l" defTabSz="933450" eaLnBrk="0" hangingPunct="0">
                <a:defRPr sz="2400">
                  <a:solidFill>
                    <a:schemeClr val="tx1"/>
                  </a:solidFill>
                  <a:latin typeface="Times New Roman" charset="0"/>
                  <a:ea typeface="ＭＳ Ｐゴシック" charset="0"/>
                </a:defRPr>
              </a:lvl5pPr>
              <a:lvl6pPr marL="2322513" defTabSz="933450" eaLnBrk="0" fontAlgn="base" hangingPunct="0">
                <a:spcBef>
                  <a:spcPct val="0"/>
                </a:spcBef>
                <a:spcAft>
                  <a:spcPct val="0"/>
                </a:spcAft>
                <a:defRPr sz="2400">
                  <a:solidFill>
                    <a:schemeClr val="tx1"/>
                  </a:solidFill>
                  <a:latin typeface="Times New Roman" charset="0"/>
                  <a:ea typeface="ＭＳ Ｐゴシック" charset="0"/>
                </a:defRPr>
              </a:lvl6pPr>
              <a:lvl7pPr marL="2779713" defTabSz="933450" eaLnBrk="0" fontAlgn="base" hangingPunct="0">
                <a:spcBef>
                  <a:spcPct val="0"/>
                </a:spcBef>
                <a:spcAft>
                  <a:spcPct val="0"/>
                </a:spcAft>
                <a:defRPr sz="2400">
                  <a:solidFill>
                    <a:schemeClr val="tx1"/>
                  </a:solidFill>
                  <a:latin typeface="Times New Roman" charset="0"/>
                  <a:ea typeface="ＭＳ Ｐゴシック" charset="0"/>
                </a:defRPr>
              </a:lvl7pPr>
              <a:lvl8pPr marL="3236913" defTabSz="933450" eaLnBrk="0" fontAlgn="base" hangingPunct="0">
                <a:spcBef>
                  <a:spcPct val="0"/>
                </a:spcBef>
                <a:spcAft>
                  <a:spcPct val="0"/>
                </a:spcAft>
                <a:defRPr sz="2400">
                  <a:solidFill>
                    <a:schemeClr val="tx1"/>
                  </a:solidFill>
                  <a:latin typeface="Times New Roman" charset="0"/>
                  <a:ea typeface="ＭＳ Ｐゴシック" charset="0"/>
                </a:defRPr>
              </a:lvl8pPr>
              <a:lvl9pPr marL="3694113" defTabSz="93345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400" b="0">
                  <a:solidFill>
                    <a:srgbClr val="000000"/>
                  </a:solidFill>
                  <a:latin typeface="Arial" charset="0"/>
                </a:rPr>
                <a:t>CONFIDENTIAL</a:t>
              </a:r>
            </a:p>
          </p:txBody>
        </p:sp>
        <p:sp>
          <p:nvSpPr>
            <p:cNvPr id="6" name="McK Document" hidden="1"/>
            <p:cNvSpPr txBox="1">
              <a:spLocks noChangeArrowheads="1"/>
            </p:cNvSpPr>
            <p:nvPr userDrawn="1"/>
          </p:nvSpPr>
          <p:spPr bwMode="auto">
            <a:xfrm>
              <a:off x="1663" y="3031"/>
              <a:ext cx="3167" cy="1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spAutoFit/>
            </a:bodyPr>
            <a:lstStyle>
              <a:lvl1pPr algn="l" defTabSz="933450" eaLnBrk="0" hangingPunct="0">
                <a:defRPr sz="2400">
                  <a:solidFill>
                    <a:schemeClr val="tx1"/>
                  </a:solidFill>
                  <a:latin typeface="Times New Roman" charset="0"/>
                  <a:ea typeface="ＭＳ Ｐゴシック" charset="0"/>
                </a:defRPr>
              </a:lvl1pPr>
              <a:lvl2pPr marL="466725" algn="l" defTabSz="933450" eaLnBrk="0" hangingPunct="0">
                <a:defRPr sz="2400">
                  <a:solidFill>
                    <a:schemeClr val="tx1"/>
                  </a:solidFill>
                  <a:latin typeface="Times New Roman" charset="0"/>
                  <a:ea typeface="ＭＳ Ｐゴシック" charset="0"/>
                </a:defRPr>
              </a:lvl2pPr>
              <a:lvl3pPr marL="933450" algn="l" defTabSz="933450" eaLnBrk="0" hangingPunct="0">
                <a:defRPr sz="2400">
                  <a:solidFill>
                    <a:schemeClr val="tx1"/>
                  </a:solidFill>
                  <a:latin typeface="Times New Roman" charset="0"/>
                  <a:ea typeface="ＭＳ Ｐゴシック" charset="0"/>
                </a:defRPr>
              </a:lvl3pPr>
              <a:lvl4pPr marL="1400175" algn="l" defTabSz="933450" eaLnBrk="0" hangingPunct="0">
                <a:defRPr sz="2400">
                  <a:solidFill>
                    <a:schemeClr val="tx1"/>
                  </a:solidFill>
                  <a:latin typeface="Times New Roman" charset="0"/>
                  <a:ea typeface="ＭＳ Ｐゴシック" charset="0"/>
                </a:defRPr>
              </a:lvl4pPr>
              <a:lvl5pPr marL="1865313" algn="l" defTabSz="933450" eaLnBrk="0" hangingPunct="0">
                <a:defRPr sz="2400">
                  <a:solidFill>
                    <a:schemeClr val="tx1"/>
                  </a:solidFill>
                  <a:latin typeface="Times New Roman" charset="0"/>
                  <a:ea typeface="ＭＳ Ｐゴシック" charset="0"/>
                </a:defRPr>
              </a:lvl5pPr>
              <a:lvl6pPr marL="2322513" defTabSz="933450" eaLnBrk="0" fontAlgn="base" hangingPunct="0">
                <a:spcBef>
                  <a:spcPct val="0"/>
                </a:spcBef>
                <a:spcAft>
                  <a:spcPct val="0"/>
                </a:spcAft>
                <a:defRPr sz="2400">
                  <a:solidFill>
                    <a:schemeClr val="tx1"/>
                  </a:solidFill>
                  <a:latin typeface="Times New Roman" charset="0"/>
                  <a:ea typeface="ＭＳ Ｐゴシック" charset="0"/>
                </a:defRPr>
              </a:lvl6pPr>
              <a:lvl7pPr marL="2779713" defTabSz="933450" eaLnBrk="0" fontAlgn="base" hangingPunct="0">
                <a:spcBef>
                  <a:spcPct val="0"/>
                </a:spcBef>
                <a:spcAft>
                  <a:spcPct val="0"/>
                </a:spcAft>
                <a:defRPr sz="2400">
                  <a:solidFill>
                    <a:schemeClr val="tx1"/>
                  </a:solidFill>
                  <a:latin typeface="Times New Roman" charset="0"/>
                  <a:ea typeface="ＭＳ Ｐゴシック" charset="0"/>
                </a:defRPr>
              </a:lvl7pPr>
              <a:lvl8pPr marL="3236913" defTabSz="933450" eaLnBrk="0" fontAlgn="base" hangingPunct="0">
                <a:spcBef>
                  <a:spcPct val="0"/>
                </a:spcBef>
                <a:spcAft>
                  <a:spcPct val="0"/>
                </a:spcAft>
                <a:defRPr sz="2400">
                  <a:solidFill>
                    <a:schemeClr val="tx1"/>
                  </a:solidFill>
                  <a:latin typeface="Times New Roman" charset="0"/>
                  <a:ea typeface="ＭＳ Ｐゴシック" charset="0"/>
                </a:defRPr>
              </a:lvl8pPr>
              <a:lvl9pPr marL="3694113" defTabSz="93345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400" b="0">
                  <a:solidFill>
                    <a:srgbClr val="000000"/>
                  </a:solidFill>
                  <a:latin typeface="Arial" charset="0"/>
                </a:rPr>
                <a:t>Document</a:t>
              </a:r>
            </a:p>
          </p:txBody>
        </p:sp>
        <p:sp>
          <p:nvSpPr>
            <p:cNvPr id="7" name="McK Date" hidden="1"/>
            <p:cNvSpPr txBox="1">
              <a:spLocks noChangeArrowheads="1"/>
            </p:cNvSpPr>
            <p:nvPr userDrawn="1"/>
          </p:nvSpPr>
          <p:spPr bwMode="auto">
            <a:xfrm>
              <a:off x="1663" y="3216"/>
              <a:ext cx="3167"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lgn="l" defTabSz="933450" eaLnBrk="0" hangingPunct="0">
                <a:defRPr sz="2400">
                  <a:solidFill>
                    <a:schemeClr val="tx1"/>
                  </a:solidFill>
                  <a:latin typeface="Times New Roman" charset="0"/>
                  <a:ea typeface="ＭＳ Ｐゴシック" charset="0"/>
                </a:defRPr>
              </a:lvl1pPr>
              <a:lvl2pPr marL="466725" algn="l" defTabSz="933450" eaLnBrk="0" hangingPunct="0">
                <a:defRPr sz="2400">
                  <a:solidFill>
                    <a:schemeClr val="tx1"/>
                  </a:solidFill>
                  <a:latin typeface="Times New Roman" charset="0"/>
                  <a:ea typeface="ＭＳ Ｐゴシック" charset="0"/>
                </a:defRPr>
              </a:lvl2pPr>
              <a:lvl3pPr marL="933450" algn="l" defTabSz="933450" eaLnBrk="0" hangingPunct="0">
                <a:defRPr sz="2400">
                  <a:solidFill>
                    <a:schemeClr val="tx1"/>
                  </a:solidFill>
                  <a:latin typeface="Times New Roman" charset="0"/>
                  <a:ea typeface="ＭＳ Ｐゴシック" charset="0"/>
                </a:defRPr>
              </a:lvl3pPr>
              <a:lvl4pPr marL="1400175" algn="l" defTabSz="933450" eaLnBrk="0" hangingPunct="0">
                <a:defRPr sz="2400">
                  <a:solidFill>
                    <a:schemeClr val="tx1"/>
                  </a:solidFill>
                  <a:latin typeface="Times New Roman" charset="0"/>
                  <a:ea typeface="ＭＳ Ｐゴシック" charset="0"/>
                </a:defRPr>
              </a:lvl4pPr>
              <a:lvl5pPr marL="1865313" algn="l" defTabSz="933450" eaLnBrk="0" hangingPunct="0">
                <a:defRPr sz="2400">
                  <a:solidFill>
                    <a:schemeClr val="tx1"/>
                  </a:solidFill>
                  <a:latin typeface="Times New Roman" charset="0"/>
                  <a:ea typeface="ＭＳ Ｐゴシック" charset="0"/>
                </a:defRPr>
              </a:lvl5pPr>
              <a:lvl6pPr marL="2322513" defTabSz="933450" eaLnBrk="0" fontAlgn="base" hangingPunct="0">
                <a:spcBef>
                  <a:spcPct val="0"/>
                </a:spcBef>
                <a:spcAft>
                  <a:spcPct val="0"/>
                </a:spcAft>
                <a:defRPr sz="2400">
                  <a:solidFill>
                    <a:schemeClr val="tx1"/>
                  </a:solidFill>
                  <a:latin typeface="Times New Roman" charset="0"/>
                  <a:ea typeface="ＭＳ Ｐゴシック" charset="0"/>
                </a:defRPr>
              </a:lvl6pPr>
              <a:lvl7pPr marL="2779713" defTabSz="933450" eaLnBrk="0" fontAlgn="base" hangingPunct="0">
                <a:spcBef>
                  <a:spcPct val="0"/>
                </a:spcBef>
                <a:spcAft>
                  <a:spcPct val="0"/>
                </a:spcAft>
                <a:defRPr sz="2400">
                  <a:solidFill>
                    <a:schemeClr val="tx1"/>
                  </a:solidFill>
                  <a:latin typeface="Times New Roman" charset="0"/>
                  <a:ea typeface="ＭＳ Ｐゴシック" charset="0"/>
                </a:defRPr>
              </a:lvl7pPr>
              <a:lvl8pPr marL="3236913" defTabSz="933450" eaLnBrk="0" fontAlgn="base" hangingPunct="0">
                <a:spcBef>
                  <a:spcPct val="0"/>
                </a:spcBef>
                <a:spcAft>
                  <a:spcPct val="0"/>
                </a:spcAft>
                <a:defRPr sz="2400">
                  <a:solidFill>
                    <a:schemeClr val="tx1"/>
                  </a:solidFill>
                  <a:latin typeface="Times New Roman" charset="0"/>
                  <a:ea typeface="ＭＳ Ｐゴシック" charset="0"/>
                </a:defRPr>
              </a:lvl8pPr>
              <a:lvl9pPr marL="3694113" defTabSz="93345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400" b="0">
                  <a:solidFill>
                    <a:srgbClr val="000000"/>
                  </a:solidFill>
                  <a:latin typeface="Arial" charset="0"/>
                </a:rPr>
                <a:t>Date</a:t>
              </a:r>
            </a:p>
          </p:txBody>
        </p:sp>
        <p:sp>
          <p:nvSpPr>
            <p:cNvPr id="8" name="McK Disclaimer" hidden="1"/>
            <p:cNvSpPr>
              <a:spLocks noChangeArrowheads="1"/>
            </p:cNvSpPr>
            <p:nvPr userDrawn="1">
              <p:custDataLst>
                <p:tags r:id="rId3"/>
              </p:custDataLst>
            </p:nvPr>
          </p:nvSpPr>
          <p:spPr bwMode="auto">
            <a:xfrm>
              <a:off x="1663" y="3759"/>
              <a:ext cx="2391" cy="4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spAutoFit/>
            </a:bodyPr>
            <a:lstStyle>
              <a:lvl1pPr defTabSz="819150" eaLnBrk="0" hangingPunct="0">
                <a:defRPr sz="1200" b="1">
                  <a:solidFill>
                    <a:schemeClr val="tx1"/>
                  </a:solidFill>
                  <a:latin typeface="Arial" charset="0"/>
                  <a:ea typeface="ＭＳ Ｐゴシック" charset="-128"/>
                </a:defRPr>
              </a:lvl1pPr>
              <a:lvl2pPr marL="742950" indent="-285750" defTabSz="819150" eaLnBrk="0" hangingPunct="0">
                <a:defRPr sz="1200" b="1">
                  <a:solidFill>
                    <a:schemeClr val="tx1"/>
                  </a:solidFill>
                  <a:latin typeface="Arial" charset="0"/>
                  <a:ea typeface="ＭＳ Ｐゴシック" charset="-128"/>
                </a:defRPr>
              </a:lvl2pPr>
              <a:lvl3pPr marL="1143000" indent="-228600" defTabSz="819150" eaLnBrk="0" hangingPunct="0">
                <a:defRPr sz="1200" b="1">
                  <a:solidFill>
                    <a:schemeClr val="tx1"/>
                  </a:solidFill>
                  <a:latin typeface="Arial" charset="0"/>
                  <a:ea typeface="ＭＳ Ｐゴシック" charset="-128"/>
                </a:defRPr>
              </a:lvl3pPr>
              <a:lvl4pPr marL="1600200" indent="-228600" defTabSz="819150" eaLnBrk="0" hangingPunct="0">
                <a:defRPr sz="1200" b="1">
                  <a:solidFill>
                    <a:schemeClr val="tx1"/>
                  </a:solidFill>
                  <a:latin typeface="Arial" charset="0"/>
                  <a:ea typeface="ＭＳ Ｐゴシック" charset="-128"/>
                </a:defRPr>
              </a:lvl4pPr>
              <a:lvl5pPr marL="2057400" indent="-228600" defTabSz="819150" eaLnBrk="0" hangingPunct="0">
                <a:defRPr sz="1200" b="1">
                  <a:solidFill>
                    <a:schemeClr val="tx1"/>
                  </a:solidFill>
                  <a:latin typeface="Arial" charset="0"/>
                  <a:ea typeface="ＭＳ Ｐゴシック" charset="-128"/>
                </a:defRPr>
              </a:lvl5pPr>
              <a:lvl6pPr marL="2514600" indent="-228600" defTabSz="8191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8191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8191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819150" eaLnBrk="0" fontAlgn="base" hangingPunct="0">
                <a:spcBef>
                  <a:spcPct val="0"/>
                </a:spcBef>
                <a:spcAft>
                  <a:spcPct val="0"/>
                </a:spcAft>
                <a:defRPr sz="1200" b="1">
                  <a:solidFill>
                    <a:schemeClr val="tx1"/>
                  </a:solidFill>
                  <a:latin typeface="Arial" charset="0"/>
                  <a:ea typeface="ＭＳ Ｐゴシック" charset="-128"/>
                </a:defRPr>
              </a:lvl9pPr>
            </a:lstStyle>
            <a:p>
              <a:r>
                <a:rPr lang="en-US" altLang="en-US" sz="900" b="0">
                  <a:solidFill>
                    <a:srgbClr val="000000"/>
                  </a:solidFill>
                </a:rPr>
                <a:t>This report is solely for the use of client personnel.  No part of it may be circulated, quoted, or reproduced for distribution outside the client organization without prior written approval from McKinsey &amp; Company, Inc. This material was used by McKinsey &amp; Company, Inc., during an oral presentation; it is not a complete record of the discussion.</a:t>
              </a:r>
            </a:p>
          </p:txBody>
        </p:sp>
      </p:grpSp>
      <p:sp>
        <p:nvSpPr>
          <p:cNvPr id="5085192" name="Rectangle 8"/>
          <p:cNvSpPr>
            <a:spLocks noGrp="1" noChangeArrowheads="1"/>
          </p:cNvSpPr>
          <p:nvPr>
            <p:ph type="ctrTitle"/>
          </p:nvPr>
        </p:nvSpPr>
        <p:spPr>
          <a:xfrm>
            <a:off x="2693988" y="2757489"/>
            <a:ext cx="5129212" cy="369332"/>
          </a:xfrm>
        </p:spPr>
        <p:txBody>
          <a:bodyPr/>
          <a:lstStyle>
            <a:lvl1pPr>
              <a:defRPr sz="2400" b="0"/>
            </a:lvl1pPr>
          </a:lstStyle>
          <a:p>
            <a:pPr lvl="0"/>
            <a:r>
              <a:rPr lang="en-US" noProof="0"/>
              <a:t>Click to edit Master title style</a:t>
            </a:r>
          </a:p>
        </p:txBody>
      </p:sp>
      <p:sp>
        <p:nvSpPr>
          <p:cNvPr id="5085193" name="Rectangle 9"/>
          <p:cNvSpPr>
            <a:spLocks noGrp="1" noChangeArrowheads="1"/>
          </p:cNvSpPr>
          <p:nvPr>
            <p:ph type="subTitle" idx="1"/>
          </p:nvPr>
        </p:nvSpPr>
        <p:spPr>
          <a:xfrm>
            <a:off x="2693988" y="3962400"/>
            <a:ext cx="5129212" cy="215444"/>
          </a:xfrm>
        </p:spPr>
        <p:txBody>
          <a:bodyPr/>
          <a:lstStyle>
            <a:lvl1pPr>
              <a:defRPr sz="1400"/>
            </a:lvl1pPr>
          </a:lstStyle>
          <a:p>
            <a:pPr lvl="0"/>
            <a:r>
              <a:rPr lang="en-US" noProof="0"/>
              <a:t>Click to edit Master subtitle style</a:t>
            </a:r>
          </a:p>
        </p:txBody>
      </p:sp>
      <p:sp>
        <p:nvSpPr>
          <p:cNvPr id="9" name="doc id"/>
          <p:cNvSpPr>
            <a:spLocks noGrp="1" noChangeArrowheads="1"/>
          </p:cNvSpPr>
          <p:nvPr>
            <p:ph type="ftr" sz="quarter" idx="10"/>
            <p:custDataLst>
              <p:tags r:id="rId2"/>
            </p:custDataLst>
          </p:nvPr>
        </p:nvSpPr>
        <p:spPr bwMode="auto">
          <a:xfrm>
            <a:off x="8915400" y="36513"/>
            <a:ext cx="0" cy="123825"/>
          </a:xfrm>
          <a:prstGeom prst="rect">
            <a:avLst/>
          </a:prstGeom>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none" lIns="0" tIns="0" rIns="0" bIns="0" numCol="1" anchor="t" anchorCtr="0" compatLnSpc="1">
            <a:prstTxWarp prst="textNoShape">
              <a:avLst/>
            </a:prstTxWarp>
            <a:spAutoFit/>
          </a:bodyPr>
          <a:lstStyle>
            <a:lvl1pPr algn="r" defTabSz="911531">
              <a:defRPr sz="800" b="0">
                <a:solidFill>
                  <a:srgbClr val="000000"/>
                </a:solidFill>
                <a:ea typeface="ＭＳ Ｐゴシック" charset="0"/>
                <a:cs typeface="+mn-cs"/>
              </a:defRPr>
            </a:lvl1pPr>
          </a:lstStyle>
          <a:p>
            <a:pPr>
              <a:defRPr/>
            </a:pPr>
            <a:endParaRPr lang="de-DE"/>
          </a:p>
        </p:txBody>
      </p:sp>
    </p:spTree>
    <p:extLst>
      <p:ext uri="{BB962C8B-B14F-4D97-AF65-F5344CB8AC3E}">
        <p14:creationId xmlns:p14="http://schemas.microsoft.com/office/powerpoint/2010/main" val="298501962"/>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BB10ED05-03EE-364D-A2AC-6B98494314F1}" type="slidenum">
              <a:rPr lang="en-US" altLang="en-US"/>
              <a:pPr/>
              <a:t>‹#›</a:t>
            </a:fld>
            <a:endParaRPr lang="en-US" altLang="en-US"/>
          </a:p>
        </p:txBody>
      </p:sp>
    </p:spTree>
    <p:extLst>
      <p:ext uri="{BB962C8B-B14F-4D97-AF65-F5344CB8AC3E}">
        <p14:creationId xmlns:p14="http://schemas.microsoft.com/office/powerpoint/2010/main" val="309112297"/>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23110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4099136"/>
            <a:ext cx="7772400" cy="30777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45B1F79A-AD5F-DA46-BBDA-31B11AF4B8AD}" type="slidenum">
              <a:rPr lang="en-US" altLang="en-US"/>
              <a:pPr/>
              <a:t>‹#›</a:t>
            </a:fld>
            <a:endParaRPr lang="en-US" altLang="en-US"/>
          </a:p>
        </p:txBody>
      </p:sp>
    </p:spTree>
    <p:extLst>
      <p:ext uri="{BB962C8B-B14F-4D97-AF65-F5344CB8AC3E}">
        <p14:creationId xmlns:p14="http://schemas.microsoft.com/office/powerpoint/2010/main" val="420687483"/>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426" y="1298575"/>
            <a:ext cx="4319587" cy="20871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7412" y="1298575"/>
            <a:ext cx="4321175" cy="20871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22F71C9E-8662-5E40-BD50-2F258EFE50EE}" type="slidenum">
              <a:rPr lang="en-US" altLang="en-US"/>
              <a:pPr/>
              <a:t>‹#›</a:t>
            </a:fld>
            <a:endParaRPr lang="en-US" altLang="en-US"/>
          </a:p>
        </p:txBody>
      </p:sp>
    </p:spTree>
    <p:extLst>
      <p:ext uri="{BB962C8B-B14F-4D97-AF65-F5344CB8AC3E}">
        <p14:creationId xmlns:p14="http://schemas.microsoft.com/office/powerpoint/2010/main" val="1669475776"/>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91746"/>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437494"/>
            <a:ext cx="4040188" cy="737381"/>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87"/>
            <a:ext cx="4040188" cy="144590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437494"/>
            <a:ext cx="4041775" cy="737381"/>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87"/>
            <a:ext cx="4041775" cy="144590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3521D1C9-AA02-704F-AFAE-70340A0260F3}" type="slidenum">
              <a:rPr lang="en-US" altLang="en-US"/>
              <a:pPr/>
              <a:t>‹#›</a:t>
            </a:fld>
            <a:endParaRPr lang="en-US" altLang="en-US"/>
          </a:p>
        </p:txBody>
      </p:sp>
    </p:spTree>
    <p:extLst>
      <p:ext uri="{BB962C8B-B14F-4D97-AF65-F5344CB8AC3E}">
        <p14:creationId xmlns:p14="http://schemas.microsoft.com/office/powerpoint/2010/main" val="1813080154"/>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D68CB6A3-AA3C-6D4A-9E99-A27681342637}" type="slidenum">
              <a:rPr lang="en-US" altLang="en-US"/>
              <a:pPr/>
              <a:t>‹#›</a:t>
            </a:fld>
            <a:endParaRPr lang="en-US" altLang="en-US"/>
          </a:p>
        </p:txBody>
      </p:sp>
    </p:spTree>
    <p:extLst>
      <p:ext uri="{BB962C8B-B14F-4D97-AF65-F5344CB8AC3E}">
        <p14:creationId xmlns:p14="http://schemas.microsoft.com/office/powerpoint/2010/main" val="1579068977"/>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E8EFA3B9-659E-0745-BF1F-BE1EE7AF5548}" type="slidenum">
              <a:rPr lang="en-US" altLang="en-US"/>
              <a:pPr/>
              <a:t>‹#›</a:t>
            </a:fld>
            <a:endParaRPr lang="en-US" altLang="en-US"/>
          </a:p>
        </p:txBody>
      </p:sp>
    </p:spTree>
    <p:extLst>
      <p:ext uri="{BB962C8B-B14F-4D97-AF65-F5344CB8AC3E}">
        <p14:creationId xmlns:p14="http://schemas.microsoft.com/office/powerpoint/2010/main" val="395191309"/>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819559"/>
            <a:ext cx="3008313" cy="61555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24012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21480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Slide Number Placeholder 4"/>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F749389D-3B9E-534B-805F-4BAE14D18255}" type="slidenum">
              <a:rPr lang="en-US" altLang="en-US"/>
              <a:pPr/>
              <a:t>‹#›</a:t>
            </a:fld>
            <a:endParaRPr lang="en-US" altLang="en-US"/>
          </a:p>
        </p:txBody>
      </p:sp>
    </p:spTree>
    <p:extLst>
      <p:ext uri="{BB962C8B-B14F-4D97-AF65-F5344CB8AC3E}">
        <p14:creationId xmlns:p14="http://schemas.microsoft.com/office/powerpoint/2010/main" val="1431742587"/>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059573"/>
            <a:ext cx="5486400" cy="30777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8"/>
            <a:ext cx="5486400" cy="977233"/>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21480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Slide Number Placeholder 4"/>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B38FE213-C0AA-CB4C-A01D-40855EAC482C}" type="slidenum">
              <a:rPr lang="en-US" altLang="en-US"/>
              <a:pPr/>
              <a:t>‹#›</a:t>
            </a:fld>
            <a:endParaRPr lang="en-US" altLang="en-US"/>
          </a:p>
        </p:txBody>
      </p:sp>
    </p:spTree>
    <p:extLst>
      <p:ext uri="{BB962C8B-B14F-4D97-AF65-F5344CB8AC3E}">
        <p14:creationId xmlns:p14="http://schemas.microsoft.com/office/powerpoint/2010/main" val="672139932"/>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5963923" y="1298575"/>
            <a:ext cx="2954655" cy="1222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42D699C1-2FDB-EA43-A391-1E7E34ED4C0C}" type="slidenum">
              <a:rPr lang="en-US" altLang="en-US"/>
              <a:pPr/>
              <a:t>‹#›</a:t>
            </a:fld>
            <a:endParaRPr lang="en-US" altLang="en-US"/>
          </a:p>
        </p:txBody>
      </p:sp>
    </p:spTree>
    <p:extLst>
      <p:ext uri="{BB962C8B-B14F-4D97-AF65-F5344CB8AC3E}">
        <p14:creationId xmlns:p14="http://schemas.microsoft.com/office/powerpoint/2010/main" val="226723382"/>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33813" y="234950"/>
            <a:ext cx="584775" cy="228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90177" y="234950"/>
            <a:ext cx="1477328" cy="228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655BA2FD-6518-344A-BC7B-CB2B1584D12C}" type="slidenum">
              <a:rPr lang="en-US" altLang="en-US"/>
              <a:pPr/>
              <a:t>‹#›</a:t>
            </a:fld>
            <a:endParaRPr lang="en-US" altLang="en-US"/>
          </a:p>
        </p:txBody>
      </p:sp>
    </p:spTree>
    <p:extLst>
      <p:ext uri="{BB962C8B-B14F-4D97-AF65-F5344CB8AC3E}">
        <p14:creationId xmlns:p14="http://schemas.microsoft.com/office/powerpoint/2010/main" val="1907895021"/>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2238" y="234950"/>
            <a:ext cx="8793162" cy="292388"/>
          </a:xfrm>
        </p:spPr>
        <p:txBody>
          <a:bodyPr/>
          <a:lstStyle/>
          <a:p>
            <a:r>
              <a:rPr lang="en-US"/>
              <a:t>Click to edit Master title style</a:t>
            </a:r>
          </a:p>
        </p:txBody>
      </p:sp>
      <p:sp>
        <p:nvSpPr>
          <p:cNvPr id="3" name="Chart Placeholder 2"/>
          <p:cNvSpPr>
            <a:spLocks noGrp="1"/>
          </p:cNvSpPr>
          <p:nvPr>
            <p:ph type="chart" idx="1"/>
          </p:nvPr>
        </p:nvSpPr>
        <p:spPr>
          <a:xfrm>
            <a:off x="125413" y="1298576"/>
            <a:ext cx="8793162" cy="251288"/>
          </a:xfrm>
        </p:spPr>
        <p:txBody>
          <a:bodyPr/>
          <a:lstStyle/>
          <a:p>
            <a:pPr lvl="0"/>
            <a:r>
              <a:rPr lang="en-US" noProof="0"/>
              <a:t>Click icon to add chart</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181766BB-721B-2F44-9914-80D105185F28}" type="slidenum">
              <a:rPr lang="en-US" altLang="en-US"/>
              <a:pPr/>
              <a:t>‹#›</a:t>
            </a:fld>
            <a:endParaRPr lang="en-US" altLang="en-US"/>
          </a:p>
        </p:txBody>
      </p:sp>
    </p:spTree>
    <p:extLst>
      <p:ext uri="{BB962C8B-B14F-4D97-AF65-F5344CB8AC3E}">
        <p14:creationId xmlns:p14="http://schemas.microsoft.com/office/powerpoint/2010/main" val="219544266"/>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291746"/>
          </a:xfrm>
        </p:spPr>
        <p:txBody>
          <a:bodyPr/>
          <a:lstStyle/>
          <a:p>
            <a:r>
              <a:rPr lang="en-US"/>
              <a:t>Click to edit Master title style</a:t>
            </a:r>
          </a:p>
        </p:txBody>
      </p:sp>
      <p:sp>
        <p:nvSpPr>
          <p:cNvPr id="3" name="Text Placeholder 2"/>
          <p:cNvSpPr>
            <a:spLocks noGrp="1"/>
          </p:cNvSpPr>
          <p:nvPr>
            <p:ph type="body" sz="half" idx="1"/>
          </p:nvPr>
        </p:nvSpPr>
        <p:spPr>
          <a:xfrm>
            <a:off x="685800" y="1981201"/>
            <a:ext cx="3810000" cy="12564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1"/>
            <a:ext cx="3810000" cy="12564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0313563"/>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34951744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8219756"/>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185666917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7418418"/>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706887"/>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23089412"/>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103348"/>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625032172"/>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387451659"/>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9262009"/>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2402336"/>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625210"/>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295166342"/>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ea typeface="ＭＳ Ｐゴシック" charset="0"/>
                <a:cs typeface="ＭＳ Ｐゴシック" charset="0"/>
              </a:defRPr>
            </a:lvl1pPr>
          </a:lstStyle>
          <a:p>
            <a:pPr>
              <a:defRPr/>
            </a:pPr>
            <a:fld id="{9530D609-8FCC-6B4F-80D0-8C0B0F0F0D67}" type="datetime1">
              <a:rPr lang="en-US" altLang="zh-CN" smtClean="0"/>
              <a:t>2/6/26</a:t>
            </a:fld>
            <a:endParaRPr lang="en-US" altLang="zh-CN"/>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ea typeface="ＭＳ Ｐゴシック" charset="0"/>
                <a:cs typeface="ＭＳ Ｐゴシック" charset="0"/>
              </a:defRPr>
            </a:lvl1pPr>
          </a:lstStyle>
          <a:p>
            <a:pPr>
              <a:defRPr/>
            </a:pPr>
            <a:endParaRPr lang="en-US" altLang="zh-CN"/>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11" tIns="45653" rIns="91311" bIns="45653" numCol="1" anchor="t" anchorCtr="0" compatLnSpc="1">
            <a:prstTxWarp prst="textNoShape">
              <a:avLst/>
            </a:prstTxWarp>
          </a:bodyPr>
          <a:lstStyle>
            <a:lvl1pPr>
              <a:defRPr>
                <a:solidFill>
                  <a:srgbClr val="000000"/>
                </a:solidFill>
              </a:defRPr>
            </a:lvl1pPr>
          </a:lstStyle>
          <a:p>
            <a:fld id="{D6731132-5FC3-F24D-A054-C027B9FCB6F2}" type="slidenum">
              <a:rPr lang="en-US" altLang="zh-CN"/>
              <a:pPr/>
              <a:t>‹#›</a:t>
            </a:fld>
            <a:endParaRPr lang="en-US" altLang="zh-CN"/>
          </a:p>
        </p:txBody>
      </p:sp>
    </p:spTree>
    <p:extLst>
      <p:ext uri="{BB962C8B-B14F-4D97-AF65-F5344CB8AC3E}">
        <p14:creationId xmlns:p14="http://schemas.microsoft.com/office/powerpoint/2010/main" val="580508860"/>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3"/>
            <a:ext cx="8229600" cy="4525963"/>
          </a:xfrm>
        </p:spPr>
        <p:txBody>
          <a:bodyPr/>
          <a:lstStyle/>
          <a:p>
            <a:pPr lvl="0"/>
            <a:r>
              <a:rPr lang="en-US" noProof="0"/>
              <a:t>Click icon to add table</a:t>
            </a:r>
          </a:p>
        </p:txBody>
      </p:sp>
      <p:sp>
        <p:nvSpPr>
          <p:cNvPr id="4" name="Date Placeholder 3"/>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ea typeface="ＭＳ Ｐゴシック" charset="0"/>
                <a:cs typeface="ＭＳ Ｐゴシック" charset="0"/>
              </a:defRPr>
            </a:lvl1pPr>
          </a:lstStyle>
          <a:p>
            <a:pPr>
              <a:defRPr/>
            </a:pPr>
            <a:fld id="{6D83D935-CA99-DC43-A77D-BE560F9B3A9F}" type="datetime1">
              <a:rPr lang="en-US" altLang="zh-CN" smtClean="0"/>
              <a:t>2/6/26</a:t>
            </a:fld>
            <a:endParaRPr lang="en-US" altLang="zh-CN"/>
          </a:p>
        </p:txBody>
      </p:sp>
      <p:sp>
        <p:nvSpPr>
          <p:cNvPr id="5" name="Footer Placeholder 4"/>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ea typeface="ＭＳ Ｐゴシック" charset="0"/>
                <a:cs typeface="ＭＳ Ｐゴシック" charset="0"/>
              </a:defRPr>
            </a:lvl1pPr>
          </a:lstStyle>
          <a:p>
            <a:pPr>
              <a:defRPr/>
            </a:pPr>
            <a:endParaRPr lang="en-US" altLang="zh-CN"/>
          </a:p>
        </p:txBody>
      </p:sp>
      <p:sp>
        <p:nvSpPr>
          <p:cNvPr id="6" name="Slide Number Placeholder 5"/>
          <p:cNvSpPr>
            <a:spLocks noGrp="1"/>
          </p:cNvSpPr>
          <p:nvPr>
            <p:ph type="sldNum" sz="quarter" idx="12"/>
            <p:custDataLst>
              <p:tags r:id="rId3"/>
            </p:custDataLst>
          </p:nvPr>
        </p:nvSpPr>
        <p:spPr>
          <a:xfrm>
            <a:off x="6553200" y="6245225"/>
            <a:ext cx="2133600" cy="476250"/>
          </a:xfrm>
          <a:prstGeom prst="rect">
            <a:avLst/>
          </a:prstGeom>
        </p:spPr>
        <p:txBody>
          <a:bodyPr vert="horz" wrap="square" lIns="91311" tIns="45653" rIns="91311" bIns="45653" numCol="1" anchor="t" anchorCtr="0" compatLnSpc="1">
            <a:prstTxWarp prst="textNoShape">
              <a:avLst/>
            </a:prstTxWarp>
          </a:bodyPr>
          <a:lstStyle>
            <a:lvl1pPr>
              <a:defRPr>
                <a:solidFill>
                  <a:srgbClr val="000000"/>
                </a:solidFill>
              </a:defRPr>
            </a:lvl1pPr>
          </a:lstStyle>
          <a:p>
            <a:fld id="{746338A5-9B59-B841-9319-1C734C140388}" type="slidenum">
              <a:rPr lang="en-US" altLang="zh-CN"/>
              <a:pPr/>
              <a:t>‹#›</a:t>
            </a:fld>
            <a:endParaRPr lang="en-US" altLang="zh-CN"/>
          </a:p>
        </p:txBody>
      </p:sp>
    </p:spTree>
    <p:extLst>
      <p:ext uri="{BB962C8B-B14F-4D97-AF65-F5344CB8AC3E}">
        <p14:creationId xmlns:p14="http://schemas.microsoft.com/office/powerpoint/2010/main" val="428903682"/>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A2916AA6-1AED-E845-BCCC-0EBA6BDB41D4}"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057467587"/>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4B37BAC0-0DFC-B54B-8A73-C44DA4D35BE6}"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799878206"/>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304670E7-240E-F649-9B9A-2557235FBBA1}"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555319301"/>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4E764DCC-1852-7941-901D-8F86F33DCD08}"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382697713"/>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ln/>
        </p:spPr>
        <p:txBody>
          <a:bodyPr/>
          <a:lstStyle>
            <a:lvl1pPr>
              <a:defRPr/>
            </a:lvl1pPr>
          </a:lstStyle>
          <a:p>
            <a:fld id="{B24C66D4-297F-5E4C-BE9C-B15E7B9926A1}"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476667372"/>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custDataLst>
              <p:tags r:id="rId1"/>
            </p:custDataLst>
          </p:nvPr>
        </p:nvSpPr>
        <p:spPr>
          <a:ln/>
        </p:spPr>
        <p:txBody>
          <a:bodyPr/>
          <a:lstStyle>
            <a:lvl1pPr>
              <a:defRPr/>
            </a:lvl1pPr>
          </a:lstStyle>
          <a:p>
            <a:fld id="{B55D9625-015B-D546-9EE7-3A2B99931262}"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070575321"/>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custDataLst>
              <p:tags r:id="rId1"/>
            </p:custDataLst>
          </p:nvPr>
        </p:nvSpPr>
        <p:spPr>
          <a:ln/>
        </p:spPr>
        <p:txBody>
          <a:bodyPr/>
          <a:lstStyle>
            <a:lvl1pPr>
              <a:defRPr/>
            </a:lvl1pPr>
          </a:lstStyle>
          <a:p>
            <a:fld id="{4EB4E202-D1FF-B646-8CB1-123152296EAD}"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260401255"/>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134F52FA-80A5-894A-A23E-8DF93F930E74}"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296864819"/>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740164E9-0C61-DC4F-9CF7-00FF97EC5197}"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774044599"/>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19D6776E-7CD6-1945-AAEA-6E4A3991C2DB}"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697517721"/>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41788D9A-1478-CE4F-A701-E00BE5DBBD2A}"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2001229904"/>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fld id="{97A9A0B6-1DB4-1D43-A077-B33D72136A41}" type="datetime1">
              <a:rPr lang="en-US" smtClean="0"/>
              <a:t>2/6/26</a:t>
            </a:fld>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p:spPr>
        <p:txBody>
          <a:bodyPr/>
          <a:lstStyle>
            <a:lvl1pPr>
              <a:defRPr/>
            </a:lvl1pPr>
          </a:lstStyle>
          <a:p>
            <a:fld id="{7642F843-24BA-564E-9D0D-4D252C27A969}" type="slidenum">
              <a:rPr lang="en-US" altLang="en-US"/>
              <a:pPr/>
              <a:t>‹#›</a:t>
            </a:fld>
            <a:endParaRPr lang="en-US" altLang="en-US"/>
          </a:p>
        </p:txBody>
      </p:sp>
    </p:spTree>
    <p:extLst>
      <p:ext uri="{BB962C8B-B14F-4D97-AF65-F5344CB8AC3E}">
        <p14:creationId xmlns:p14="http://schemas.microsoft.com/office/powerpoint/2010/main" val="617909211"/>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fld id="{E59418CB-7B7B-8D4B-80C0-85168876D006}" type="datetime1">
              <a:rPr lang="en-US" smtClean="0"/>
              <a:t>2/6/26</a:t>
            </a:fld>
            <a:endParaRPr lang="en-US"/>
          </a:p>
        </p:txBody>
      </p:sp>
      <p:sp>
        <p:nvSpPr>
          <p:cNvPr id="6" name="Footer Placeholder 5"/>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7" name="Slide Number Placeholder 6"/>
          <p:cNvSpPr>
            <a:spLocks noGrp="1"/>
          </p:cNvSpPr>
          <p:nvPr>
            <p:ph type="sldNum" sz="quarter" idx="12"/>
            <p:custDataLst>
              <p:tags r:id="rId3"/>
            </p:custDataLst>
          </p:nvPr>
        </p:nvSpPr>
        <p:spPr>
          <a:xfrm>
            <a:off x="6553200" y="6245225"/>
            <a:ext cx="2133600" cy="476250"/>
          </a:xfrm>
        </p:spPr>
        <p:txBody>
          <a:bodyPr/>
          <a:lstStyle>
            <a:lvl1pPr>
              <a:defRPr/>
            </a:lvl1pPr>
          </a:lstStyle>
          <a:p>
            <a:fld id="{27F769C2-8CA6-174B-A053-C96E53430099}" type="slidenum">
              <a:rPr lang="en-US" altLang="en-US"/>
              <a:pPr/>
              <a:t>‹#›</a:t>
            </a:fld>
            <a:endParaRPr lang="en-US" altLang="en-US"/>
          </a:p>
        </p:txBody>
      </p:sp>
    </p:spTree>
    <p:extLst>
      <p:ext uri="{BB962C8B-B14F-4D97-AF65-F5344CB8AC3E}">
        <p14:creationId xmlns:p14="http://schemas.microsoft.com/office/powerpoint/2010/main" val="1412277685"/>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ea typeface="ＭＳ Ｐゴシック" charset="0"/>
              </a:defRPr>
            </a:lvl1pPr>
          </a:lstStyle>
          <a:p>
            <a:pPr>
              <a:defRPr/>
            </a:pPr>
            <a:fld id="{A27D296A-1A8E-0148-B10F-F907A62253AF}" type="datetime1">
              <a:rPr lang="en-US" altLang="zh-CN" smtClean="0"/>
              <a:t>2/6/26</a:t>
            </a:fld>
            <a:endParaRPr lang="en-US" altLang="zh-CN"/>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ea typeface="ＭＳ Ｐゴシック" charset="0"/>
              </a:defRPr>
            </a:lvl1pPr>
          </a:lstStyle>
          <a:p>
            <a:pPr>
              <a:defRPr/>
            </a:pPr>
            <a:endParaRPr lang="en-US" altLang="zh-CN"/>
          </a:p>
        </p:txBody>
      </p:sp>
      <p:sp>
        <p:nvSpPr>
          <p:cNvPr id="8" name="Slide Number Placeholder 7"/>
          <p:cNvSpPr>
            <a:spLocks noGrp="1"/>
          </p:cNvSpPr>
          <p:nvPr>
            <p:ph type="sldNum" sz="quarter" idx="12"/>
            <p:custDataLst>
              <p:tags r:id="rId3"/>
            </p:custDataLst>
          </p:nvPr>
        </p:nvSpPr>
        <p:spPr>
          <a:xfrm>
            <a:off x="6553200" y="6245225"/>
            <a:ext cx="2133600" cy="476250"/>
          </a:xfrm>
        </p:spPr>
        <p:txBody>
          <a:bodyPr/>
          <a:lstStyle>
            <a:lvl1pPr>
              <a:defRPr/>
            </a:lvl1pPr>
          </a:lstStyle>
          <a:p>
            <a:fld id="{27C1EC55-AD98-2947-9C3E-3267024C1442}" type="slidenum">
              <a:rPr lang="en-US" altLang="zh-CN"/>
              <a:pPr/>
              <a:t>‹#›</a:t>
            </a:fld>
            <a:endParaRPr lang="en-US" altLang="zh-CN"/>
          </a:p>
        </p:txBody>
      </p:sp>
    </p:spTree>
    <p:extLst>
      <p:ext uri="{BB962C8B-B14F-4D97-AF65-F5344CB8AC3E}">
        <p14:creationId xmlns:p14="http://schemas.microsoft.com/office/powerpoint/2010/main" val="2033669086"/>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3"/>
            <a:ext cx="8229600" cy="4525963"/>
          </a:xfrm>
        </p:spPr>
        <p:txBody>
          <a:bodyPr/>
          <a:lstStyle/>
          <a:p>
            <a:pPr lvl="0"/>
            <a:r>
              <a:rPr lang="en-US" noProof="0"/>
              <a:t>Click icon to add table</a:t>
            </a:r>
          </a:p>
        </p:txBody>
      </p:sp>
      <p:sp>
        <p:nvSpPr>
          <p:cNvPr id="4" name="Date Placeholder 3"/>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ea typeface="ＭＳ Ｐゴシック" charset="0"/>
              </a:defRPr>
            </a:lvl1pPr>
          </a:lstStyle>
          <a:p>
            <a:pPr>
              <a:defRPr/>
            </a:pPr>
            <a:fld id="{9C8409B5-0788-C347-8D80-B86DEE870CC2}" type="datetime1">
              <a:rPr lang="en-US" altLang="zh-CN" smtClean="0"/>
              <a:t>2/6/26</a:t>
            </a:fld>
            <a:endParaRPr lang="en-US" altLang="zh-CN"/>
          </a:p>
        </p:txBody>
      </p:sp>
      <p:sp>
        <p:nvSpPr>
          <p:cNvPr id="5" name="Footer Placeholder 4"/>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ea typeface="ＭＳ Ｐゴシック" charset="0"/>
              </a:defRPr>
            </a:lvl1pPr>
          </a:lstStyle>
          <a:p>
            <a:pPr>
              <a:defRPr/>
            </a:pPr>
            <a:endParaRPr lang="en-US" altLang="zh-CN"/>
          </a:p>
        </p:txBody>
      </p:sp>
      <p:sp>
        <p:nvSpPr>
          <p:cNvPr id="6" name="Slide Number Placeholder 5"/>
          <p:cNvSpPr>
            <a:spLocks noGrp="1"/>
          </p:cNvSpPr>
          <p:nvPr>
            <p:ph type="sldNum" sz="quarter" idx="12"/>
            <p:custDataLst>
              <p:tags r:id="rId3"/>
            </p:custDataLst>
          </p:nvPr>
        </p:nvSpPr>
        <p:spPr>
          <a:xfrm>
            <a:off x="6553200" y="6245225"/>
            <a:ext cx="2133600" cy="476250"/>
          </a:xfrm>
        </p:spPr>
        <p:txBody>
          <a:bodyPr/>
          <a:lstStyle>
            <a:lvl1pPr>
              <a:defRPr/>
            </a:lvl1pPr>
          </a:lstStyle>
          <a:p>
            <a:fld id="{260A5458-546E-4B4E-B8C6-9D3EBE0FB6D1}" type="slidenum">
              <a:rPr lang="en-US" altLang="zh-CN"/>
              <a:pPr/>
              <a:t>‹#›</a:t>
            </a:fld>
            <a:endParaRPr lang="en-US" altLang="zh-CN"/>
          </a:p>
        </p:txBody>
      </p:sp>
    </p:spTree>
    <p:extLst>
      <p:ext uri="{BB962C8B-B14F-4D97-AF65-F5344CB8AC3E}">
        <p14:creationId xmlns:p14="http://schemas.microsoft.com/office/powerpoint/2010/main" val="476564285"/>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311" tIns="45653" rIns="91311" bIns="45653"/>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311" tIns="45653" rIns="91311" bIns="45653"/>
          <a:lstStyle>
            <a:lvl1pPr marL="0" indent="0" algn="ctr">
              <a:buNone/>
              <a:defRPr>
                <a:solidFill>
                  <a:schemeClr val="tx1">
                    <a:tint val="75000"/>
                  </a:schemeClr>
                </a:solidFill>
              </a:defRPr>
            </a:lvl1pPr>
            <a:lvl2pPr marL="456557" indent="0" algn="ctr">
              <a:buNone/>
              <a:defRPr>
                <a:solidFill>
                  <a:schemeClr val="tx1">
                    <a:tint val="75000"/>
                  </a:schemeClr>
                </a:solidFill>
              </a:defRPr>
            </a:lvl2pPr>
            <a:lvl3pPr marL="913116" indent="0" algn="ctr">
              <a:buNone/>
              <a:defRPr>
                <a:solidFill>
                  <a:schemeClr val="tx1">
                    <a:tint val="75000"/>
                  </a:schemeClr>
                </a:solidFill>
              </a:defRPr>
            </a:lvl3pPr>
            <a:lvl4pPr marL="1369677" indent="0" algn="ctr">
              <a:buNone/>
              <a:defRPr>
                <a:solidFill>
                  <a:schemeClr val="tx1">
                    <a:tint val="75000"/>
                  </a:schemeClr>
                </a:solidFill>
              </a:defRPr>
            </a:lvl4pPr>
            <a:lvl5pPr marL="1826233" indent="0" algn="ctr">
              <a:buNone/>
              <a:defRPr>
                <a:solidFill>
                  <a:schemeClr val="tx1">
                    <a:tint val="75000"/>
                  </a:schemeClr>
                </a:solidFill>
              </a:defRPr>
            </a:lvl5pPr>
            <a:lvl6pPr marL="2282792" indent="0" algn="ctr">
              <a:buNone/>
              <a:defRPr>
                <a:solidFill>
                  <a:schemeClr val="tx1">
                    <a:tint val="75000"/>
                  </a:schemeClr>
                </a:solidFill>
              </a:defRPr>
            </a:lvl6pPr>
            <a:lvl7pPr marL="2739351" indent="0" algn="ctr">
              <a:buNone/>
              <a:defRPr>
                <a:solidFill>
                  <a:schemeClr val="tx1">
                    <a:tint val="75000"/>
                  </a:schemeClr>
                </a:solidFill>
              </a:defRPr>
            </a:lvl7pPr>
            <a:lvl8pPr marL="3195907" indent="0" algn="ctr">
              <a:buNone/>
              <a:defRPr>
                <a:solidFill>
                  <a:schemeClr val="tx1">
                    <a:tint val="75000"/>
                  </a:schemeClr>
                </a:solidFill>
              </a:defRPr>
            </a:lvl8pPr>
            <a:lvl9pPr marL="365246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a:defRPr b="1"/>
            </a:lvl1pPr>
          </a:lstStyle>
          <a:p>
            <a:fld id="{AF2DCB29-190C-424C-B273-73D6D2DDE017}"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EA93C5BB-9C50-4548-AB9C-B0992500DE27}" type="slidenum">
              <a:rPr lang="en-US" altLang="en-US"/>
              <a:pPr/>
              <a:t>‹#›</a:t>
            </a:fld>
            <a:endParaRPr lang="en-US" altLang="en-US"/>
          </a:p>
        </p:txBody>
      </p:sp>
    </p:spTree>
    <p:extLst>
      <p:ext uri="{BB962C8B-B14F-4D97-AF65-F5344CB8AC3E}">
        <p14:creationId xmlns:p14="http://schemas.microsoft.com/office/powerpoint/2010/main" val="1088590930"/>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311" tIns="45653" rIns="91311" bIns="4565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b="1"/>
            </a:lvl1pPr>
          </a:lstStyle>
          <a:p>
            <a:fld id="{506F51F7-4171-6049-8200-F35E81D988AF}"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92325C9B-7B8C-0A43-8FED-D15912715B09}" type="slidenum">
              <a:rPr lang="en-US" altLang="en-US"/>
              <a:pPr/>
              <a:t>‹#›</a:t>
            </a:fld>
            <a:endParaRPr lang="en-US" altLang="en-US"/>
          </a:p>
        </p:txBody>
      </p:sp>
    </p:spTree>
    <p:extLst>
      <p:ext uri="{BB962C8B-B14F-4D97-AF65-F5344CB8AC3E}">
        <p14:creationId xmlns:p14="http://schemas.microsoft.com/office/powerpoint/2010/main" val="1671735990"/>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a:prstGeom prst="rect">
            <a:avLst/>
          </a:prstGeom>
        </p:spPr>
        <p:txBody>
          <a:bodyPr lIns="91311" tIns="45653" rIns="91311" bIns="45653"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311" tIns="45653" rIns="91311" bIns="45653" anchor="b"/>
          <a:lstStyle>
            <a:lvl1pPr marL="0" indent="0">
              <a:buNone/>
              <a:defRPr sz="2000">
                <a:solidFill>
                  <a:schemeClr val="tx1">
                    <a:tint val="75000"/>
                  </a:schemeClr>
                </a:solidFill>
              </a:defRPr>
            </a:lvl1pPr>
            <a:lvl2pPr marL="456557" indent="0">
              <a:buNone/>
              <a:defRPr sz="1800">
                <a:solidFill>
                  <a:schemeClr val="tx1">
                    <a:tint val="75000"/>
                  </a:schemeClr>
                </a:solidFill>
              </a:defRPr>
            </a:lvl2pPr>
            <a:lvl3pPr marL="913116" indent="0">
              <a:buNone/>
              <a:defRPr sz="1600">
                <a:solidFill>
                  <a:schemeClr val="tx1">
                    <a:tint val="75000"/>
                  </a:schemeClr>
                </a:solidFill>
              </a:defRPr>
            </a:lvl3pPr>
            <a:lvl4pPr marL="1369677" indent="0">
              <a:buNone/>
              <a:defRPr sz="1400">
                <a:solidFill>
                  <a:schemeClr val="tx1">
                    <a:tint val="75000"/>
                  </a:schemeClr>
                </a:solidFill>
              </a:defRPr>
            </a:lvl4pPr>
            <a:lvl5pPr marL="1826233" indent="0">
              <a:buNone/>
              <a:defRPr sz="1400">
                <a:solidFill>
                  <a:schemeClr val="tx1">
                    <a:tint val="75000"/>
                  </a:schemeClr>
                </a:solidFill>
              </a:defRPr>
            </a:lvl5pPr>
            <a:lvl6pPr marL="2282792" indent="0">
              <a:buNone/>
              <a:defRPr sz="1400">
                <a:solidFill>
                  <a:schemeClr val="tx1">
                    <a:tint val="75000"/>
                  </a:schemeClr>
                </a:solidFill>
              </a:defRPr>
            </a:lvl6pPr>
            <a:lvl7pPr marL="2739351" indent="0">
              <a:buNone/>
              <a:defRPr sz="1400">
                <a:solidFill>
                  <a:schemeClr val="tx1">
                    <a:tint val="75000"/>
                  </a:schemeClr>
                </a:solidFill>
              </a:defRPr>
            </a:lvl7pPr>
            <a:lvl8pPr marL="3195907" indent="0">
              <a:buNone/>
              <a:defRPr sz="1400">
                <a:solidFill>
                  <a:schemeClr val="tx1">
                    <a:tint val="75000"/>
                  </a:schemeClr>
                </a:solidFill>
              </a:defRPr>
            </a:lvl8pPr>
            <a:lvl9pPr marL="365246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a:defRPr b="1"/>
            </a:lvl1pPr>
          </a:lstStyle>
          <a:p>
            <a:fld id="{D79D2287-28E8-2A48-A087-195CCBAC4776}"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2E56916F-60A8-A342-8A96-7CA5AC66FBF9}" type="slidenum">
              <a:rPr lang="en-US" altLang="en-US"/>
              <a:pPr/>
              <a:t>‹#›</a:t>
            </a:fld>
            <a:endParaRPr lang="en-US" altLang="en-US"/>
          </a:p>
        </p:txBody>
      </p:sp>
    </p:spTree>
    <p:extLst>
      <p:ext uri="{BB962C8B-B14F-4D97-AF65-F5344CB8AC3E}">
        <p14:creationId xmlns:p14="http://schemas.microsoft.com/office/powerpoint/2010/main" val="2010794583"/>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311" tIns="45653" rIns="91311" bIns="45653"/>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311" tIns="45653" rIns="91311" bIns="45653"/>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custDataLst>
              <p:tags r:id="rId1"/>
            </p:custDataLst>
          </p:nvPr>
        </p:nvSpPr>
        <p:spPr/>
        <p:txBody>
          <a:bodyPr/>
          <a:lstStyle>
            <a:lvl1pPr>
              <a:defRPr b="1"/>
            </a:lvl1pPr>
          </a:lstStyle>
          <a:p>
            <a:fld id="{BA3ECE58-4D5B-F34F-8E20-6B957860C0FD}" type="datetime1">
              <a:rPr lang="en-US" altLang="en-US" smtClean="0"/>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a:defRPr b="1"/>
            </a:lvl1pPr>
          </a:lstStyle>
          <a:p>
            <a:fld id="{FA0C7C59-BF8D-CD4B-A254-63A2AAA22315}" type="slidenum">
              <a:rPr lang="en-US" altLang="en-US"/>
              <a:pPr/>
              <a:t>‹#›</a:t>
            </a:fld>
            <a:endParaRPr lang="en-US" altLang="en-US"/>
          </a:p>
        </p:txBody>
      </p:sp>
    </p:spTree>
    <p:extLst>
      <p:ext uri="{BB962C8B-B14F-4D97-AF65-F5344CB8AC3E}">
        <p14:creationId xmlns:p14="http://schemas.microsoft.com/office/powerpoint/2010/main" val="305197314"/>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311" tIns="45653" rIns="91311" bIns="45653"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311" tIns="45653" rIns="91311" bIns="45653"/>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311" tIns="45653" rIns="91311" bIns="45653"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311" tIns="45653" rIns="91311" bIns="45653"/>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custDataLst>
              <p:tags r:id="rId1"/>
            </p:custDataLst>
          </p:nvPr>
        </p:nvSpPr>
        <p:spPr/>
        <p:txBody>
          <a:bodyPr/>
          <a:lstStyle>
            <a:lvl1pPr>
              <a:defRPr b="1"/>
            </a:lvl1pPr>
          </a:lstStyle>
          <a:p>
            <a:fld id="{46FDE201-E6EB-A241-95E4-AAB21B476F38}" type="datetime1">
              <a:rPr lang="en-US" altLang="en-US" smtClean="0"/>
              <a:t>2/6/26</a:t>
            </a:fld>
            <a:endParaRPr lang="en-US" altLang="en-US"/>
          </a:p>
        </p:txBody>
      </p:sp>
      <p:sp>
        <p:nvSpPr>
          <p:cNvPr id="8" name="Footer Placeholder 7"/>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custDataLst>
              <p:tags r:id="rId3"/>
            </p:custDataLst>
          </p:nvPr>
        </p:nvSpPr>
        <p:spPr/>
        <p:txBody>
          <a:bodyPr/>
          <a:lstStyle>
            <a:lvl1pPr>
              <a:defRPr b="1"/>
            </a:lvl1pPr>
          </a:lstStyle>
          <a:p>
            <a:fld id="{956CC850-ECA8-8641-8B4C-5546B81E64F8}" type="slidenum">
              <a:rPr lang="en-US" altLang="en-US"/>
              <a:pPr/>
              <a:t>‹#›</a:t>
            </a:fld>
            <a:endParaRPr lang="en-US" altLang="en-US"/>
          </a:p>
        </p:txBody>
      </p:sp>
    </p:spTree>
    <p:extLst>
      <p:ext uri="{BB962C8B-B14F-4D97-AF65-F5344CB8AC3E}">
        <p14:creationId xmlns:p14="http://schemas.microsoft.com/office/powerpoint/2010/main" val="632651476"/>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p>
            <a:r>
              <a:rPr lang="en-US"/>
              <a:t>Click to edit Master title style</a:t>
            </a:r>
          </a:p>
        </p:txBody>
      </p:sp>
      <p:sp>
        <p:nvSpPr>
          <p:cNvPr id="3" name="Date Placeholder 2"/>
          <p:cNvSpPr>
            <a:spLocks noGrp="1"/>
          </p:cNvSpPr>
          <p:nvPr>
            <p:ph type="dt" sz="half" idx="10"/>
            <p:custDataLst>
              <p:tags r:id="rId1"/>
            </p:custDataLst>
          </p:nvPr>
        </p:nvSpPr>
        <p:spPr/>
        <p:txBody>
          <a:bodyPr/>
          <a:lstStyle>
            <a:lvl1pPr>
              <a:defRPr b="1"/>
            </a:lvl1pPr>
          </a:lstStyle>
          <a:p>
            <a:fld id="{493E6451-BBF2-5D40-8923-A1ED9ACBC5F8}" type="datetime1">
              <a:rPr lang="en-US" altLang="en-US" smtClean="0"/>
              <a:t>2/6/26</a:t>
            </a:fld>
            <a:endParaRPr lang="en-US" altLang="en-US"/>
          </a:p>
        </p:txBody>
      </p:sp>
      <p:sp>
        <p:nvSpPr>
          <p:cNvPr id="4" name="Footer Placeholder 3"/>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custDataLst>
              <p:tags r:id="rId3"/>
            </p:custDataLst>
          </p:nvPr>
        </p:nvSpPr>
        <p:spPr/>
        <p:txBody>
          <a:bodyPr/>
          <a:lstStyle>
            <a:lvl1pPr>
              <a:defRPr b="1"/>
            </a:lvl1pPr>
          </a:lstStyle>
          <a:p>
            <a:fld id="{F7EF9813-FDC7-A24F-AF9B-DFBDEAD3C45D}" type="slidenum">
              <a:rPr lang="en-US" altLang="en-US"/>
              <a:pPr/>
              <a:t>‹#›</a:t>
            </a:fld>
            <a:endParaRPr lang="en-US" altLang="en-US"/>
          </a:p>
        </p:txBody>
      </p:sp>
    </p:spTree>
    <p:extLst>
      <p:ext uri="{BB962C8B-B14F-4D97-AF65-F5344CB8AC3E}">
        <p14:creationId xmlns:p14="http://schemas.microsoft.com/office/powerpoint/2010/main" val="1204754116"/>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lvl1pPr>
              <a:defRPr b="1"/>
            </a:lvl1pPr>
          </a:lstStyle>
          <a:p>
            <a:fld id="{70B638A3-8A1E-1C44-BB7F-7BD709BAC7A3}" type="datetime1">
              <a:rPr lang="en-US" altLang="en-US" smtClean="0"/>
              <a:t>2/6/26</a:t>
            </a:fld>
            <a:endParaRPr lang="en-US" altLang="en-US"/>
          </a:p>
        </p:txBody>
      </p:sp>
      <p:sp>
        <p:nvSpPr>
          <p:cNvPr id="3" name="Footer Placeholder 2"/>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custDataLst>
              <p:tags r:id="rId3"/>
            </p:custDataLst>
          </p:nvPr>
        </p:nvSpPr>
        <p:spPr/>
        <p:txBody>
          <a:bodyPr/>
          <a:lstStyle>
            <a:lvl1pPr>
              <a:defRPr b="1"/>
            </a:lvl1pPr>
          </a:lstStyle>
          <a:p>
            <a:fld id="{39793AF9-F693-2041-A20C-3DA0A76AB4D4}" type="slidenum">
              <a:rPr lang="en-US" altLang="en-US"/>
              <a:pPr/>
              <a:t>‹#›</a:t>
            </a:fld>
            <a:endParaRPr lang="en-US" altLang="en-US"/>
          </a:p>
        </p:txBody>
      </p:sp>
    </p:spTree>
    <p:extLst>
      <p:ext uri="{BB962C8B-B14F-4D97-AF65-F5344CB8AC3E}">
        <p14:creationId xmlns:p14="http://schemas.microsoft.com/office/powerpoint/2010/main" val="1384095820"/>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311" tIns="45653" rIns="91311" bIns="45653"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a:prstGeom prst="rect">
            <a:avLst/>
          </a:prstGeom>
        </p:spPr>
        <p:txBody>
          <a:bodyPr lIns="91311" tIns="45653" rIns="91311" bIns="45653"/>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311" tIns="45653" rIns="91311" bIns="45653"/>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p:txBody>
          <a:bodyPr/>
          <a:lstStyle>
            <a:lvl1pPr>
              <a:defRPr b="1"/>
            </a:lvl1pPr>
          </a:lstStyle>
          <a:p>
            <a:fld id="{F38B6CD2-A63F-6C4B-865C-09856E2DF531}" type="datetime1">
              <a:rPr lang="en-US" altLang="en-US" smtClean="0"/>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a:defRPr b="1"/>
            </a:lvl1pPr>
          </a:lstStyle>
          <a:p>
            <a:fld id="{364A4A6F-7596-894F-BD09-C7B5760F120B}" type="slidenum">
              <a:rPr lang="en-US" altLang="en-US"/>
              <a:pPr/>
              <a:t>‹#›</a:t>
            </a:fld>
            <a:endParaRPr lang="en-US" altLang="en-US"/>
          </a:p>
        </p:txBody>
      </p:sp>
    </p:spTree>
    <p:extLst>
      <p:ext uri="{BB962C8B-B14F-4D97-AF65-F5344CB8AC3E}">
        <p14:creationId xmlns:p14="http://schemas.microsoft.com/office/powerpoint/2010/main" val="1875641892"/>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311" tIns="45653" rIns="91311" bIns="45653"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311" tIns="45653" rIns="91311" bIns="45653"/>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a:prstGeom prst="rect">
            <a:avLst/>
          </a:prstGeom>
        </p:spPr>
        <p:txBody>
          <a:bodyPr lIns="91311" tIns="45653" rIns="91311" bIns="45653"/>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p:txBody>
          <a:bodyPr/>
          <a:lstStyle>
            <a:lvl1pPr>
              <a:defRPr b="1"/>
            </a:lvl1pPr>
          </a:lstStyle>
          <a:p>
            <a:fld id="{E1E85CC6-1DB0-924D-BE80-70105E38A0C8}" type="datetime1">
              <a:rPr lang="en-US" altLang="en-US" smtClean="0"/>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a:defRPr b="1"/>
            </a:lvl1pPr>
          </a:lstStyle>
          <a:p>
            <a:fld id="{8BAAE428-3516-C94B-AB24-3215D2CC87F7}" type="slidenum">
              <a:rPr lang="en-US" altLang="en-US"/>
              <a:pPr/>
              <a:t>‹#›</a:t>
            </a:fld>
            <a:endParaRPr lang="en-US" altLang="en-US"/>
          </a:p>
        </p:txBody>
      </p:sp>
    </p:spTree>
    <p:extLst>
      <p:ext uri="{BB962C8B-B14F-4D97-AF65-F5344CB8AC3E}">
        <p14:creationId xmlns:p14="http://schemas.microsoft.com/office/powerpoint/2010/main" val="500037525"/>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311" tIns="45653" rIns="91311" bIns="4565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b="1"/>
            </a:lvl1pPr>
          </a:lstStyle>
          <a:p>
            <a:fld id="{9F93688F-0AC1-3E41-9853-0811E78BB74D}"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DAFA2295-9263-AE4D-A837-74BE166C04A4}" type="slidenum">
              <a:rPr lang="en-US" altLang="en-US"/>
              <a:pPr/>
              <a:t>‹#›</a:t>
            </a:fld>
            <a:endParaRPr lang="en-US" altLang="en-US"/>
          </a:p>
        </p:txBody>
      </p:sp>
    </p:spTree>
    <p:extLst>
      <p:ext uri="{BB962C8B-B14F-4D97-AF65-F5344CB8AC3E}">
        <p14:creationId xmlns:p14="http://schemas.microsoft.com/office/powerpoint/2010/main" val="1447395528"/>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1"/>
            <a:ext cx="2057400" cy="5851525"/>
          </a:xfrm>
          <a:prstGeom prst="rect">
            <a:avLst/>
          </a:prstGeom>
        </p:spPr>
        <p:txBody>
          <a:bodyPr vert="eaVert" lIns="91311" tIns="45653" rIns="91311" bIns="45653"/>
          <a:lstStyle/>
          <a:p>
            <a:r>
              <a:rPr lang="en-US"/>
              <a:t>Click to edit Master title style</a:t>
            </a:r>
          </a:p>
        </p:txBody>
      </p:sp>
      <p:sp>
        <p:nvSpPr>
          <p:cNvPr id="3" name="Vertical Text Placeholder 2"/>
          <p:cNvSpPr>
            <a:spLocks noGrp="1"/>
          </p:cNvSpPr>
          <p:nvPr>
            <p:ph type="body" orient="vert" idx="1"/>
          </p:nvPr>
        </p:nvSpPr>
        <p:spPr>
          <a:xfrm>
            <a:off x="457200" y="274651"/>
            <a:ext cx="6019800" cy="5851525"/>
          </a:xfrm>
          <a:prstGeom prst="rect">
            <a:avLst/>
          </a:prstGeom>
        </p:spPr>
        <p:txBody>
          <a:bodyPr vert="eaVert" lIns="91311" tIns="45653" rIns="91311" bIns="4565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b="1"/>
            </a:lvl1pPr>
          </a:lstStyle>
          <a:p>
            <a:fld id="{1E62D505-7C83-D34F-B1E8-9D5C467E5A68}"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C1C275A6-58D7-B74A-B665-86807F0C1F65}" type="slidenum">
              <a:rPr lang="en-US" altLang="en-US"/>
              <a:pPr/>
              <a:t>‹#›</a:t>
            </a:fld>
            <a:endParaRPr lang="en-US" altLang="en-US"/>
          </a:p>
        </p:txBody>
      </p:sp>
    </p:spTree>
    <p:extLst>
      <p:ext uri="{BB962C8B-B14F-4D97-AF65-F5344CB8AC3E}">
        <p14:creationId xmlns:p14="http://schemas.microsoft.com/office/powerpoint/2010/main" val="1351538839"/>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36D90AF9-25AC-5E46-84D9-4D2142858AE3}" type="datetime1">
              <a:rPr lang="en-US" smtClean="0"/>
              <a:t>2/6/26</a:t>
            </a:fld>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53C97ED7-0BF9-604D-86D6-86FC70641A29}" type="slidenum">
              <a:rPr lang="en-US" altLang="en-US"/>
              <a:pPr/>
              <a:t>‹#›</a:t>
            </a:fld>
            <a:endParaRPr lang="en-US" altLang="en-US"/>
          </a:p>
        </p:txBody>
      </p:sp>
    </p:spTree>
    <p:extLst>
      <p:ext uri="{BB962C8B-B14F-4D97-AF65-F5344CB8AC3E}">
        <p14:creationId xmlns:p14="http://schemas.microsoft.com/office/powerpoint/2010/main" val="1787897525"/>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2D3DCD45-61BB-8841-8CE6-95C406DF596A}" type="datetime1">
              <a:rPr lang="en-US" smtClean="0"/>
              <a:t>2/6/26</a:t>
            </a:fld>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E26CCA08-8362-334D-A1DB-8D1C31D22167}" type="slidenum">
              <a:rPr lang="en-US" altLang="en-US"/>
              <a:pPr/>
              <a:t>‹#›</a:t>
            </a:fld>
            <a:endParaRPr lang="en-US" altLang="en-US"/>
          </a:p>
        </p:txBody>
      </p:sp>
    </p:spTree>
    <p:extLst>
      <p:ext uri="{BB962C8B-B14F-4D97-AF65-F5344CB8AC3E}">
        <p14:creationId xmlns:p14="http://schemas.microsoft.com/office/powerpoint/2010/main" val="1745897490"/>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96D84671-7389-AA4B-9C64-A50C33255320}" type="datetime1">
              <a:rPr lang="en-US" smtClean="0"/>
              <a:t>2/6/26</a:t>
            </a:fld>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C389BAF0-922B-554C-86AF-7CC7D5259918}" type="slidenum">
              <a:rPr lang="en-US" altLang="en-US"/>
              <a:pPr/>
              <a:t>‹#›</a:t>
            </a:fld>
            <a:endParaRPr lang="en-US" altLang="en-US"/>
          </a:p>
        </p:txBody>
      </p:sp>
    </p:spTree>
    <p:extLst>
      <p:ext uri="{BB962C8B-B14F-4D97-AF65-F5344CB8AC3E}">
        <p14:creationId xmlns:p14="http://schemas.microsoft.com/office/powerpoint/2010/main" val="1660651136"/>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E5D94B0F-A78A-7546-A080-954C1C4BF5B4}" type="datetime1">
              <a:rPr lang="en-US" smtClean="0"/>
              <a:t>2/6/26</a:t>
            </a:fld>
            <a:endParaRPr lang="en-US"/>
          </a:p>
        </p:txBody>
      </p:sp>
      <p:sp>
        <p:nvSpPr>
          <p:cNvPr id="6" name="Footer Placeholder 5"/>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7" name="Slide Number Placeholder 6"/>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7AB7FF01-9EE3-8846-B0D7-174C103FD5C5}" type="slidenum">
              <a:rPr lang="en-US" altLang="en-US"/>
              <a:pPr/>
              <a:t>‹#›</a:t>
            </a:fld>
            <a:endParaRPr lang="en-US" altLang="en-US"/>
          </a:p>
        </p:txBody>
      </p:sp>
    </p:spTree>
    <p:extLst>
      <p:ext uri="{BB962C8B-B14F-4D97-AF65-F5344CB8AC3E}">
        <p14:creationId xmlns:p14="http://schemas.microsoft.com/office/powerpoint/2010/main" val="61101360"/>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E4AA40F0-8E06-484E-9DBC-D0A8587373A7}" type="datetime1">
              <a:rPr lang="en-US" smtClean="0"/>
              <a:t>2/6/26</a:t>
            </a:fld>
            <a:endParaRPr lang="en-US"/>
          </a:p>
        </p:txBody>
      </p:sp>
      <p:sp>
        <p:nvSpPr>
          <p:cNvPr id="8" name="Footer Placeholder 7"/>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9" name="Slide Number Placeholder 8"/>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8BBF53C0-2F7A-1D45-BF1A-62DACBB57F7A}" type="slidenum">
              <a:rPr lang="en-US" altLang="en-US"/>
              <a:pPr/>
              <a:t>‹#›</a:t>
            </a:fld>
            <a:endParaRPr lang="en-US" altLang="en-US"/>
          </a:p>
        </p:txBody>
      </p:sp>
    </p:spTree>
    <p:extLst>
      <p:ext uri="{BB962C8B-B14F-4D97-AF65-F5344CB8AC3E}">
        <p14:creationId xmlns:p14="http://schemas.microsoft.com/office/powerpoint/2010/main" val="1267889618"/>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F199537F-EFB0-F646-9FA6-82D27A332260}" type="datetime1">
              <a:rPr lang="en-US" smtClean="0"/>
              <a:t>2/6/26</a:t>
            </a:fld>
            <a:endParaRPr lang="en-US"/>
          </a:p>
        </p:txBody>
      </p:sp>
      <p:sp>
        <p:nvSpPr>
          <p:cNvPr id="4" name="Footer Placeholder 3"/>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5" name="Slide Number Placeholder 4"/>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6EF41D91-6E36-1F4D-AE67-04D56AEA2763}" type="slidenum">
              <a:rPr lang="en-US" altLang="en-US"/>
              <a:pPr/>
              <a:t>‹#›</a:t>
            </a:fld>
            <a:endParaRPr lang="en-US" altLang="en-US"/>
          </a:p>
        </p:txBody>
      </p:sp>
    </p:spTree>
    <p:extLst>
      <p:ext uri="{BB962C8B-B14F-4D97-AF65-F5344CB8AC3E}">
        <p14:creationId xmlns:p14="http://schemas.microsoft.com/office/powerpoint/2010/main" val="1326247643"/>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AF31DE1D-2DA2-6A4F-9863-79122FAE5602}" type="datetime1">
              <a:rPr lang="en-US" smtClean="0"/>
              <a:t>2/6/26</a:t>
            </a:fld>
            <a:endParaRPr lang="en-US"/>
          </a:p>
        </p:txBody>
      </p:sp>
      <p:sp>
        <p:nvSpPr>
          <p:cNvPr id="3" name="Footer Placeholder 2"/>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4" name="Slide Number Placeholder 3"/>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F21B9858-453C-D243-BEBD-519C93EA5966}" type="slidenum">
              <a:rPr lang="en-US" altLang="en-US"/>
              <a:pPr/>
              <a:t>‹#›</a:t>
            </a:fld>
            <a:endParaRPr lang="en-US" altLang="en-US"/>
          </a:p>
        </p:txBody>
      </p:sp>
    </p:spTree>
    <p:extLst>
      <p:ext uri="{BB962C8B-B14F-4D97-AF65-F5344CB8AC3E}">
        <p14:creationId xmlns:p14="http://schemas.microsoft.com/office/powerpoint/2010/main" val="1640170337"/>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2CA801C1-A20D-1547-B2A4-36FD21071F8B}" type="datetime1">
              <a:rPr lang="en-US" smtClean="0"/>
              <a:t>2/6/26</a:t>
            </a:fld>
            <a:endParaRPr lang="en-US"/>
          </a:p>
        </p:txBody>
      </p:sp>
      <p:sp>
        <p:nvSpPr>
          <p:cNvPr id="6" name="Footer Placeholder 5"/>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7" name="Slide Number Placeholder 6"/>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67DDFFBE-B610-FE4F-8240-BBADC47714B7}" type="slidenum">
              <a:rPr lang="en-US" altLang="en-US"/>
              <a:pPr/>
              <a:t>‹#›</a:t>
            </a:fld>
            <a:endParaRPr lang="en-US" altLang="en-US"/>
          </a:p>
        </p:txBody>
      </p:sp>
    </p:spTree>
    <p:extLst>
      <p:ext uri="{BB962C8B-B14F-4D97-AF65-F5344CB8AC3E}">
        <p14:creationId xmlns:p14="http://schemas.microsoft.com/office/powerpoint/2010/main" val="1663080928"/>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54EF79FE-CB2F-8B4F-83DB-EC63F1F0E863}" type="datetime1">
              <a:rPr lang="en-US" smtClean="0"/>
              <a:t>2/6/26</a:t>
            </a:fld>
            <a:endParaRPr lang="en-US"/>
          </a:p>
        </p:txBody>
      </p:sp>
      <p:sp>
        <p:nvSpPr>
          <p:cNvPr id="6" name="Footer Placeholder 5"/>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7" name="Slide Number Placeholder 6"/>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DD408CFF-5BC6-4C42-9174-22B0597A8057}" type="slidenum">
              <a:rPr lang="en-US" altLang="en-US"/>
              <a:pPr/>
              <a:t>‹#›</a:t>
            </a:fld>
            <a:endParaRPr lang="en-US" altLang="en-US"/>
          </a:p>
        </p:txBody>
      </p:sp>
    </p:spTree>
    <p:extLst>
      <p:ext uri="{BB962C8B-B14F-4D97-AF65-F5344CB8AC3E}">
        <p14:creationId xmlns:p14="http://schemas.microsoft.com/office/powerpoint/2010/main" val="610506582"/>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CA03065F-5835-CD4D-93A6-EC08DE6E4124}" type="datetime1">
              <a:rPr lang="en-US" smtClean="0"/>
              <a:t>2/6/26</a:t>
            </a:fld>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CC9F226B-5E92-784C-A51B-706E195B8B22}" type="slidenum">
              <a:rPr lang="en-US" altLang="en-US"/>
              <a:pPr/>
              <a:t>‹#›</a:t>
            </a:fld>
            <a:endParaRPr lang="en-US" altLang="en-US"/>
          </a:p>
        </p:txBody>
      </p:sp>
    </p:spTree>
    <p:extLst>
      <p:ext uri="{BB962C8B-B14F-4D97-AF65-F5344CB8AC3E}">
        <p14:creationId xmlns:p14="http://schemas.microsoft.com/office/powerpoint/2010/main" val="164826621"/>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fld id="{A9525C51-36F1-EC40-BB72-6B20EBBAE55F}" type="datetime1">
              <a:rPr lang="en-US" smtClean="0"/>
              <a:t>2/6/26</a:t>
            </a:fld>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1F9B455B-9A59-7345-94F6-E6F860BBA951}" type="slidenum">
              <a:rPr lang="en-US" altLang="en-US"/>
              <a:pPr/>
              <a:t>‹#›</a:t>
            </a:fld>
            <a:endParaRPr lang="en-US" altLang="en-US"/>
          </a:p>
        </p:txBody>
      </p:sp>
    </p:spTree>
    <p:extLst>
      <p:ext uri="{BB962C8B-B14F-4D97-AF65-F5344CB8AC3E}">
        <p14:creationId xmlns:p14="http://schemas.microsoft.com/office/powerpoint/2010/main" val="1889804310"/>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631" indent="0" algn="ctr">
              <a:buNone/>
              <a:defRPr>
                <a:solidFill>
                  <a:schemeClr val="tx1">
                    <a:tint val="75000"/>
                  </a:schemeClr>
                </a:solidFill>
              </a:defRPr>
            </a:lvl2pPr>
            <a:lvl3pPr marL="913264" indent="0" algn="ctr">
              <a:buNone/>
              <a:defRPr>
                <a:solidFill>
                  <a:schemeClr val="tx1">
                    <a:tint val="75000"/>
                  </a:schemeClr>
                </a:solidFill>
              </a:defRPr>
            </a:lvl3pPr>
            <a:lvl4pPr marL="1369896" indent="0" algn="ctr">
              <a:buNone/>
              <a:defRPr>
                <a:solidFill>
                  <a:schemeClr val="tx1">
                    <a:tint val="75000"/>
                  </a:schemeClr>
                </a:solidFill>
              </a:defRPr>
            </a:lvl4pPr>
            <a:lvl5pPr marL="1826526" indent="0" algn="ctr">
              <a:buNone/>
              <a:defRPr>
                <a:solidFill>
                  <a:schemeClr val="tx1">
                    <a:tint val="75000"/>
                  </a:schemeClr>
                </a:solidFill>
              </a:defRPr>
            </a:lvl5pPr>
            <a:lvl6pPr marL="2283159" indent="0" algn="ctr">
              <a:buNone/>
              <a:defRPr>
                <a:solidFill>
                  <a:schemeClr val="tx1">
                    <a:tint val="75000"/>
                  </a:schemeClr>
                </a:solidFill>
              </a:defRPr>
            </a:lvl6pPr>
            <a:lvl7pPr marL="2739790" indent="0" algn="ctr">
              <a:buNone/>
              <a:defRPr>
                <a:solidFill>
                  <a:schemeClr val="tx1">
                    <a:tint val="75000"/>
                  </a:schemeClr>
                </a:solidFill>
              </a:defRPr>
            </a:lvl7pPr>
            <a:lvl8pPr marL="3196416" indent="0" algn="ctr">
              <a:buNone/>
              <a:defRPr>
                <a:solidFill>
                  <a:schemeClr val="tx1">
                    <a:tint val="75000"/>
                  </a:schemeClr>
                </a:solidFill>
              </a:defRPr>
            </a:lvl8pPr>
            <a:lvl9pPr marL="36530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19985CF4-5F09-C448-AE2E-38F160AA59D1}"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5301A9A0-4679-2A46-B907-86808EB64B61}" type="slidenum">
              <a:rPr lang="en-US" altLang="en-US"/>
              <a:pPr/>
              <a:t>‹#›</a:t>
            </a:fld>
            <a:endParaRPr lang="en-US" altLang="en-US"/>
          </a:p>
        </p:txBody>
      </p:sp>
    </p:spTree>
    <p:extLst>
      <p:ext uri="{BB962C8B-B14F-4D97-AF65-F5344CB8AC3E}">
        <p14:creationId xmlns:p14="http://schemas.microsoft.com/office/powerpoint/2010/main" val="370917955"/>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5CD6A237-CC11-7941-818B-3941B9F39CAB}"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C2D1E90F-1A68-E947-9D3E-548E535D35E4}" type="slidenum">
              <a:rPr lang="en-US" altLang="en-US"/>
              <a:pPr/>
              <a:t>‹#›</a:t>
            </a:fld>
            <a:endParaRPr lang="en-US" altLang="en-US"/>
          </a:p>
        </p:txBody>
      </p:sp>
    </p:spTree>
    <p:extLst>
      <p:ext uri="{BB962C8B-B14F-4D97-AF65-F5344CB8AC3E}">
        <p14:creationId xmlns:p14="http://schemas.microsoft.com/office/powerpoint/2010/main" val="384370888"/>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631" indent="0">
              <a:buNone/>
              <a:defRPr sz="1800">
                <a:solidFill>
                  <a:schemeClr val="tx1">
                    <a:tint val="75000"/>
                  </a:schemeClr>
                </a:solidFill>
              </a:defRPr>
            </a:lvl2pPr>
            <a:lvl3pPr marL="913264" indent="0">
              <a:buNone/>
              <a:defRPr sz="1600">
                <a:solidFill>
                  <a:schemeClr val="tx1">
                    <a:tint val="75000"/>
                  </a:schemeClr>
                </a:solidFill>
              </a:defRPr>
            </a:lvl3pPr>
            <a:lvl4pPr marL="1369896" indent="0">
              <a:buNone/>
              <a:defRPr sz="1400">
                <a:solidFill>
                  <a:schemeClr val="tx1">
                    <a:tint val="75000"/>
                  </a:schemeClr>
                </a:solidFill>
              </a:defRPr>
            </a:lvl4pPr>
            <a:lvl5pPr marL="1826526" indent="0">
              <a:buNone/>
              <a:defRPr sz="1400">
                <a:solidFill>
                  <a:schemeClr val="tx1">
                    <a:tint val="75000"/>
                  </a:schemeClr>
                </a:solidFill>
              </a:defRPr>
            </a:lvl5pPr>
            <a:lvl6pPr marL="2283159" indent="0">
              <a:buNone/>
              <a:defRPr sz="1400">
                <a:solidFill>
                  <a:schemeClr val="tx1">
                    <a:tint val="75000"/>
                  </a:schemeClr>
                </a:solidFill>
              </a:defRPr>
            </a:lvl6pPr>
            <a:lvl7pPr marL="2739790" indent="0">
              <a:buNone/>
              <a:defRPr sz="1400">
                <a:solidFill>
                  <a:schemeClr val="tx1">
                    <a:tint val="75000"/>
                  </a:schemeClr>
                </a:solidFill>
              </a:defRPr>
            </a:lvl7pPr>
            <a:lvl8pPr marL="3196416" indent="0">
              <a:buNone/>
              <a:defRPr sz="1400">
                <a:solidFill>
                  <a:schemeClr val="tx1">
                    <a:tint val="75000"/>
                  </a:schemeClr>
                </a:solidFill>
              </a:defRPr>
            </a:lvl8pPr>
            <a:lvl9pPr marL="365305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B1AD02A8-DBBC-3E48-8FAE-E019F9DFB9D7}"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C12F14CF-CD77-714F-B53C-0C3381780ED6}" type="slidenum">
              <a:rPr lang="en-US" altLang="en-US"/>
              <a:pPr/>
              <a:t>‹#›</a:t>
            </a:fld>
            <a:endParaRPr lang="en-US" altLang="en-US"/>
          </a:p>
        </p:txBody>
      </p:sp>
    </p:spTree>
    <p:extLst>
      <p:ext uri="{BB962C8B-B14F-4D97-AF65-F5344CB8AC3E}">
        <p14:creationId xmlns:p14="http://schemas.microsoft.com/office/powerpoint/2010/main" val="772634225"/>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custDataLst>
              <p:tags r:id="rId1"/>
            </p:custDataLst>
          </p:nvPr>
        </p:nvSpPr>
        <p:spPr/>
        <p:txBody>
          <a:bodyPr/>
          <a:lstStyle>
            <a:lvl1pPr defTabSz="912813">
              <a:defRPr b="1"/>
            </a:lvl1pPr>
          </a:lstStyle>
          <a:p>
            <a:fld id="{49E3A231-9D38-C248-833B-A22DD86A1541}" type="datetime1">
              <a:rPr lang="en-US" altLang="en-US" smtClean="0"/>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defTabSz="912813">
              <a:defRPr b="1"/>
            </a:lvl1pPr>
          </a:lstStyle>
          <a:p>
            <a:fld id="{7B8939DC-42F3-F34A-96E2-8CC6C72EBB4A}" type="slidenum">
              <a:rPr lang="en-US" altLang="en-US"/>
              <a:pPr/>
              <a:t>‹#›</a:t>
            </a:fld>
            <a:endParaRPr lang="en-US" altLang="en-US"/>
          </a:p>
        </p:txBody>
      </p:sp>
    </p:spTree>
    <p:extLst>
      <p:ext uri="{BB962C8B-B14F-4D97-AF65-F5344CB8AC3E}">
        <p14:creationId xmlns:p14="http://schemas.microsoft.com/office/powerpoint/2010/main" val="951426815"/>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custDataLst>
              <p:tags r:id="rId1"/>
            </p:custDataLst>
          </p:nvPr>
        </p:nvSpPr>
        <p:spPr/>
        <p:txBody>
          <a:bodyPr/>
          <a:lstStyle>
            <a:lvl1pPr defTabSz="912813">
              <a:defRPr b="1"/>
            </a:lvl1pPr>
          </a:lstStyle>
          <a:p>
            <a:fld id="{30DB50FB-5A36-9346-9EDA-2EE57784179F}" type="datetime1">
              <a:rPr lang="en-US" altLang="en-US" smtClean="0"/>
              <a:t>2/6/26</a:t>
            </a:fld>
            <a:endParaRPr lang="en-US" altLang="en-US"/>
          </a:p>
        </p:txBody>
      </p:sp>
      <p:sp>
        <p:nvSpPr>
          <p:cNvPr id="8" name="Footer Placeholder 7"/>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custDataLst>
              <p:tags r:id="rId3"/>
            </p:custDataLst>
          </p:nvPr>
        </p:nvSpPr>
        <p:spPr/>
        <p:txBody>
          <a:bodyPr/>
          <a:lstStyle>
            <a:lvl1pPr defTabSz="912813">
              <a:defRPr b="1"/>
            </a:lvl1pPr>
          </a:lstStyle>
          <a:p>
            <a:fld id="{06E4F329-B782-7B4E-9E51-E6E9AB0C6676}" type="slidenum">
              <a:rPr lang="en-US" altLang="en-US"/>
              <a:pPr/>
              <a:t>‹#›</a:t>
            </a:fld>
            <a:endParaRPr lang="en-US" altLang="en-US"/>
          </a:p>
        </p:txBody>
      </p:sp>
    </p:spTree>
    <p:extLst>
      <p:ext uri="{BB962C8B-B14F-4D97-AF65-F5344CB8AC3E}">
        <p14:creationId xmlns:p14="http://schemas.microsoft.com/office/powerpoint/2010/main" val="813274570"/>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custDataLst>
              <p:tags r:id="rId1"/>
            </p:custDataLst>
          </p:nvPr>
        </p:nvSpPr>
        <p:spPr/>
        <p:txBody>
          <a:bodyPr/>
          <a:lstStyle>
            <a:lvl1pPr defTabSz="912813">
              <a:defRPr b="1"/>
            </a:lvl1pPr>
          </a:lstStyle>
          <a:p>
            <a:fld id="{7F272689-0C90-6942-BBEE-6E9F8668B395}" type="datetime1">
              <a:rPr lang="en-US" altLang="en-US" smtClean="0"/>
              <a:t>2/6/26</a:t>
            </a:fld>
            <a:endParaRPr lang="en-US" altLang="en-US"/>
          </a:p>
        </p:txBody>
      </p:sp>
      <p:sp>
        <p:nvSpPr>
          <p:cNvPr id="4" name="Footer Placeholder 3"/>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custDataLst>
              <p:tags r:id="rId3"/>
            </p:custDataLst>
          </p:nvPr>
        </p:nvSpPr>
        <p:spPr/>
        <p:txBody>
          <a:bodyPr/>
          <a:lstStyle>
            <a:lvl1pPr defTabSz="912813">
              <a:defRPr b="1"/>
            </a:lvl1pPr>
          </a:lstStyle>
          <a:p>
            <a:fld id="{4FAA2B9D-0724-5B40-AF51-08FC7DE81EDE}" type="slidenum">
              <a:rPr lang="en-US" altLang="en-US"/>
              <a:pPr/>
              <a:t>‹#›</a:t>
            </a:fld>
            <a:endParaRPr lang="en-US" altLang="en-US"/>
          </a:p>
        </p:txBody>
      </p:sp>
    </p:spTree>
    <p:extLst>
      <p:ext uri="{BB962C8B-B14F-4D97-AF65-F5344CB8AC3E}">
        <p14:creationId xmlns:p14="http://schemas.microsoft.com/office/powerpoint/2010/main" val="1390543437"/>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lvl1pPr defTabSz="912813">
              <a:defRPr b="1"/>
            </a:lvl1pPr>
          </a:lstStyle>
          <a:p>
            <a:fld id="{E320C546-5345-5C45-A26C-30CB37CD76C0}" type="datetime1">
              <a:rPr lang="en-US" altLang="en-US" smtClean="0"/>
              <a:t>2/6/26</a:t>
            </a:fld>
            <a:endParaRPr lang="en-US" altLang="en-US"/>
          </a:p>
        </p:txBody>
      </p:sp>
      <p:sp>
        <p:nvSpPr>
          <p:cNvPr id="3" name="Footer Placeholder 2"/>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custDataLst>
              <p:tags r:id="rId3"/>
            </p:custDataLst>
          </p:nvPr>
        </p:nvSpPr>
        <p:spPr/>
        <p:txBody>
          <a:bodyPr/>
          <a:lstStyle>
            <a:lvl1pPr defTabSz="912813">
              <a:defRPr b="1"/>
            </a:lvl1pPr>
          </a:lstStyle>
          <a:p>
            <a:fld id="{B1522823-8D53-BC42-ACD8-D5BAC83DFF15}" type="slidenum">
              <a:rPr lang="en-US" altLang="en-US"/>
              <a:pPr/>
              <a:t>‹#›</a:t>
            </a:fld>
            <a:endParaRPr lang="en-US" altLang="en-US"/>
          </a:p>
        </p:txBody>
      </p:sp>
    </p:spTree>
    <p:extLst>
      <p:ext uri="{BB962C8B-B14F-4D97-AF65-F5344CB8AC3E}">
        <p14:creationId xmlns:p14="http://schemas.microsoft.com/office/powerpoint/2010/main" val="216220853"/>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p:txBody>
          <a:bodyPr/>
          <a:lstStyle>
            <a:lvl1pPr defTabSz="912813">
              <a:defRPr b="1"/>
            </a:lvl1pPr>
          </a:lstStyle>
          <a:p>
            <a:fld id="{99A6A5F3-B09D-9B48-ADFB-EA6D3A495C7B}" type="datetime1">
              <a:rPr lang="en-US" altLang="en-US" smtClean="0"/>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defTabSz="912813">
              <a:defRPr b="1"/>
            </a:lvl1pPr>
          </a:lstStyle>
          <a:p>
            <a:fld id="{72D9D409-E41D-8744-9FFF-72FA65546585}" type="slidenum">
              <a:rPr lang="en-US" altLang="en-US"/>
              <a:pPr/>
              <a:t>‹#›</a:t>
            </a:fld>
            <a:endParaRPr lang="en-US" altLang="en-US"/>
          </a:p>
        </p:txBody>
      </p:sp>
    </p:spTree>
    <p:extLst>
      <p:ext uri="{BB962C8B-B14F-4D97-AF65-F5344CB8AC3E}">
        <p14:creationId xmlns:p14="http://schemas.microsoft.com/office/powerpoint/2010/main" val="699460008"/>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p:txBody>
          <a:bodyPr/>
          <a:lstStyle>
            <a:lvl1pPr defTabSz="912813">
              <a:defRPr b="1"/>
            </a:lvl1pPr>
          </a:lstStyle>
          <a:p>
            <a:fld id="{269E13A5-C3E3-BD46-8233-5CCAB56A8776}" type="datetime1">
              <a:rPr lang="en-US" altLang="en-US" smtClean="0"/>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defTabSz="912813">
              <a:defRPr b="1"/>
            </a:lvl1pPr>
          </a:lstStyle>
          <a:p>
            <a:fld id="{498AA4CF-F3F0-8A41-BEC7-3302BEE51EAF}" type="slidenum">
              <a:rPr lang="en-US" altLang="en-US"/>
              <a:pPr/>
              <a:t>‹#›</a:t>
            </a:fld>
            <a:endParaRPr lang="en-US" altLang="en-US"/>
          </a:p>
        </p:txBody>
      </p:sp>
    </p:spTree>
    <p:extLst>
      <p:ext uri="{BB962C8B-B14F-4D97-AF65-F5344CB8AC3E}">
        <p14:creationId xmlns:p14="http://schemas.microsoft.com/office/powerpoint/2010/main" val="1867107722"/>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D1080C49-273A-8543-BD7F-1940009EA321}"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5A8CD4C9-38A7-D446-9374-D42AFFD8789B}" type="slidenum">
              <a:rPr lang="en-US" altLang="en-US"/>
              <a:pPr/>
              <a:t>‹#›</a:t>
            </a:fld>
            <a:endParaRPr lang="en-US" altLang="en-US"/>
          </a:p>
        </p:txBody>
      </p:sp>
    </p:spTree>
    <p:extLst>
      <p:ext uri="{BB962C8B-B14F-4D97-AF65-F5344CB8AC3E}">
        <p14:creationId xmlns:p14="http://schemas.microsoft.com/office/powerpoint/2010/main" val="1304811783"/>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6E68934D-394C-5F45-BF2E-6528736B7CDC}"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32AE3CE0-5891-BE4E-94A3-3B8CBF23472B}" type="slidenum">
              <a:rPr lang="en-US" altLang="en-US"/>
              <a:pPr/>
              <a:t>‹#›</a:t>
            </a:fld>
            <a:endParaRPr lang="en-US" altLang="en-US"/>
          </a:p>
        </p:txBody>
      </p:sp>
    </p:spTree>
    <p:extLst>
      <p:ext uri="{BB962C8B-B14F-4D97-AF65-F5344CB8AC3E}">
        <p14:creationId xmlns:p14="http://schemas.microsoft.com/office/powerpoint/2010/main" val="223712350"/>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2DC69A7E-2AF0-724A-848E-DB8CC188A7CF}"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9FE7AAA8-2D8D-644D-9EE4-1FEC088CB485}"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730418657"/>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498C954D-0B43-174D-BDBA-F74841FB0649}"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1080489B-9C77-1B46-9979-EC3234D78D18}"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610009097"/>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7FDD3B1C-CB19-2C43-BF44-C77BBE4729CF}"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CEDECF2A-3123-5349-8041-56DA6D12AD62}"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856363827"/>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5"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6"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2DBC60FF-1F53-3142-A174-E0BA8C4888AC}"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5E92D4C1-F9A1-E14C-BAB1-DA17A4F161B9}"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787689126"/>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8"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8C84FB1C-F7C1-8E47-8292-74AB4DC4D25A}"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87645886-BE9F-D149-B986-119652775888}"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846621269"/>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4"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7E91B78B-D2CB-B64B-9273-2579E915506B}"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p:txBody>
          <a:bodyPr/>
          <a:lstStyle/>
          <a:p>
            <a:r>
              <a:rPr lang="en-US"/>
              <a:t>Click to edit Master title style</a:t>
            </a:r>
          </a:p>
        </p:txBody>
      </p:sp>
      <p:sp>
        <p:nvSpPr>
          <p:cNvPr id="5" name="Slide Number Placeholder 2"/>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6E55A2E7-6A28-F742-B871-9F677E4C4646}"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584522071"/>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3"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E0162FE5-D5B2-BD4D-8F7F-64FAE4C18428}"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4" name="Slide Number Placeholder 1"/>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E9E166D9-2BA7-0D4F-833B-CB21772D84DF}"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287726651"/>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6"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6E685922-6734-EA48-82DB-7B3E5970C265}"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7" name="Slide Number Placeholder 4"/>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7083CE43-5F0D-E441-B071-956F378E4E4B}"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4653314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6"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11F4BD7C-CB97-AB49-8EDD-623527275FEB}"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7" name="Slide Number Placeholder 4"/>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11789F9E-DEA0-BB4C-BD41-77E4DB0298A2}"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936060910"/>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B37B0047-72DC-5A48-888B-F461977F805E}"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55D58A6E-3892-A54D-BA7A-35895459C736}"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928140528"/>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28E33689-B258-2D42-AD8E-D4FA706047A6}"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23862E70-05E6-E148-B6F9-884C7D66ED69}"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892430639"/>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E0EC3580-B82D-5B48-9AEF-CAAE023BF1CB}"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3"/>
            <a:ext cx="7772400" cy="4638675"/>
          </a:xfrm>
        </p:spPr>
        <p:txBody>
          <a:bodyPr/>
          <a:lstStyle/>
          <a:p>
            <a:pPr lvl="0"/>
            <a:r>
              <a:rPr lang="en-US" noProof="0"/>
              <a:t>Click icon to add table</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F62CB2E7-861C-B642-B352-C40CC2D10784}"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449228398"/>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fourObj" preserve="1">
  <p:cSld name="Title and 4 Content">
    <p:spTree>
      <p:nvGrpSpPr>
        <p:cNvPr id="1" name=""/>
        <p:cNvGrpSpPr/>
        <p:nvPr/>
      </p:nvGrpSpPr>
      <p:grpSpPr>
        <a:xfrm>
          <a:off x="0" y="0"/>
          <a:ext cx="0" cy="0"/>
          <a:chOff x="0" y="0"/>
          <a:chExt cx="0" cy="0"/>
        </a:xfrm>
      </p:grpSpPr>
      <p:sp>
        <p:nvSpPr>
          <p:cNvPr id="7"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8"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489EF334-5438-9E46-802B-20B6D92B74D5}"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0DC56BD0-4F6F-5044-88FC-DB0C25C51ED5}"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98924188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5"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6"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6CBD4C48-F561-7145-A25C-BA3DC8A4F7E5}"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3"/>
            <a:ext cx="3810000" cy="4638675"/>
          </a:xfrm>
        </p:spPr>
        <p:txBody>
          <a:bodyPr/>
          <a:lstStyle/>
          <a:p>
            <a:pPr lvl="0"/>
            <a:r>
              <a:rPr lang="en-US" noProof="0"/>
              <a:t>Click icon to add chart</a:t>
            </a:r>
          </a:p>
        </p:txBody>
      </p:sp>
      <p:sp>
        <p:nvSpPr>
          <p:cNvPr id="7" name="Slide Number Placeholder 4"/>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10838656-B743-AD41-AC43-4EECB603BA32}"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012836610"/>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631" indent="0" algn="ctr">
              <a:buNone/>
              <a:defRPr>
                <a:solidFill>
                  <a:schemeClr val="tx1">
                    <a:tint val="75000"/>
                  </a:schemeClr>
                </a:solidFill>
              </a:defRPr>
            </a:lvl2pPr>
            <a:lvl3pPr marL="913264" indent="0" algn="ctr">
              <a:buNone/>
              <a:defRPr>
                <a:solidFill>
                  <a:schemeClr val="tx1">
                    <a:tint val="75000"/>
                  </a:schemeClr>
                </a:solidFill>
              </a:defRPr>
            </a:lvl3pPr>
            <a:lvl4pPr marL="1369896" indent="0" algn="ctr">
              <a:buNone/>
              <a:defRPr>
                <a:solidFill>
                  <a:schemeClr val="tx1">
                    <a:tint val="75000"/>
                  </a:schemeClr>
                </a:solidFill>
              </a:defRPr>
            </a:lvl4pPr>
            <a:lvl5pPr marL="1826526" indent="0" algn="ctr">
              <a:buNone/>
              <a:defRPr>
                <a:solidFill>
                  <a:schemeClr val="tx1">
                    <a:tint val="75000"/>
                  </a:schemeClr>
                </a:solidFill>
              </a:defRPr>
            </a:lvl5pPr>
            <a:lvl6pPr marL="2283159" indent="0" algn="ctr">
              <a:buNone/>
              <a:defRPr>
                <a:solidFill>
                  <a:schemeClr val="tx1">
                    <a:tint val="75000"/>
                  </a:schemeClr>
                </a:solidFill>
              </a:defRPr>
            </a:lvl6pPr>
            <a:lvl7pPr marL="2739790" indent="0" algn="ctr">
              <a:buNone/>
              <a:defRPr>
                <a:solidFill>
                  <a:schemeClr val="tx1">
                    <a:tint val="75000"/>
                  </a:schemeClr>
                </a:solidFill>
              </a:defRPr>
            </a:lvl7pPr>
            <a:lvl8pPr marL="3196416" indent="0" algn="ctr">
              <a:buNone/>
              <a:defRPr>
                <a:solidFill>
                  <a:schemeClr val="tx1">
                    <a:tint val="75000"/>
                  </a:schemeClr>
                </a:solidFill>
              </a:defRPr>
            </a:lvl8pPr>
            <a:lvl9pPr marL="36530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D673D914-5269-874B-A634-F377A3E59A5C}"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3DE4FF30-960E-7B43-BE60-3E8BCF0B52A1}" type="slidenum">
              <a:rPr lang="en-US" altLang="en-US"/>
              <a:pPr/>
              <a:t>‹#›</a:t>
            </a:fld>
            <a:endParaRPr lang="en-US" altLang="en-US"/>
          </a:p>
        </p:txBody>
      </p:sp>
    </p:spTree>
    <p:extLst>
      <p:ext uri="{BB962C8B-B14F-4D97-AF65-F5344CB8AC3E}">
        <p14:creationId xmlns:p14="http://schemas.microsoft.com/office/powerpoint/2010/main" val="627992393"/>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36C7398E-6534-9A4A-B462-D0A50A78894A}"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E14632C1-8A28-0B4A-B6A1-580A9134D2EA}" type="slidenum">
              <a:rPr lang="en-US" altLang="en-US"/>
              <a:pPr/>
              <a:t>‹#›</a:t>
            </a:fld>
            <a:endParaRPr lang="en-US" altLang="en-US"/>
          </a:p>
        </p:txBody>
      </p:sp>
    </p:spTree>
    <p:extLst>
      <p:ext uri="{BB962C8B-B14F-4D97-AF65-F5344CB8AC3E}">
        <p14:creationId xmlns:p14="http://schemas.microsoft.com/office/powerpoint/2010/main" val="481928577"/>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631" indent="0">
              <a:buNone/>
              <a:defRPr sz="1800">
                <a:solidFill>
                  <a:schemeClr val="tx1">
                    <a:tint val="75000"/>
                  </a:schemeClr>
                </a:solidFill>
              </a:defRPr>
            </a:lvl2pPr>
            <a:lvl3pPr marL="913264" indent="0">
              <a:buNone/>
              <a:defRPr sz="1600">
                <a:solidFill>
                  <a:schemeClr val="tx1">
                    <a:tint val="75000"/>
                  </a:schemeClr>
                </a:solidFill>
              </a:defRPr>
            </a:lvl3pPr>
            <a:lvl4pPr marL="1369896" indent="0">
              <a:buNone/>
              <a:defRPr sz="1400">
                <a:solidFill>
                  <a:schemeClr val="tx1">
                    <a:tint val="75000"/>
                  </a:schemeClr>
                </a:solidFill>
              </a:defRPr>
            </a:lvl4pPr>
            <a:lvl5pPr marL="1826526" indent="0">
              <a:buNone/>
              <a:defRPr sz="1400">
                <a:solidFill>
                  <a:schemeClr val="tx1">
                    <a:tint val="75000"/>
                  </a:schemeClr>
                </a:solidFill>
              </a:defRPr>
            </a:lvl5pPr>
            <a:lvl6pPr marL="2283159" indent="0">
              <a:buNone/>
              <a:defRPr sz="1400">
                <a:solidFill>
                  <a:schemeClr val="tx1">
                    <a:tint val="75000"/>
                  </a:schemeClr>
                </a:solidFill>
              </a:defRPr>
            </a:lvl6pPr>
            <a:lvl7pPr marL="2739790" indent="0">
              <a:buNone/>
              <a:defRPr sz="1400">
                <a:solidFill>
                  <a:schemeClr val="tx1">
                    <a:tint val="75000"/>
                  </a:schemeClr>
                </a:solidFill>
              </a:defRPr>
            </a:lvl7pPr>
            <a:lvl8pPr marL="3196416" indent="0">
              <a:buNone/>
              <a:defRPr sz="1400">
                <a:solidFill>
                  <a:schemeClr val="tx1">
                    <a:tint val="75000"/>
                  </a:schemeClr>
                </a:solidFill>
              </a:defRPr>
            </a:lvl8pPr>
            <a:lvl9pPr marL="365305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0993FADC-70CF-A14F-9A58-546E0E4A3428}"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36F1D85B-9F4C-0149-A658-7B255A08D225}" type="slidenum">
              <a:rPr lang="en-US" altLang="en-US"/>
              <a:pPr/>
              <a:t>‹#›</a:t>
            </a:fld>
            <a:endParaRPr lang="en-US" altLang="en-US"/>
          </a:p>
        </p:txBody>
      </p:sp>
    </p:spTree>
    <p:extLst>
      <p:ext uri="{BB962C8B-B14F-4D97-AF65-F5344CB8AC3E}">
        <p14:creationId xmlns:p14="http://schemas.microsoft.com/office/powerpoint/2010/main" val="528433890"/>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custDataLst>
              <p:tags r:id="rId1"/>
            </p:custDataLst>
          </p:nvPr>
        </p:nvSpPr>
        <p:spPr/>
        <p:txBody>
          <a:bodyPr/>
          <a:lstStyle>
            <a:lvl1pPr defTabSz="912813">
              <a:defRPr b="1"/>
            </a:lvl1pPr>
          </a:lstStyle>
          <a:p>
            <a:fld id="{C707A584-E026-544C-9619-AB06B97BE97A}" type="datetime1">
              <a:rPr lang="en-US" altLang="en-US" smtClean="0"/>
              <a:t>2/6/26</a:t>
            </a:fld>
            <a:endParaRPr lang="en-US" altLang="en-US"/>
          </a:p>
        </p:txBody>
      </p:sp>
      <p:sp>
        <p:nvSpPr>
          <p:cNvPr id="6"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defTabSz="912813">
              <a:defRPr b="1"/>
            </a:lvl1pPr>
          </a:lstStyle>
          <a:p>
            <a:fld id="{897C32A6-F3FE-B246-AE84-0CA5BAF39028}" type="slidenum">
              <a:rPr lang="en-US" altLang="en-US"/>
              <a:pPr/>
              <a:t>‹#›</a:t>
            </a:fld>
            <a:endParaRPr lang="en-US" altLang="en-US"/>
          </a:p>
        </p:txBody>
      </p:sp>
    </p:spTree>
    <p:extLst>
      <p:ext uri="{BB962C8B-B14F-4D97-AF65-F5344CB8AC3E}">
        <p14:creationId xmlns:p14="http://schemas.microsoft.com/office/powerpoint/2010/main" val="1238498976"/>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custDataLst>
              <p:tags r:id="rId1"/>
            </p:custDataLst>
          </p:nvPr>
        </p:nvSpPr>
        <p:spPr/>
        <p:txBody>
          <a:bodyPr/>
          <a:lstStyle>
            <a:lvl1pPr defTabSz="912813">
              <a:defRPr b="1"/>
            </a:lvl1pPr>
          </a:lstStyle>
          <a:p>
            <a:fld id="{5B23605C-C676-9742-BCFE-647E374EAAAD}" type="datetime1">
              <a:rPr lang="en-US" altLang="en-US" smtClean="0"/>
              <a:t>2/6/26</a:t>
            </a:fld>
            <a:endParaRPr lang="en-US" altLang="en-US"/>
          </a:p>
        </p:txBody>
      </p:sp>
      <p:sp>
        <p:nvSpPr>
          <p:cNvPr id="8"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9" name="Slide Number Placeholder 5"/>
          <p:cNvSpPr>
            <a:spLocks noGrp="1"/>
          </p:cNvSpPr>
          <p:nvPr>
            <p:ph type="sldNum" sz="quarter" idx="12"/>
            <p:custDataLst>
              <p:tags r:id="rId3"/>
            </p:custDataLst>
          </p:nvPr>
        </p:nvSpPr>
        <p:spPr/>
        <p:txBody>
          <a:bodyPr/>
          <a:lstStyle>
            <a:lvl1pPr defTabSz="912813">
              <a:defRPr b="1"/>
            </a:lvl1pPr>
          </a:lstStyle>
          <a:p>
            <a:fld id="{A27BE1E8-6A65-5E42-9ADC-2B2FB4D3305D}" type="slidenum">
              <a:rPr lang="en-US" altLang="en-US"/>
              <a:pPr/>
              <a:t>‹#›</a:t>
            </a:fld>
            <a:endParaRPr lang="en-US" altLang="en-US"/>
          </a:p>
        </p:txBody>
      </p:sp>
    </p:spTree>
    <p:extLst>
      <p:ext uri="{BB962C8B-B14F-4D97-AF65-F5344CB8AC3E}">
        <p14:creationId xmlns:p14="http://schemas.microsoft.com/office/powerpoint/2010/main" val="646755199"/>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custDataLst>
              <p:tags r:id="rId1"/>
            </p:custDataLst>
          </p:nvPr>
        </p:nvSpPr>
        <p:spPr/>
        <p:txBody>
          <a:bodyPr/>
          <a:lstStyle>
            <a:lvl1pPr defTabSz="912813">
              <a:defRPr b="1"/>
            </a:lvl1pPr>
          </a:lstStyle>
          <a:p>
            <a:fld id="{9C64806E-2496-7942-9248-B71B4CBD3BA3}" type="datetime1">
              <a:rPr lang="en-US" altLang="en-US" smtClean="0"/>
              <a:t>2/6/26</a:t>
            </a:fld>
            <a:endParaRPr lang="en-US" altLang="en-US"/>
          </a:p>
        </p:txBody>
      </p:sp>
      <p:sp>
        <p:nvSpPr>
          <p:cNvPr id="4"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5" name="Slide Number Placeholder 5"/>
          <p:cNvSpPr>
            <a:spLocks noGrp="1"/>
          </p:cNvSpPr>
          <p:nvPr>
            <p:ph type="sldNum" sz="quarter" idx="12"/>
            <p:custDataLst>
              <p:tags r:id="rId3"/>
            </p:custDataLst>
          </p:nvPr>
        </p:nvSpPr>
        <p:spPr/>
        <p:txBody>
          <a:bodyPr/>
          <a:lstStyle>
            <a:lvl1pPr defTabSz="912813">
              <a:defRPr b="1"/>
            </a:lvl1pPr>
          </a:lstStyle>
          <a:p>
            <a:fld id="{EF092FEB-F9A6-7043-AA30-958051A2A40B}" type="slidenum">
              <a:rPr lang="en-US" altLang="en-US"/>
              <a:pPr/>
              <a:t>‹#›</a:t>
            </a:fld>
            <a:endParaRPr lang="en-US" altLang="en-US"/>
          </a:p>
        </p:txBody>
      </p:sp>
    </p:spTree>
    <p:extLst>
      <p:ext uri="{BB962C8B-B14F-4D97-AF65-F5344CB8AC3E}">
        <p14:creationId xmlns:p14="http://schemas.microsoft.com/office/powerpoint/2010/main" val="270754552"/>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custDataLst>
              <p:tags r:id="rId1"/>
            </p:custDataLst>
          </p:nvPr>
        </p:nvSpPr>
        <p:spPr/>
        <p:txBody>
          <a:bodyPr/>
          <a:lstStyle>
            <a:lvl1pPr defTabSz="912813">
              <a:defRPr b="1"/>
            </a:lvl1pPr>
          </a:lstStyle>
          <a:p>
            <a:fld id="{24C0B958-2270-E449-9137-D9A4E2806DA2}" type="datetime1">
              <a:rPr lang="en-US" altLang="en-US" smtClean="0"/>
              <a:t>2/6/26</a:t>
            </a:fld>
            <a:endParaRPr lang="en-US" altLang="en-US"/>
          </a:p>
        </p:txBody>
      </p:sp>
      <p:sp>
        <p:nvSpPr>
          <p:cNvPr id="3"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4" name="Slide Number Placeholder 5"/>
          <p:cNvSpPr>
            <a:spLocks noGrp="1"/>
          </p:cNvSpPr>
          <p:nvPr>
            <p:ph type="sldNum" sz="quarter" idx="12"/>
            <p:custDataLst>
              <p:tags r:id="rId3"/>
            </p:custDataLst>
          </p:nvPr>
        </p:nvSpPr>
        <p:spPr/>
        <p:txBody>
          <a:bodyPr/>
          <a:lstStyle>
            <a:lvl1pPr defTabSz="912813">
              <a:defRPr b="1"/>
            </a:lvl1pPr>
          </a:lstStyle>
          <a:p>
            <a:fld id="{3A1F5B86-090B-9D4E-B3DC-F95265994EEC}" type="slidenum">
              <a:rPr lang="en-US" altLang="en-US"/>
              <a:pPr/>
              <a:t>‹#›</a:t>
            </a:fld>
            <a:endParaRPr lang="en-US" altLang="en-US"/>
          </a:p>
        </p:txBody>
      </p:sp>
    </p:spTree>
    <p:extLst>
      <p:ext uri="{BB962C8B-B14F-4D97-AF65-F5344CB8AC3E}">
        <p14:creationId xmlns:p14="http://schemas.microsoft.com/office/powerpoint/2010/main" val="1609416931"/>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defTabSz="912813">
              <a:defRPr b="1"/>
            </a:lvl1pPr>
          </a:lstStyle>
          <a:p>
            <a:fld id="{2BB3D679-6C9C-5547-9371-B74BFF5F495E}" type="datetime1">
              <a:rPr lang="en-US" altLang="en-US" smtClean="0"/>
              <a:t>2/6/26</a:t>
            </a:fld>
            <a:endParaRPr lang="en-US" altLang="en-US"/>
          </a:p>
        </p:txBody>
      </p:sp>
      <p:sp>
        <p:nvSpPr>
          <p:cNvPr id="6"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defTabSz="912813">
              <a:defRPr b="1"/>
            </a:lvl1pPr>
          </a:lstStyle>
          <a:p>
            <a:fld id="{D400C71D-20CB-EF40-A6EA-985168F03082}" type="slidenum">
              <a:rPr lang="en-US" altLang="en-US"/>
              <a:pPr/>
              <a:t>‹#›</a:t>
            </a:fld>
            <a:endParaRPr lang="en-US" altLang="en-US"/>
          </a:p>
        </p:txBody>
      </p:sp>
    </p:spTree>
    <p:extLst>
      <p:ext uri="{BB962C8B-B14F-4D97-AF65-F5344CB8AC3E}">
        <p14:creationId xmlns:p14="http://schemas.microsoft.com/office/powerpoint/2010/main" val="1031126087"/>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defTabSz="912813">
              <a:defRPr b="1"/>
            </a:lvl1pPr>
          </a:lstStyle>
          <a:p>
            <a:fld id="{D7623E90-5A01-1842-8B18-6D50A613C9EF}" type="datetime1">
              <a:rPr lang="en-US" altLang="en-US" smtClean="0"/>
              <a:t>2/6/26</a:t>
            </a:fld>
            <a:endParaRPr lang="en-US" altLang="en-US"/>
          </a:p>
        </p:txBody>
      </p:sp>
      <p:sp>
        <p:nvSpPr>
          <p:cNvPr id="6"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defTabSz="912813">
              <a:defRPr b="1"/>
            </a:lvl1pPr>
          </a:lstStyle>
          <a:p>
            <a:fld id="{02B9EA3A-068C-1F4F-B4BD-A917E4C3E048}" type="slidenum">
              <a:rPr lang="en-US" altLang="en-US"/>
              <a:pPr/>
              <a:t>‹#›</a:t>
            </a:fld>
            <a:endParaRPr lang="en-US" altLang="en-US"/>
          </a:p>
        </p:txBody>
      </p:sp>
    </p:spTree>
    <p:extLst>
      <p:ext uri="{BB962C8B-B14F-4D97-AF65-F5344CB8AC3E}">
        <p14:creationId xmlns:p14="http://schemas.microsoft.com/office/powerpoint/2010/main" val="1043388777"/>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089D593E-66E1-3442-BCA1-2DA45BB170E1}"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63CDBF1E-1C64-6C45-8C73-3FC69EC95330}" type="slidenum">
              <a:rPr lang="en-US" altLang="en-US"/>
              <a:pPr/>
              <a:t>‹#›</a:t>
            </a:fld>
            <a:endParaRPr lang="en-US" altLang="en-US"/>
          </a:p>
        </p:txBody>
      </p:sp>
    </p:spTree>
    <p:extLst>
      <p:ext uri="{BB962C8B-B14F-4D97-AF65-F5344CB8AC3E}">
        <p14:creationId xmlns:p14="http://schemas.microsoft.com/office/powerpoint/2010/main" val="413360099"/>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B261A9CD-50E5-1443-A1C9-5FC0672DEC36}" type="datetime1">
              <a:rPr lang="en-US" altLang="en-US" smtClean="0"/>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D72FBC84-1E22-8741-BA07-C40557D60B13}" type="slidenum">
              <a:rPr lang="en-US" altLang="en-US"/>
              <a:pPr/>
              <a:t>‹#›</a:t>
            </a:fld>
            <a:endParaRPr lang="en-US" altLang="en-US"/>
          </a:p>
        </p:txBody>
      </p:sp>
    </p:spTree>
    <p:extLst>
      <p:ext uri="{BB962C8B-B14F-4D97-AF65-F5344CB8AC3E}">
        <p14:creationId xmlns:p14="http://schemas.microsoft.com/office/powerpoint/2010/main" val="1844400657"/>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950955939"/>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593981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797073940"/>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691566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31170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934622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6811127"/>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1482915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307565984"/>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5996658"/>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763920"/>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789224"/>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31602422"/>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38986726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082139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619054081"/>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1645630"/>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740084"/>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7679292"/>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6811972"/>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253207672"/>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570073850"/>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4647625"/>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590538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741222"/>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37739299"/>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1896306640"/>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3606042"/>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1111783898"/>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6340713"/>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7352298"/>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525619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2280524"/>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846942590"/>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524688209"/>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108581"/>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6288819"/>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1499336"/>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11493773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7263711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749599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29221800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2160379"/>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14769"/>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82085273"/>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981776"/>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630668850"/>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24624725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872186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834814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57557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964445884"/>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2118421993"/>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022320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452867621"/>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7679567"/>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7962504"/>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1690613"/>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801961"/>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822262754"/>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64803132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1154259"/>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7518944"/>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8202"/>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10613202"/>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1472350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2936784"/>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676902021"/>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622284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0390868"/>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5789528"/>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6235189"/>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24260887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1379499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784995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7210498"/>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344803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08518808"/>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023457753"/>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686248"/>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309383303"/>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9033333"/>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13213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0321648"/>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01772890"/>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781999754"/>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051756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25174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369036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319529"/>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034514500"/>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fld id="{B0AB047E-BDC1-F748-A226-368CBB9FDD71}" type="datetime1">
              <a:rPr lang="en-US" smtClean="0"/>
              <a:t>2/6/26</a:t>
            </a:fld>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solidFill>
                  <a:srgbClr val="000000"/>
                </a:solidFill>
              </a:defRPr>
            </a:lvl1pPr>
          </a:lstStyle>
          <a:p>
            <a:fld id="{475351AD-6357-1648-83F1-46CEB9E0DB4F}" type="slidenum">
              <a:rPr lang="en-US" altLang="en-US"/>
              <a:pPr/>
              <a:t>‹#›</a:t>
            </a:fld>
            <a:endParaRPr lang="en-US" altLang="en-US"/>
          </a:p>
        </p:txBody>
      </p:sp>
    </p:spTree>
    <p:extLst>
      <p:ext uri="{BB962C8B-B14F-4D97-AF65-F5344CB8AC3E}">
        <p14:creationId xmlns:p14="http://schemas.microsoft.com/office/powerpoint/2010/main" val="286448566"/>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48423804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54737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62454979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706624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6086990"/>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9273303"/>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00303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15505363"/>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7801249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2910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1294892"/>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4247686"/>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795519125"/>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6617611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4613996"/>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425245975"/>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5209188"/>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6491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8703729"/>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989543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45032460"/>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43025341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1543921"/>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7870460"/>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2026304"/>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496060028"/>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fld id="{0E046E69-F150-2A4B-8DC5-2E52EA3E9809}" type="datetime1">
              <a:rPr lang="en-US" smtClean="0"/>
              <a:t>2/6/26</a:t>
            </a:fld>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solidFill>
                  <a:srgbClr val="000000"/>
                </a:solidFill>
              </a:defRPr>
            </a:lvl1pPr>
          </a:lstStyle>
          <a:p>
            <a:fld id="{D58A34CD-EB70-214F-A0C4-880CA82C40F1}" type="slidenum">
              <a:rPr lang="en-US" altLang="en-US"/>
              <a:pPr/>
              <a:t>‹#›</a:t>
            </a:fld>
            <a:endParaRPr lang="en-US" altLang="en-US"/>
          </a:p>
        </p:txBody>
      </p:sp>
    </p:spTree>
    <p:extLst>
      <p:ext uri="{BB962C8B-B14F-4D97-AF65-F5344CB8AC3E}">
        <p14:creationId xmlns:p14="http://schemas.microsoft.com/office/powerpoint/2010/main" val="629580952"/>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28388027"/>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4278050"/>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332266748"/>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2707556"/>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0890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16504794"/>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69769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65585869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83571043"/>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9301039"/>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5132002"/>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609042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74806403"/>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473144500"/>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900068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49861764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9908538"/>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703615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95151"/>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452253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81228213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328104339"/>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0171692"/>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3502215"/>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0516127"/>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77720504"/>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1543755629"/>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2060049"/>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145559096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29828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636429"/>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495343"/>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2576335"/>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402903177"/>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32920290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3885238"/>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940797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6949"/>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2260289"/>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655495367"/>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1717988"/>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1407392292"/>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1585795"/>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040743"/>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05314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3102829"/>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887658390"/>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40296168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265534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0553541"/>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000569"/>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37453826"/>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081174232"/>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0172261"/>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450956042"/>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169036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409117"/>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4722802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626676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86600008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175526309"/>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6903190"/>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2495425"/>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0618996"/>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89806367"/>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1842146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4504234"/>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061730690"/>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663162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6764524"/>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7226057"/>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8349614"/>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276673168"/>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1132820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7390358"/>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9726312"/>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6947386"/>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877565100"/>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26520434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960272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630634994"/>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520491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70565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6432557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7893529"/>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010528946"/>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35853229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8302647"/>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7756970"/>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4799051"/>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426819080"/>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85799631"/>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421859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281830857"/>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641862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65413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856188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3439214"/>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70788355"/>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05193512"/>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2720090"/>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8014412"/>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6059479"/>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41909610"/>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05185896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5966189"/>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04152274"/>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8806355"/>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047641"/>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9356620"/>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92543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3091989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887077888"/>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0498338"/>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524566"/>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8777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541027284"/>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232056856"/>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579041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25130060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937226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5125849"/>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371002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07205"/>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9473059"/>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376035217"/>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2648518"/>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8034945"/>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1990783"/>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353436873"/>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983228458"/>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471087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99396763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1804289"/>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6620483"/>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45826607"/>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770478"/>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93077275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647149314"/>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6334471"/>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2645729"/>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0591100"/>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025533459"/>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2039723618"/>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1089438"/>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899058025"/>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7211388"/>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63307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363123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551815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64593368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943003493"/>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316035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5550270"/>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9110699"/>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12633417"/>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64101839"/>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4275569"/>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190668363"/>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6092622"/>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228794"/>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26413173"/>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319847"/>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04196431"/>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968217462"/>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2456682"/>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2539390"/>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8504292"/>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35745791"/>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802205057"/>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35511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138839152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2796157"/>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2888574"/>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0631491"/>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01947"/>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20446295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210359231"/>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1035021"/>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10537"/>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8393740"/>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48505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983614030"/>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1554098"/>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655035325"/>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5241081"/>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418751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653516"/>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03300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04737223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707746139"/>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261796"/>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3785404"/>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582338"/>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628974580"/>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894519218"/>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6039021"/>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1931513970"/>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5539862"/>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1784812"/>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8623537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894977"/>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26269268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859031536"/>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8299904"/>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332417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5433483"/>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95279207"/>
      </p:ext>
    </p:extLst>
  </p:cSld>
  <p:clrMapOvr>
    <a:masterClrMapping/>
  </p:clrMapOvr>
</p:sldLayout>
</file>

<file path=ppt/slideLayouts/slideLayout76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a:prstGeom prst="rect">
            <a:avLst/>
          </a:prstGeom>
        </p:spPr>
        <p:txBody>
          <a:bodyPr lIns="91311" tIns="45653" rIns="91311" bIns="45653"/>
          <a:lstStyle>
            <a:lvl1pPr defTabSz="913264">
              <a:defRPr sz="1200" b="1">
                <a:solidFill>
                  <a:srgbClr val="000000"/>
                </a:solidFill>
                <a:latin typeface="Arial" charset="0"/>
                <a:ea typeface="ＭＳ Ｐゴシック" charset="0"/>
                <a:cs typeface="ＭＳ Ｐゴシック" charset="0"/>
              </a:defRPr>
            </a:lvl1pPr>
          </a:lstStyle>
          <a:p>
            <a:pPr>
              <a:defRPr/>
            </a:pPr>
            <a:fld id="{6F142B48-F072-C249-9366-665569735C7F}" type="datetime1">
              <a:rPr lang="en-US" altLang="zh-CN" smtClean="0"/>
              <a:t>2/6/26</a:t>
            </a:fld>
            <a:endParaRPr lang="en-US" altLang="zh-CN"/>
          </a:p>
        </p:txBody>
      </p:sp>
      <p:sp>
        <p:nvSpPr>
          <p:cNvPr id="7" name="Footer Placeholder 6"/>
          <p:cNvSpPr>
            <a:spLocks noGrp="1"/>
          </p:cNvSpPr>
          <p:nvPr>
            <p:ph type="ftr" sz="quarter" idx="11"/>
          </p:nvPr>
        </p:nvSpPr>
        <p:spPr>
          <a:xfrm>
            <a:off x="3124200" y="6245225"/>
            <a:ext cx="2895600" cy="476250"/>
          </a:xfrm>
          <a:prstGeom prst="rect">
            <a:avLst/>
          </a:prstGeom>
        </p:spPr>
        <p:txBody>
          <a:bodyPr lIns="91311" tIns="45653" rIns="91311" bIns="45653"/>
          <a:lstStyle>
            <a:lvl1pPr defTabSz="913264">
              <a:defRPr sz="1200" b="1">
                <a:solidFill>
                  <a:srgbClr val="000000"/>
                </a:solidFill>
                <a:latin typeface="Arial" charset="0"/>
                <a:ea typeface="ＭＳ Ｐゴシック" charset="0"/>
                <a:cs typeface="ＭＳ Ｐゴシック" charset="0"/>
              </a:defRPr>
            </a:lvl1pPr>
          </a:lstStyle>
          <a:p>
            <a:pPr>
              <a:defRPr/>
            </a:pPr>
            <a:endParaRPr lang="en-US" altLang="zh-CN"/>
          </a:p>
        </p:txBody>
      </p:sp>
      <p:sp>
        <p:nvSpPr>
          <p:cNvPr id="8" name="Slide Number Placeholder 7"/>
          <p:cNvSpPr>
            <a:spLocks noGrp="1"/>
          </p:cNvSpPr>
          <p:nvPr>
            <p:ph type="sldNum" sz="quarter" idx="12"/>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defTabSz="912813">
              <a:defRPr>
                <a:solidFill>
                  <a:srgbClr val="000000"/>
                </a:solidFill>
              </a:defRPr>
            </a:lvl1pPr>
          </a:lstStyle>
          <a:p>
            <a:fld id="{ED4CFB1F-2A7C-3245-BD1B-A91DB1DC6A90}" type="slidenum">
              <a:rPr lang="en-US" altLang="zh-CN"/>
              <a:pPr/>
              <a:t>‹#›</a:t>
            </a:fld>
            <a:endParaRPr lang="en-US" altLang="zh-CN"/>
          </a:p>
        </p:txBody>
      </p:sp>
    </p:spTree>
    <p:extLst>
      <p:ext uri="{BB962C8B-B14F-4D97-AF65-F5344CB8AC3E}">
        <p14:creationId xmlns:p14="http://schemas.microsoft.com/office/powerpoint/2010/main" val="396377017"/>
      </p:ext>
    </p:extLst>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3"/>
            <a:ext cx="8229600" cy="4525963"/>
          </a:xfrm>
        </p:spPr>
        <p:txBody>
          <a:bodyPr/>
          <a:lstStyle/>
          <a:p>
            <a:pPr lvl="0"/>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lIns="91311" tIns="45653" rIns="91311" bIns="45653"/>
          <a:lstStyle>
            <a:lvl1pPr defTabSz="913264">
              <a:defRPr sz="1200" b="1">
                <a:solidFill>
                  <a:srgbClr val="000000"/>
                </a:solidFill>
                <a:latin typeface="Arial" charset="0"/>
                <a:ea typeface="ＭＳ Ｐゴシック" charset="0"/>
                <a:cs typeface="ＭＳ Ｐゴシック" charset="0"/>
              </a:defRPr>
            </a:lvl1pPr>
          </a:lstStyle>
          <a:p>
            <a:pPr>
              <a:defRPr/>
            </a:pPr>
            <a:fld id="{A282AB8B-829D-4642-B8E5-B4D0A57FC6D2}" type="datetime1">
              <a:rPr lang="en-US" altLang="zh-CN" smtClean="0"/>
              <a:t>2/6/26</a:t>
            </a:fld>
            <a:endParaRPr lang="en-US" altLang="zh-CN"/>
          </a:p>
        </p:txBody>
      </p:sp>
      <p:sp>
        <p:nvSpPr>
          <p:cNvPr id="5" name="Footer Placeholder 4"/>
          <p:cNvSpPr>
            <a:spLocks noGrp="1"/>
          </p:cNvSpPr>
          <p:nvPr>
            <p:ph type="ftr" sz="quarter" idx="11"/>
          </p:nvPr>
        </p:nvSpPr>
        <p:spPr>
          <a:xfrm>
            <a:off x="3124200" y="6245225"/>
            <a:ext cx="2895600" cy="476250"/>
          </a:xfrm>
          <a:prstGeom prst="rect">
            <a:avLst/>
          </a:prstGeom>
        </p:spPr>
        <p:txBody>
          <a:bodyPr lIns="91311" tIns="45653" rIns="91311" bIns="45653"/>
          <a:lstStyle>
            <a:lvl1pPr defTabSz="913264">
              <a:defRPr sz="1200" b="1">
                <a:solidFill>
                  <a:srgbClr val="000000"/>
                </a:solidFill>
                <a:latin typeface="Arial" charset="0"/>
                <a:ea typeface="ＭＳ Ｐゴシック" charset="0"/>
                <a:cs typeface="ＭＳ Ｐゴシック" charset="0"/>
              </a:defRPr>
            </a:lvl1pPr>
          </a:lstStyle>
          <a:p>
            <a:pPr>
              <a:defRPr/>
            </a:pPr>
            <a:endParaRPr lang="en-US" altLang="zh-CN"/>
          </a:p>
        </p:txBody>
      </p:sp>
      <p:sp>
        <p:nvSpPr>
          <p:cNvPr id="6" name="Slide Number Placeholder 5"/>
          <p:cNvSpPr>
            <a:spLocks noGrp="1"/>
          </p:cNvSpPr>
          <p:nvPr>
            <p:ph type="sldNum" sz="quarter" idx="12"/>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defTabSz="912813">
              <a:defRPr>
                <a:solidFill>
                  <a:srgbClr val="000000"/>
                </a:solidFill>
              </a:defRPr>
            </a:lvl1pPr>
          </a:lstStyle>
          <a:p>
            <a:fld id="{1F4B2941-49ED-1043-A89C-3A67389E6853}" type="slidenum">
              <a:rPr lang="en-US" altLang="zh-CN"/>
              <a:pPr/>
              <a:t>‹#›</a:t>
            </a:fld>
            <a:endParaRPr lang="en-US" altLang="zh-CN"/>
          </a:p>
        </p:txBody>
      </p:sp>
    </p:spTree>
    <p:extLst>
      <p:ext uri="{BB962C8B-B14F-4D97-AF65-F5344CB8AC3E}">
        <p14:creationId xmlns:p14="http://schemas.microsoft.com/office/powerpoint/2010/main" val="6072641"/>
      </p:ext>
    </p:extLst>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60619975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98485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43588974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459349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469911"/>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2020127"/>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8663950"/>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033505236"/>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9777560"/>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67818"/>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675105"/>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1810563"/>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392740049"/>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277" indent="0" algn="ctr">
              <a:buNone/>
              <a:defRPr/>
            </a:lvl2pPr>
            <a:lvl3pPr marL="912560" indent="0" algn="ctr">
              <a:buNone/>
              <a:defRPr/>
            </a:lvl3pPr>
            <a:lvl4pPr marL="1368846" indent="0" algn="ctr">
              <a:buNone/>
              <a:defRPr/>
            </a:lvl4pPr>
            <a:lvl5pPr marL="1825126" indent="0" algn="ctr">
              <a:buNone/>
              <a:defRPr/>
            </a:lvl5pPr>
            <a:lvl6pPr marL="2281405" indent="0" algn="ctr">
              <a:buNone/>
              <a:defRPr/>
            </a:lvl6pPr>
            <a:lvl7pPr marL="2737690" indent="0" algn="ctr">
              <a:buNone/>
              <a:defRPr/>
            </a:lvl7pPr>
            <a:lvl8pPr marL="3193964" indent="0" algn="ctr">
              <a:buNone/>
              <a:defRPr/>
            </a:lvl8pPr>
            <a:lvl9pPr marL="3650251" indent="0" algn="ctr">
              <a:buNone/>
              <a:defRPr/>
            </a:lvl9pPr>
          </a:lstStyle>
          <a:p>
            <a:r>
              <a:rPr lang="en-US"/>
              <a:t>Click to edit Master subtitle style</a:t>
            </a:r>
          </a:p>
        </p:txBody>
      </p:sp>
    </p:spTree>
    <p:extLst>
      <p:ext uri="{BB962C8B-B14F-4D97-AF65-F5344CB8AC3E}">
        <p14:creationId xmlns:p14="http://schemas.microsoft.com/office/powerpoint/2010/main" val="1965421244"/>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588711"/>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7"/>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277" indent="0">
              <a:buNone/>
              <a:defRPr sz="1800"/>
            </a:lvl2pPr>
            <a:lvl3pPr marL="912560" indent="0">
              <a:buNone/>
              <a:defRPr sz="1600"/>
            </a:lvl3pPr>
            <a:lvl4pPr marL="1368846" indent="0">
              <a:buNone/>
              <a:defRPr sz="1400"/>
            </a:lvl4pPr>
            <a:lvl5pPr marL="1825126" indent="0">
              <a:buNone/>
              <a:defRPr sz="1400"/>
            </a:lvl5pPr>
            <a:lvl6pPr marL="2281405" indent="0">
              <a:buNone/>
              <a:defRPr sz="1400"/>
            </a:lvl6pPr>
            <a:lvl7pPr marL="2737690" indent="0">
              <a:buNone/>
              <a:defRPr sz="1400"/>
            </a:lvl7pPr>
            <a:lvl8pPr marL="3193964" indent="0">
              <a:buNone/>
              <a:defRPr sz="1400"/>
            </a:lvl8pPr>
            <a:lvl9pPr marL="3650251" indent="0">
              <a:buNone/>
              <a:defRPr sz="1400"/>
            </a:lvl9pPr>
          </a:lstStyle>
          <a:p>
            <a:pPr lvl="0"/>
            <a:r>
              <a:rPr lang="en-US"/>
              <a:t>Click to edit Master text styles</a:t>
            </a:r>
          </a:p>
        </p:txBody>
      </p:sp>
    </p:spTree>
    <p:extLst>
      <p:ext uri="{BB962C8B-B14F-4D97-AF65-F5344CB8AC3E}">
        <p14:creationId xmlns:p14="http://schemas.microsoft.com/office/powerpoint/2010/main" val="1319041805"/>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15"/>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15"/>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519934"/>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277" indent="0">
              <a:buNone/>
              <a:defRPr sz="2000" b="1"/>
            </a:lvl2pPr>
            <a:lvl3pPr marL="912560" indent="0">
              <a:buNone/>
              <a:defRPr sz="1800" b="1"/>
            </a:lvl3pPr>
            <a:lvl4pPr marL="1368846" indent="0">
              <a:buNone/>
              <a:defRPr sz="1600" b="1"/>
            </a:lvl4pPr>
            <a:lvl5pPr marL="1825126" indent="0">
              <a:buNone/>
              <a:defRPr sz="1600" b="1"/>
            </a:lvl5pPr>
            <a:lvl6pPr marL="2281405" indent="0">
              <a:buNone/>
              <a:defRPr sz="1600" b="1"/>
            </a:lvl6pPr>
            <a:lvl7pPr marL="2737690" indent="0">
              <a:buNone/>
              <a:defRPr sz="1600" b="1"/>
            </a:lvl7pPr>
            <a:lvl8pPr marL="3193964" indent="0">
              <a:buNone/>
              <a:defRPr sz="1600" b="1"/>
            </a:lvl8pPr>
            <a:lvl9pPr marL="36502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277" indent="0">
              <a:buNone/>
              <a:defRPr sz="2000" b="1"/>
            </a:lvl2pPr>
            <a:lvl3pPr marL="912560" indent="0">
              <a:buNone/>
              <a:defRPr sz="1800" b="1"/>
            </a:lvl3pPr>
            <a:lvl4pPr marL="1368846" indent="0">
              <a:buNone/>
              <a:defRPr sz="1600" b="1"/>
            </a:lvl4pPr>
            <a:lvl5pPr marL="1825126" indent="0">
              <a:buNone/>
              <a:defRPr sz="1600" b="1"/>
            </a:lvl5pPr>
            <a:lvl6pPr marL="2281405" indent="0">
              <a:buNone/>
              <a:defRPr sz="1600" b="1"/>
            </a:lvl6pPr>
            <a:lvl7pPr marL="2737690" indent="0">
              <a:buNone/>
              <a:defRPr sz="1600" b="1"/>
            </a:lvl7pPr>
            <a:lvl8pPr marL="3193964" indent="0">
              <a:buNone/>
              <a:defRPr sz="1600" b="1"/>
            </a:lvl8pPr>
            <a:lvl9pPr marL="36502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563291"/>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66077375"/>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37558955"/>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7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277" indent="0">
              <a:buNone/>
              <a:defRPr sz="1200"/>
            </a:lvl2pPr>
            <a:lvl3pPr marL="912560" indent="0">
              <a:buNone/>
              <a:defRPr sz="1000"/>
            </a:lvl3pPr>
            <a:lvl4pPr marL="1368846" indent="0">
              <a:buNone/>
              <a:defRPr sz="900"/>
            </a:lvl4pPr>
            <a:lvl5pPr marL="1825126" indent="0">
              <a:buNone/>
              <a:defRPr sz="900"/>
            </a:lvl5pPr>
            <a:lvl6pPr marL="2281405" indent="0">
              <a:buNone/>
              <a:defRPr sz="900"/>
            </a:lvl6pPr>
            <a:lvl7pPr marL="2737690" indent="0">
              <a:buNone/>
              <a:defRPr sz="900"/>
            </a:lvl7pPr>
            <a:lvl8pPr marL="3193964" indent="0">
              <a:buNone/>
              <a:defRPr sz="900"/>
            </a:lvl8pPr>
            <a:lvl9pPr marL="3650251" indent="0">
              <a:buNone/>
              <a:defRPr sz="900"/>
            </a:lvl9pPr>
          </a:lstStyle>
          <a:p>
            <a:pPr lvl="0"/>
            <a:r>
              <a:rPr lang="en-US"/>
              <a:t>Click to edit Master text styles</a:t>
            </a:r>
          </a:p>
        </p:txBody>
      </p:sp>
    </p:spTree>
    <p:extLst>
      <p:ext uri="{BB962C8B-B14F-4D97-AF65-F5344CB8AC3E}">
        <p14:creationId xmlns:p14="http://schemas.microsoft.com/office/powerpoint/2010/main" val="629593614"/>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277" indent="0">
              <a:buNone/>
              <a:defRPr sz="2800"/>
            </a:lvl2pPr>
            <a:lvl3pPr marL="912560" indent="0">
              <a:buNone/>
              <a:defRPr sz="2400"/>
            </a:lvl3pPr>
            <a:lvl4pPr marL="1368846" indent="0">
              <a:buNone/>
              <a:defRPr sz="2000"/>
            </a:lvl4pPr>
            <a:lvl5pPr marL="1825126" indent="0">
              <a:buNone/>
              <a:defRPr sz="2000"/>
            </a:lvl5pPr>
            <a:lvl6pPr marL="2281405" indent="0">
              <a:buNone/>
              <a:defRPr sz="2000"/>
            </a:lvl6pPr>
            <a:lvl7pPr marL="2737690" indent="0">
              <a:buNone/>
              <a:defRPr sz="2000"/>
            </a:lvl7pPr>
            <a:lvl8pPr marL="3193964" indent="0">
              <a:buNone/>
              <a:defRPr sz="2000"/>
            </a:lvl8pPr>
            <a:lvl9pPr marL="3650251"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277" indent="0">
              <a:buNone/>
              <a:defRPr sz="1200"/>
            </a:lvl2pPr>
            <a:lvl3pPr marL="912560" indent="0">
              <a:buNone/>
              <a:defRPr sz="1000"/>
            </a:lvl3pPr>
            <a:lvl4pPr marL="1368846" indent="0">
              <a:buNone/>
              <a:defRPr sz="900"/>
            </a:lvl4pPr>
            <a:lvl5pPr marL="1825126" indent="0">
              <a:buNone/>
              <a:defRPr sz="900"/>
            </a:lvl5pPr>
            <a:lvl6pPr marL="2281405" indent="0">
              <a:buNone/>
              <a:defRPr sz="900"/>
            </a:lvl6pPr>
            <a:lvl7pPr marL="2737690" indent="0">
              <a:buNone/>
              <a:defRPr sz="900"/>
            </a:lvl7pPr>
            <a:lvl8pPr marL="3193964" indent="0">
              <a:buNone/>
              <a:defRPr sz="900"/>
            </a:lvl8pPr>
            <a:lvl9pPr marL="3650251" indent="0">
              <a:buNone/>
              <a:defRPr sz="900"/>
            </a:lvl9pPr>
          </a:lstStyle>
          <a:p>
            <a:pPr lvl="0"/>
            <a:r>
              <a:rPr lang="en-US"/>
              <a:t>Click to edit Master text styles</a:t>
            </a:r>
          </a:p>
        </p:txBody>
      </p:sp>
    </p:spTree>
    <p:extLst>
      <p:ext uri="{BB962C8B-B14F-4D97-AF65-F5344CB8AC3E}">
        <p14:creationId xmlns:p14="http://schemas.microsoft.com/office/powerpoint/2010/main" val="52413358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9343768"/>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27"/>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27"/>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5828993"/>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15"/>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15"/>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544918"/>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4552805"/>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927376882"/>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7844822"/>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617876982"/>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5326717"/>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3124030"/>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59309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311574"/>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43153012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21186593"/>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2781486"/>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3550253"/>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850543"/>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388803074"/>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733327814"/>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734713"/>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646478179"/>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5138377"/>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0474762"/>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64415775"/>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727088"/>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672032919"/>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615935710"/>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9806732"/>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8110294"/>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011017"/>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269400346"/>
      </p:ext>
    </p:extLst>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14760235"/>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871137"/>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337745691"/>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4305153"/>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423943"/>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65122573"/>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666328"/>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91030092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030449291"/>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306710"/>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6894018"/>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7277217"/>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551836836"/>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130698571"/>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0372661"/>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566369633"/>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3689685"/>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304789"/>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0613073"/>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722604"/>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3575685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2000419805"/>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6349250"/>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1767868"/>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2336503"/>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861109485"/>
      </p:ext>
    </p:extLst>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659639006"/>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0082195"/>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385414639"/>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2062949"/>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7721120"/>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1008096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880226"/>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46068676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630387677"/>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4290596"/>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796398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40865"/>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814887560"/>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830539036"/>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0127955"/>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690367770"/>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433518"/>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1359211"/>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21066342"/>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7322532"/>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550245196"/>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7272379"/>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4627321"/>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0858270"/>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2994984"/>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14038417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631" indent="0" algn="ctr">
              <a:buNone/>
              <a:defRPr>
                <a:solidFill>
                  <a:schemeClr val="tx1">
                    <a:tint val="75000"/>
                  </a:schemeClr>
                </a:solidFill>
              </a:defRPr>
            </a:lvl2pPr>
            <a:lvl3pPr marL="913264" indent="0" algn="ctr">
              <a:buNone/>
              <a:defRPr>
                <a:solidFill>
                  <a:schemeClr val="tx1">
                    <a:tint val="75000"/>
                  </a:schemeClr>
                </a:solidFill>
              </a:defRPr>
            </a:lvl3pPr>
            <a:lvl4pPr marL="1369896" indent="0" algn="ctr">
              <a:buNone/>
              <a:defRPr>
                <a:solidFill>
                  <a:schemeClr val="tx1">
                    <a:tint val="75000"/>
                  </a:schemeClr>
                </a:solidFill>
              </a:defRPr>
            </a:lvl4pPr>
            <a:lvl5pPr marL="1826526" indent="0" algn="ctr">
              <a:buNone/>
              <a:defRPr>
                <a:solidFill>
                  <a:schemeClr val="tx1">
                    <a:tint val="75000"/>
                  </a:schemeClr>
                </a:solidFill>
              </a:defRPr>
            </a:lvl5pPr>
            <a:lvl6pPr marL="2283159" indent="0" algn="ctr">
              <a:buNone/>
              <a:defRPr>
                <a:solidFill>
                  <a:schemeClr val="tx1">
                    <a:tint val="75000"/>
                  </a:schemeClr>
                </a:solidFill>
              </a:defRPr>
            </a:lvl6pPr>
            <a:lvl7pPr marL="2739790" indent="0" algn="ctr">
              <a:buNone/>
              <a:defRPr>
                <a:solidFill>
                  <a:schemeClr val="tx1">
                    <a:tint val="75000"/>
                  </a:schemeClr>
                </a:solidFill>
              </a:defRPr>
            </a:lvl7pPr>
            <a:lvl8pPr marL="3196416" indent="0" algn="ctr">
              <a:buNone/>
              <a:defRPr>
                <a:solidFill>
                  <a:schemeClr val="tx1">
                    <a:tint val="75000"/>
                  </a:schemeClr>
                </a:solidFill>
              </a:defRPr>
            </a:lvl8pPr>
            <a:lvl9pPr marL="36530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7C37E464-667A-244A-A365-934B346D6B50}" type="datetime1">
              <a:rPr lang="en-US" altLang="en-US" smtClean="0"/>
              <a:t>2/6/26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EDEB1AA-3A3C-CB4C-9E70-837E5E2AB31B}" type="slidenum">
              <a:rPr lang="en-US" altLang="en-US"/>
              <a:pPr/>
              <a:t>‹#›</a:t>
            </a:fld>
            <a:endParaRPr lang="en-US" altLang="en-US"/>
          </a:p>
        </p:txBody>
      </p:sp>
    </p:spTree>
    <p:extLst>
      <p:ext uri="{BB962C8B-B14F-4D97-AF65-F5344CB8AC3E}">
        <p14:creationId xmlns:p14="http://schemas.microsoft.com/office/powerpoint/2010/main" val="1763794427"/>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6AD1F6E-D10C-DC4E-840C-D28B42713CF3}" type="datetime1">
              <a:rPr lang="en-US" altLang="en-US" smtClean="0"/>
              <a:t>2/6/26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6055CE6-61ED-164E-8DC8-6F1EFDBB68D3}" type="slidenum">
              <a:rPr lang="en-US" altLang="en-US"/>
              <a:pPr/>
              <a:t>‹#›</a:t>
            </a:fld>
            <a:endParaRPr lang="en-US" altLang="en-US"/>
          </a:p>
        </p:txBody>
      </p:sp>
    </p:spTree>
    <p:extLst>
      <p:ext uri="{BB962C8B-B14F-4D97-AF65-F5344CB8AC3E}">
        <p14:creationId xmlns:p14="http://schemas.microsoft.com/office/powerpoint/2010/main" val="2059344234"/>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631" indent="0">
              <a:buNone/>
              <a:defRPr sz="1800">
                <a:solidFill>
                  <a:schemeClr val="tx1">
                    <a:tint val="75000"/>
                  </a:schemeClr>
                </a:solidFill>
              </a:defRPr>
            </a:lvl2pPr>
            <a:lvl3pPr marL="913264" indent="0">
              <a:buNone/>
              <a:defRPr sz="1600">
                <a:solidFill>
                  <a:schemeClr val="tx1">
                    <a:tint val="75000"/>
                  </a:schemeClr>
                </a:solidFill>
              </a:defRPr>
            </a:lvl3pPr>
            <a:lvl4pPr marL="1369896" indent="0">
              <a:buNone/>
              <a:defRPr sz="1400">
                <a:solidFill>
                  <a:schemeClr val="tx1">
                    <a:tint val="75000"/>
                  </a:schemeClr>
                </a:solidFill>
              </a:defRPr>
            </a:lvl4pPr>
            <a:lvl5pPr marL="1826526" indent="0">
              <a:buNone/>
              <a:defRPr sz="1400">
                <a:solidFill>
                  <a:schemeClr val="tx1">
                    <a:tint val="75000"/>
                  </a:schemeClr>
                </a:solidFill>
              </a:defRPr>
            </a:lvl5pPr>
            <a:lvl6pPr marL="2283159" indent="0">
              <a:buNone/>
              <a:defRPr sz="1400">
                <a:solidFill>
                  <a:schemeClr val="tx1">
                    <a:tint val="75000"/>
                  </a:schemeClr>
                </a:solidFill>
              </a:defRPr>
            </a:lvl6pPr>
            <a:lvl7pPr marL="2739790" indent="0">
              <a:buNone/>
              <a:defRPr sz="1400">
                <a:solidFill>
                  <a:schemeClr val="tx1">
                    <a:tint val="75000"/>
                  </a:schemeClr>
                </a:solidFill>
              </a:defRPr>
            </a:lvl7pPr>
            <a:lvl8pPr marL="3196416" indent="0">
              <a:buNone/>
              <a:defRPr sz="1400">
                <a:solidFill>
                  <a:schemeClr val="tx1">
                    <a:tint val="75000"/>
                  </a:schemeClr>
                </a:solidFill>
              </a:defRPr>
            </a:lvl8pPr>
            <a:lvl9pPr marL="365305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BFB2ABA1-C463-4949-8740-2DE29DB72FCB}" type="datetime1">
              <a:rPr lang="en-US" altLang="en-US" smtClean="0"/>
              <a:t>2/6/26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2A017E4-F2A2-2B46-9E3F-256E205003D1}" type="slidenum">
              <a:rPr lang="en-US" altLang="en-US"/>
              <a:pPr/>
              <a:t>‹#›</a:t>
            </a:fld>
            <a:endParaRPr lang="en-US" altLang="en-US"/>
          </a:p>
        </p:txBody>
      </p:sp>
    </p:spTree>
    <p:extLst>
      <p:ext uri="{BB962C8B-B14F-4D97-AF65-F5344CB8AC3E}">
        <p14:creationId xmlns:p14="http://schemas.microsoft.com/office/powerpoint/2010/main" val="1582152040"/>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321F680F-A6DF-8D45-944C-FF5E54DDF43B}" type="datetime1">
              <a:rPr lang="en-US" altLang="en-US" smtClean="0"/>
              <a:t>2/6/26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452AF78-015D-F743-B369-68104DFF6206}" type="slidenum">
              <a:rPr lang="en-US" altLang="en-US"/>
              <a:pPr/>
              <a:t>‹#›</a:t>
            </a:fld>
            <a:endParaRPr lang="en-US" altLang="en-US"/>
          </a:p>
        </p:txBody>
      </p:sp>
    </p:spTree>
    <p:extLst>
      <p:ext uri="{BB962C8B-B14F-4D97-AF65-F5344CB8AC3E}">
        <p14:creationId xmlns:p14="http://schemas.microsoft.com/office/powerpoint/2010/main" val="738647283"/>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C2D16E75-474A-A24C-9687-3092E97DD717}" type="datetime1">
              <a:rPr lang="en-US" altLang="en-US" smtClean="0"/>
              <a:t>2/6/26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9E09B40D-C8C8-E343-BF4C-F6ED1BD2D4C8}" type="slidenum">
              <a:rPr lang="en-US" altLang="en-US"/>
              <a:pPr/>
              <a:t>‹#›</a:t>
            </a:fld>
            <a:endParaRPr lang="en-US" altLang="en-US"/>
          </a:p>
        </p:txBody>
      </p:sp>
    </p:spTree>
    <p:extLst>
      <p:ext uri="{BB962C8B-B14F-4D97-AF65-F5344CB8AC3E}">
        <p14:creationId xmlns:p14="http://schemas.microsoft.com/office/powerpoint/2010/main" val="772970072"/>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D16D30FA-03B1-244A-A820-9F6F00BAB280}" type="datetime1">
              <a:rPr lang="en-US" altLang="en-US" smtClean="0"/>
              <a:t>2/6/26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A3662B8-D996-E44D-B1C4-D6482ADCFB30}" type="slidenum">
              <a:rPr lang="en-US" altLang="en-US"/>
              <a:pPr/>
              <a:t>‹#›</a:t>
            </a:fld>
            <a:endParaRPr lang="en-US" altLang="en-US"/>
          </a:p>
        </p:txBody>
      </p:sp>
    </p:spTree>
    <p:extLst>
      <p:ext uri="{BB962C8B-B14F-4D97-AF65-F5344CB8AC3E}">
        <p14:creationId xmlns:p14="http://schemas.microsoft.com/office/powerpoint/2010/main" val="94307398"/>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AF98D058-A094-C74C-9FF9-1DBC2C5D67A2}" type="datetime1">
              <a:rPr lang="en-US" altLang="en-US" smtClean="0"/>
              <a:t>2/6/26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6CE519DF-4258-304D-BA37-5FAE3C935724}" type="slidenum">
              <a:rPr lang="en-US" altLang="en-US"/>
              <a:pPr/>
              <a:t>‹#›</a:t>
            </a:fld>
            <a:endParaRPr lang="en-US" altLang="en-US"/>
          </a:p>
        </p:txBody>
      </p:sp>
    </p:spTree>
    <p:extLst>
      <p:ext uri="{BB962C8B-B14F-4D97-AF65-F5344CB8AC3E}">
        <p14:creationId xmlns:p14="http://schemas.microsoft.com/office/powerpoint/2010/main" val="51245830"/>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A9D1F851-95BF-BA45-9EBF-6F304CF2B1EC}" type="datetime1">
              <a:rPr lang="en-US" altLang="en-US" smtClean="0"/>
              <a:t>2/6/26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99F6679-6DF4-A344-8B6D-D760C1394513}" type="slidenum">
              <a:rPr lang="en-US" altLang="en-US"/>
              <a:pPr/>
              <a:t>‹#›</a:t>
            </a:fld>
            <a:endParaRPr lang="en-US" altLang="en-US"/>
          </a:p>
        </p:txBody>
      </p:sp>
    </p:spTree>
    <p:extLst>
      <p:ext uri="{BB962C8B-B14F-4D97-AF65-F5344CB8AC3E}">
        <p14:creationId xmlns:p14="http://schemas.microsoft.com/office/powerpoint/2010/main" val="10901063"/>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3D6307C-BEA3-DA48-BC80-7DB1D7C59781}" type="datetime1">
              <a:rPr lang="en-US" altLang="en-US" smtClean="0"/>
              <a:t>2/6/26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44A8487-5E3B-F642-A848-2EB53A398ADE}" type="slidenum">
              <a:rPr lang="en-US" altLang="en-US"/>
              <a:pPr/>
              <a:t>‹#›</a:t>
            </a:fld>
            <a:endParaRPr lang="en-US" altLang="en-US"/>
          </a:p>
        </p:txBody>
      </p:sp>
    </p:spTree>
    <p:extLst>
      <p:ext uri="{BB962C8B-B14F-4D97-AF65-F5344CB8AC3E}">
        <p14:creationId xmlns:p14="http://schemas.microsoft.com/office/powerpoint/2010/main" val="1046370347"/>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58FDDC85-F9BC-2748-A7E8-FFE4A94966EF}" type="datetime1">
              <a:rPr lang="en-US" altLang="en-US" smtClean="0"/>
              <a:t>2/6/26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AF4BE76-E2AD-0B40-AD7A-58893296230C}" type="slidenum">
              <a:rPr lang="en-US" altLang="en-US"/>
              <a:pPr/>
              <a:t>‹#›</a:t>
            </a:fld>
            <a:endParaRPr lang="en-US" altLang="en-US"/>
          </a:p>
        </p:txBody>
      </p:sp>
    </p:spTree>
    <p:extLst>
      <p:ext uri="{BB962C8B-B14F-4D97-AF65-F5344CB8AC3E}">
        <p14:creationId xmlns:p14="http://schemas.microsoft.com/office/powerpoint/2010/main" val="628966950"/>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4B8BFD5-156F-484B-9303-4362CA236DB2}" type="datetime1">
              <a:rPr lang="en-US" altLang="en-US" smtClean="0"/>
              <a:t>2/6/26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855BD6D-DDEC-7A49-9D59-296100243C63}" type="slidenum">
              <a:rPr lang="en-US" altLang="en-US"/>
              <a:pPr/>
              <a:t>‹#›</a:t>
            </a:fld>
            <a:endParaRPr lang="en-US" altLang="en-US"/>
          </a:p>
        </p:txBody>
      </p:sp>
    </p:spTree>
    <p:extLst>
      <p:ext uri="{BB962C8B-B14F-4D97-AF65-F5344CB8AC3E}">
        <p14:creationId xmlns:p14="http://schemas.microsoft.com/office/powerpoint/2010/main" val="1520982030"/>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761250573"/>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9653714"/>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003886059"/>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057522"/>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134047"/>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38626924"/>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945082"/>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93189435"/>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81271232"/>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829204"/>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7622954"/>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2630443"/>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9411898"/>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2064945486"/>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875640"/>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356684278"/>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2089159"/>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6250262"/>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9679262"/>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89683"/>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242561041"/>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581539848"/>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7141723"/>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1208324"/>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026272"/>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691449122"/>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a:xfrm>
            <a:off x="685800" y="2130428"/>
            <a:ext cx="7772400" cy="1470025"/>
          </a:xfrm>
        </p:spPr>
        <p:txBody>
          <a:bodyPr/>
          <a:lstStyle>
            <a:lvl1pPr algn="ctr">
              <a:defRPr/>
            </a:lvl1pPr>
          </a:lstStyle>
          <a:p>
            <a:r>
              <a:rPr lang="en-US"/>
              <a:t>Click to edit Master title style</a:t>
            </a:r>
          </a:p>
        </p:txBody>
      </p:sp>
      <p:sp>
        <p:nvSpPr>
          <p:cNvPr id="78851" name="Rectangle 3"/>
          <p:cNvSpPr>
            <a:spLocks noGrp="1" noChangeArrowheads="1"/>
          </p:cNvSpPr>
          <p:nvPr>
            <p:ph type="subTitle" idx="1"/>
          </p:nvPr>
        </p:nvSpPr>
        <p:spPr>
          <a:xfrm>
            <a:off x="1371600" y="3886202"/>
            <a:ext cx="6400800" cy="1752600"/>
          </a:xfrm>
        </p:spPr>
        <p:txBody>
          <a:bodyPr/>
          <a:lstStyle>
            <a:lvl1pPr marL="0" indent="0" algn="ctr">
              <a:buFont typeface="Times New Roman" charset="0"/>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fld id="{228D21FB-14A4-BF41-8FC3-F5E6B9126BC5}" type="datetime1">
              <a:rPr lang="en-US" smtClean="0"/>
              <a:t>2/6/26</a:t>
            </a:fld>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A07D5626-7D92-AF47-8688-4796AC19861F}" type="slidenum">
              <a:rPr lang="en-US" altLang="en-US"/>
              <a:pPr/>
              <a:t>‹#›</a:t>
            </a:fld>
            <a:endParaRPr lang="en-US" altLang="en-US"/>
          </a:p>
        </p:txBody>
      </p:sp>
    </p:spTree>
    <p:extLst>
      <p:ext uri="{BB962C8B-B14F-4D97-AF65-F5344CB8AC3E}">
        <p14:creationId xmlns:p14="http://schemas.microsoft.com/office/powerpoint/2010/main" val="981914693"/>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4E3B6BF5-A917-6C4F-BF13-E5135DCDAC38}" type="datetime1">
              <a:rPr lang="en-US" smtClean="0"/>
              <a:t>2/6/26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F3F770F-3612-FF4E-B8FF-449CAFA0279D}" type="slidenum">
              <a:rPr lang="en-US" altLang="en-US"/>
              <a:pPr/>
              <a:t>‹#›</a:t>
            </a:fld>
            <a:endParaRPr lang="en-US" altLang="en-US"/>
          </a:p>
        </p:txBody>
      </p:sp>
    </p:spTree>
    <p:extLst>
      <p:ext uri="{BB962C8B-B14F-4D97-AF65-F5344CB8AC3E}">
        <p14:creationId xmlns:p14="http://schemas.microsoft.com/office/powerpoint/2010/main" val="2106914653"/>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F9D10644-5CB6-9E45-8D64-11669D598ACC}" type="datetime1">
              <a:rPr lang="en-US" smtClean="0"/>
              <a:t>2/6/26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75B3D80-2A5A-FD42-BBD0-5F9C4D54C5E8}" type="slidenum">
              <a:rPr lang="en-US" altLang="en-US"/>
              <a:pPr/>
              <a:t>‹#›</a:t>
            </a:fld>
            <a:endParaRPr lang="en-US" altLang="en-US"/>
          </a:p>
        </p:txBody>
      </p:sp>
    </p:spTree>
    <p:extLst>
      <p:ext uri="{BB962C8B-B14F-4D97-AF65-F5344CB8AC3E}">
        <p14:creationId xmlns:p14="http://schemas.microsoft.com/office/powerpoint/2010/main" val="1815209933"/>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5F52B68B-A9EE-9C4A-994E-03CDDE1EFEA4}" type="datetime1">
              <a:rPr lang="en-US" smtClean="0"/>
              <a:t>2/6/26</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788EE46-6DBA-684F-ACEF-0681757F5CB8}" type="slidenum">
              <a:rPr lang="en-US" altLang="en-US"/>
              <a:pPr/>
              <a:t>‹#›</a:t>
            </a:fld>
            <a:endParaRPr lang="en-US" altLang="en-US"/>
          </a:p>
        </p:txBody>
      </p:sp>
    </p:spTree>
    <p:extLst>
      <p:ext uri="{BB962C8B-B14F-4D97-AF65-F5344CB8AC3E}">
        <p14:creationId xmlns:p14="http://schemas.microsoft.com/office/powerpoint/2010/main" val="733450907"/>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FF3F7D68-8861-AE43-A91B-9C8EC7855FC8}" type="datetime1">
              <a:rPr lang="en-US" smtClean="0"/>
              <a:t>2/6/26</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2CBA746E-8E7B-5548-8237-44101B5F2417}" type="slidenum">
              <a:rPr lang="en-US" altLang="en-US"/>
              <a:pPr/>
              <a:t>‹#›</a:t>
            </a:fld>
            <a:endParaRPr lang="en-US" altLang="en-US"/>
          </a:p>
        </p:txBody>
      </p:sp>
    </p:spTree>
    <p:extLst>
      <p:ext uri="{BB962C8B-B14F-4D97-AF65-F5344CB8AC3E}">
        <p14:creationId xmlns:p14="http://schemas.microsoft.com/office/powerpoint/2010/main" val="1487053959"/>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750C562F-8F91-C64E-8599-40D036F18EB2}" type="datetime1">
              <a:rPr lang="en-US" smtClean="0"/>
              <a:t>2/6/26</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3F91773-2E8A-6A4D-B0F3-635C25B8D629}" type="slidenum">
              <a:rPr lang="en-US" altLang="en-US"/>
              <a:pPr/>
              <a:t>‹#›</a:t>
            </a:fld>
            <a:endParaRPr lang="en-US" altLang="en-US"/>
          </a:p>
        </p:txBody>
      </p:sp>
    </p:spTree>
    <p:extLst>
      <p:ext uri="{BB962C8B-B14F-4D97-AF65-F5344CB8AC3E}">
        <p14:creationId xmlns:p14="http://schemas.microsoft.com/office/powerpoint/2010/main" val="980356728"/>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90431F0-5AD1-D142-8320-4F5E129AF9B0}" type="datetime1">
              <a:rPr lang="en-US" smtClean="0"/>
              <a:t>2/6/26</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91488731-EDD4-1948-807D-95B6C44D9D5E}" type="slidenum">
              <a:rPr lang="en-US" altLang="en-US"/>
              <a:pPr/>
              <a:t>‹#›</a:t>
            </a:fld>
            <a:endParaRPr lang="en-US" altLang="en-US"/>
          </a:p>
        </p:txBody>
      </p:sp>
    </p:spTree>
    <p:extLst>
      <p:ext uri="{BB962C8B-B14F-4D97-AF65-F5344CB8AC3E}">
        <p14:creationId xmlns:p14="http://schemas.microsoft.com/office/powerpoint/2010/main" val="932862806"/>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4628226-EB35-5E4D-A703-B31FC5325C91}" type="datetime1">
              <a:rPr lang="en-US" smtClean="0"/>
              <a:t>2/6/26</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CDA3BFE-96A6-984F-9D06-0C5A0F67E8D6}" type="slidenum">
              <a:rPr lang="en-US" altLang="en-US"/>
              <a:pPr/>
              <a:t>‹#›</a:t>
            </a:fld>
            <a:endParaRPr lang="en-US" altLang="en-US"/>
          </a:p>
        </p:txBody>
      </p:sp>
    </p:spTree>
    <p:extLst>
      <p:ext uri="{BB962C8B-B14F-4D97-AF65-F5344CB8AC3E}">
        <p14:creationId xmlns:p14="http://schemas.microsoft.com/office/powerpoint/2010/main" val="1404515797"/>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87B8A56-4704-5F40-8589-32D763D29408}" type="datetime1">
              <a:rPr lang="en-US" smtClean="0"/>
              <a:t>2/6/26</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3E4E208-64E6-3346-816D-319A8E50B772}" type="slidenum">
              <a:rPr lang="en-US" altLang="en-US"/>
              <a:pPr/>
              <a:t>‹#›</a:t>
            </a:fld>
            <a:endParaRPr lang="en-US" altLang="en-US"/>
          </a:p>
        </p:txBody>
      </p:sp>
    </p:spTree>
    <p:extLst>
      <p:ext uri="{BB962C8B-B14F-4D97-AF65-F5344CB8AC3E}">
        <p14:creationId xmlns:p14="http://schemas.microsoft.com/office/powerpoint/2010/main" val="695748720"/>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D73A0D91-34F5-544E-80F2-4E20600FC444}" type="datetime1">
              <a:rPr lang="en-US" smtClean="0"/>
              <a:t>2/6/26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D22AA7-0AC9-594F-A74F-EF69ABBA53E3}" type="slidenum">
              <a:rPr lang="en-US" altLang="en-US"/>
              <a:pPr/>
              <a:t>‹#›</a:t>
            </a:fld>
            <a:endParaRPr lang="en-US" altLang="en-US"/>
          </a:p>
        </p:txBody>
      </p:sp>
    </p:spTree>
    <p:extLst>
      <p:ext uri="{BB962C8B-B14F-4D97-AF65-F5344CB8AC3E}">
        <p14:creationId xmlns:p14="http://schemas.microsoft.com/office/powerpoint/2010/main" val="1289547084"/>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457202"/>
            <a:ext cx="20574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2"/>
            <a:ext cx="60198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69F77C24-CC2B-804F-9C6D-8354CBFFAC2C}" type="datetime1">
              <a:rPr lang="en-US" smtClean="0"/>
              <a:t>2/6/26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33C4189-2A3D-4A49-8A21-F9C3B3E6CBC9}" type="slidenum">
              <a:rPr lang="en-US" altLang="en-US"/>
              <a:pPr/>
              <a:t>‹#›</a:t>
            </a:fld>
            <a:endParaRPr lang="en-US" altLang="en-US"/>
          </a:p>
        </p:txBody>
      </p:sp>
    </p:spTree>
    <p:extLst>
      <p:ext uri="{BB962C8B-B14F-4D97-AF65-F5344CB8AC3E}">
        <p14:creationId xmlns:p14="http://schemas.microsoft.com/office/powerpoint/2010/main" val="279121308"/>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967636711"/>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1302808"/>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01778137"/>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5938161"/>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1360911"/>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73604550"/>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441151"/>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56043025"/>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92764001"/>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5944997"/>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3302443"/>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2912681"/>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224004261"/>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7196" indent="0" algn="ctr">
              <a:buNone/>
              <a:defRPr/>
            </a:lvl2pPr>
            <a:lvl3pPr marL="914391" indent="0" algn="ctr">
              <a:buNone/>
              <a:defRPr/>
            </a:lvl3pPr>
            <a:lvl4pPr marL="1371587" indent="0" algn="ctr">
              <a:buNone/>
              <a:defRPr/>
            </a:lvl4pPr>
            <a:lvl5pPr marL="1828782" indent="0" algn="ctr">
              <a:buNone/>
              <a:defRPr/>
            </a:lvl5pPr>
            <a:lvl6pPr marL="2285978" indent="0" algn="ctr">
              <a:buNone/>
              <a:defRPr/>
            </a:lvl6pPr>
            <a:lvl7pPr marL="2743173" indent="0" algn="ctr">
              <a:buNone/>
              <a:defRPr/>
            </a:lvl7pPr>
            <a:lvl8pPr marL="3200368" indent="0" algn="ctr">
              <a:buNone/>
              <a:defRPr/>
            </a:lvl8pPr>
            <a:lvl9pPr marL="3657563" indent="0" algn="ctr">
              <a:buNone/>
              <a:defRPr/>
            </a:lvl9pPr>
          </a:lstStyle>
          <a:p>
            <a:r>
              <a:rPr lang="en-US"/>
              <a:t>Click to edit Master subtitle style</a:t>
            </a:r>
          </a:p>
        </p:txBody>
      </p:sp>
    </p:spTree>
    <p:extLst>
      <p:ext uri="{BB962C8B-B14F-4D97-AF65-F5344CB8AC3E}">
        <p14:creationId xmlns:p14="http://schemas.microsoft.com/office/powerpoint/2010/main" val="3174109710"/>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2027580"/>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96" indent="0">
              <a:buNone/>
              <a:defRPr sz="1800"/>
            </a:lvl2pPr>
            <a:lvl3pPr marL="914391" indent="0">
              <a:buNone/>
              <a:defRPr sz="1600"/>
            </a:lvl3pPr>
            <a:lvl4pPr marL="1371587" indent="0">
              <a:buNone/>
              <a:defRPr sz="1400"/>
            </a:lvl4pPr>
            <a:lvl5pPr marL="1828782" indent="0">
              <a:buNone/>
              <a:defRPr sz="1400"/>
            </a:lvl5pPr>
            <a:lvl6pPr marL="2285978" indent="0">
              <a:buNone/>
              <a:defRPr sz="1400"/>
            </a:lvl6pPr>
            <a:lvl7pPr marL="2743173" indent="0">
              <a:buNone/>
              <a:defRPr sz="1400"/>
            </a:lvl7pPr>
            <a:lvl8pPr marL="3200368" indent="0">
              <a:buNone/>
              <a:defRPr sz="1400"/>
            </a:lvl8pPr>
            <a:lvl9pPr marL="3657563" indent="0">
              <a:buNone/>
              <a:defRPr sz="1400"/>
            </a:lvl9pPr>
          </a:lstStyle>
          <a:p>
            <a:pPr lvl="0"/>
            <a:r>
              <a:rPr lang="en-US"/>
              <a:t>Click to edit Master text styles</a:t>
            </a:r>
          </a:p>
        </p:txBody>
      </p:sp>
    </p:spTree>
    <p:extLst>
      <p:ext uri="{BB962C8B-B14F-4D97-AF65-F5344CB8AC3E}">
        <p14:creationId xmlns:p14="http://schemas.microsoft.com/office/powerpoint/2010/main" val="1059633716"/>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9638024"/>
      </p:ext>
    </p:extLst>
  </p:cSld>
  <p:clrMapOvr>
    <a:masterClrMapping/>
  </p:clrMapOvr>
  <p:transition/>
</p:sldLayout>
</file>

<file path=ppt/slideLayouts/slideLayout9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6842314"/>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67440629"/>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571350"/>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2044205998"/>
      </p:ext>
    </p:extLst>
  </p:cSld>
  <p:clrMapOvr>
    <a:masterClrMapping/>
  </p:clrMapOvr>
  <p:transition/>
</p:sldLayout>
</file>

<file path=ppt/slideLayouts/slideLayout9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96" indent="0">
              <a:buNone/>
              <a:defRPr sz="2800"/>
            </a:lvl2pPr>
            <a:lvl3pPr marL="914391" indent="0">
              <a:buNone/>
              <a:defRPr sz="2400"/>
            </a:lvl3pPr>
            <a:lvl4pPr marL="1371587" indent="0">
              <a:buNone/>
              <a:defRPr sz="2000"/>
            </a:lvl4pPr>
            <a:lvl5pPr marL="1828782" indent="0">
              <a:buNone/>
              <a:defRPr sz="2000"/>
            </a:lvl5pPr>
            <a:lvl6pPr marL="2285978" indent="0">
              <a:buNone/>
              <a:defRPr sz="2000"/>
            </a:lvl6pPr>
            <a:lvl7pPr marL="2743173" indent="0">
              <a:buNone/>
              <a:defRPr sz="2000"/>
            </a:lvl7pPr>
            <a:lvl8pPr marL="3200368" indent="0">
              <a:buNone/>
              <a:defRPr sz="2000"/>
            </a:lvl8pPr>
            <a:lvl9pPr marL="3657563"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818914073"/>
      </p:ext>
    </p:extLst>
  </p:cSld>
  <p:clrMapOvr>
    <a:masterClrMapping/>
  </p:clrMapOvr>
  <p:transition/>
</p:sldLayout>
</file>

<file path=ppt/slideLayouts/slideLayout9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176823"/>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1"/>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01"/>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4414783"/>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5803824"/>
      </p:ext>
    </p:extLst>
  </p:cSld>
  <p:clrMapOvr>
    <a:masterClrMapping/>
  </p:clrMapOvr>
  <p:transition/>
</p:sldLayout>
</file>

<file path=ppt/slideLayouts/slideLayout94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35668265"/>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70638625"/>
      </p:ext>
    </p:extLst>
  </p:cSld>
  <p:clrMapOvr>
    <a:masterClrMapping/>
  </p:clrMapOvr>
  <p:transition/>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1924968"/>
      </p:ext>
    </p:extLst>
  </p:cSld>
  <p:clrMapOvr>
    <a:masterClrMapping/>
  </p:clrMapOvr>
  <p:transition/>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619016200"/>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8941591"/>
      </p:ext>
    </p:extLst>
  </p:cSld>
  <p:clrMapOvr>
    <a:masterClrMapping/>
  </p:clrMapOvr>
  <p:transition/>
</p:sldLayout>
</file>

<file path=ppt/slideLayouts/slideLayout9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2849107"/>
      </p:ext>
    </p:extLst>
  </p:cSld>
  <p:clrMapOvr>
    <a:masterClrMapping/>
  </p:clrMapOvr>
  <p:transition/>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38102834"/>
      </p:ext>
    </p:extLst>
  </p:cSld>
  <p:clrMapOvr>
    <a:masterClrMapping/>
  </p:clrMapOvr>
  <p:transition/>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1382526"/>
      </p:ext>
    </p:extLst>
  </p:cSld>
  <p:clrMapOvr>
    <a:masterClrMapping/>
  </p:clrMapOvr>
  <p:transition/>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916019195"/>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3896092485"/>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6235396"/>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358565"/>
      </p:ext>
    </p:extLst>
  </p:cSld>
  <p:clrMapOvr>
    <a:masterClrMapping/>
  </p:clrMapOvr>
  <p:transition/>
</p:sldLayout>
</file>

<file path=ppt/slideLayouts/slideLayout95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4697445"/>
      </p:ext>
    </p:extLst>
  </p:cSld>
  <p:clrMapOvr>
    <a:masterClrMapping/>
  </p:clrMapOvr>
  <p:transition/>
</p:sldLayout>
</file>

<file path=ppt/slideLayouts/slideLayout95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638981288"/>
      </p:ext>
    </p:extLst>
  </p:cSld>
  <p:clrMapOvr>
    <a:masterClrMapping/>
  </p:clrMapOvr>
</p:sldLayout>
</file>

<file path=ppt/slideLayouts/slideLayout9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2800744176"/>
      </p:ext>
    </p:extLst>
  </p:cSld>
  <p:clrMapOvr>
    <a:masterClrMapping/>
  </p:clrMapOvr>
  <p:transition/>
</p:sldLayout>
</file>

<file path=ppt/slideLayouts/slideLayout9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0762977"/>
      </p:ext>
    </p:extLst>
  </p:cSld>
  <p:clrMapOvr>
    <a:masterClrMapping/>
  </p:clrMapOvr>
  <p:transition/>
</p:sldLayout>
</file>

<file path=ppt/slideLayouts/slideLayout9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3362855740"/>
      </p:ext>
    </p:extLst>
  </p:cSld>
  <p:clrMapOvr>
    <a:masterClrMapping/>
  </p:clrMapOvr>
  <p:transition/>
</p:sldLayout>
</file>

<file path=ppt/slideLayouts/slideLayout9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2267600"/>
      </p:ext>
    </p:extLst>
  </p:cSld>
  <p:clrMapOvr>
    <a:masterClrMapping/>
  </p:clrMapOvr>
  <p:transition/>
</p:sldLayout>
</file>

<file path=ppt/slideLayouts/slideLayout9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9045509"/>
      </p:ext>
    </p:extLst>
  </p:cSld>
  <p:clrMapOvr>
    <a:masterClrMapping/>
  </p:clrMapOvr>
  <p:transition/>
</p:sldLayout>
</file>

<file path=ppt/slideLayouts/slideLayout9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6926699"/>
      </p:ext>
    </p:extLst>
  </p:cSld>
  <p:clrMapOvr>
    <a:masterClrMapping/>
  </p:clrMapOvr>
  <p:transition/>
</p:sldLayout>
</file>

<file path=ppt/slideLayouts/slideLayout9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2713456"/>
      </p:ext>
    </p:extLst>
  </p:cSld>
  <p:clrMapOvr>
    <a:masterClrMapping/>
  </p:clrMapOvr>
  <p:transition/>
</p:sldLayout>
</file>

<file path=ppt/slideLayouts/slideLayout9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2925138294"/>
      </p:ext>
    </p:extLst>
  </p:cSld>
  <p:clrMapOvr>
    <a:masterClrMapping/>
  </p:clrMapOvr>
  <p:transition/>
</p:sldLayout>
</file>

<file path=ppt/slideLayouts/slideLayout9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484445102"/>
      </p:ext>
    </p:extLst>
  </p:cSld>
  <p:clrMapOvr>
    <a:masterClrMapping/>
  </p:clrMapOvr>
  <p:transition/>
</p:sldLayout>
</file>

<file path=ppt/slideLayouts/slideLayout9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7991329"/>
      </p:ext>
    </p:extLst>
  </p:cSld>
  <p:clrMapOvr>
    <a:masterClrMapping/>
  </p:clrMapOvr>
  <p:transition/>
</p:sldLayout>
</file>

<file path=ppt/slideLayouts/slideLayout9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8980939"/>
      </p:ext>
    </p:extLst>
  </p:cSld>
  <p:clrMapOvr>
    <a:masterClrMapping/>
  </p:clrMapOvr>
  <p:transition/>
</p:sldLayout>
</file>

<file path=ppt/slideLayouts/slideLayout96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7543705"/>
      </p:ext>
    </p:extLst>
  </p:cSld>
  <p:clrMapOvr>
    <a:masterClrMapping/>
  </p:clrMapOvr>
  <p:transition/>
</p:sldLayout>
</file>

<file path=ppt/slideLayouts/slideLayout96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467070219"/>
      </p:ext>
    </p:extLst>
  </p:cSld>
  <p:clrMapOvr>
    <a:masterClrMapping/>
  </p:clrMapOvr>
</p:sldLayout>
</file>

<file path=ppt/slideLayouts/slideLayout9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4233273069"/>
      </p:ext>
    </p:extLst>
  </p:cSld>
  <p:clrMapOvr>
    <a:masterClrMapping/>
  </p:clrMapOvr>
  <p:transition/>
</p:sldLayout>
</file>

<file path=ppt/slideLayouts/slideLayout9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6543894"/>
      </p:ext>
    </p:extLst>
  </p:cSld>
  <p:clrMapOvr>
    <a:masterClrMapping/>
  </p:clrMapOvr>
  <p:transition/>
</p:sldLayout>
</file>

<file path=ppt/slideLayouts/slideLayout9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2247043025"/>
      </p:ext>
    </p:extLst>
  </p:cSld>
  <p:clrMapOvr>
    <a:masterClrMapping/>
  </p:clrMapOvr>
  <p:transition/>
</p:sldLayout>
</file>

<file path=ppt/slideLayouts/slideLayout9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7284911"/>
      </p:ext>
    </p:extLst>
  </p:cSld>
  <p:clrMapOvr>
    <a:masterClrMapping/>
  </p:clrMapOvr>
  <p:transition/>
</p:sldLayout>
</file>

<file path=ppt/slideLayouts/slideLayout9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1616877"/>
      </p:ext>
    </p:extLst>
  </p:cSld>
  <p:clrMapOvr>
    <a:masterClrMapping/>
  </p:clrMapOvr>
  <p:transition/>
</p:sldLayout>
</file>

<file path=ppt/slideLayouts/slideLayout9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506156"/>
      </p:ext>
    </p:extLst>
  </p:cSld>
  <p:clrMapOvr>
    <a:masterClrMapping/>
  </p:clrMapOvr>
  <p:transition/>
</p:sldLayout>
</file>

<file path=ppt/slideLayouts/slideLayout9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192991"/>
      </p:ext>
    </p:extLst>
  </p:cSld>
  <p:clrMapOvr>
    <a:masterClrMapping/>
  </p:clrMapOvr>
  <p:transition/>
</p:sldLayout>
</file>

<file path=ppt/slideLayouts/slideLayout9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320537757"/>
      </p:ext>
    </p:extLst>
  </p:cSld>
  <p:clrMapOvr>
    <a:masterClrMapping/>
  </p:clrMapOvr>
  <p:transition/>
</p:sldLayout>
</file>

<file path=ppt/slideLayouts/slideLayout9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481061992"/>
      </p:ext>
    </p:extLst>
  </p:cSld>
  <p:clrMapOvr>
    <a:masterClrMapping/>
  </p:clrMapOvr>
  <p:transition/>
</p:sldLayout>
</file>

<file path=ppt/slideLayouts/slideLayout9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3587295"/>
      </p:ext>
    </p:extLst>
  </p:cSld>
  <p:clrMapOvr>
    <a:masterClrMapping/>
  </p:clrMapOvr>
  <p:transition/>
</p:sldLayout>
</file>

<file path=ppt/slideLayouts/slideLayout9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2953508"/>
      </p:ext>
    </p:extLst>
  </p:cSld>
  <p:clrMapOvr>
    <a:masterClrMapping/>
  </p:clrMapOvr>
  <p:transition/>
</p:sldLayout>
</file>

<file path=ppt/slideLayouts/slideLayout9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6818386"/>
      </p:ext>
    </p:extLst>
  </p:cSld>
  <p:clrMapOvr>
    <a:masterClrMapping/>
  </p:clrMapOvr>
  <p:transition/>
</p:sldLayout>
</file>

<file path=ppt/slideLayouts/slideLayout98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236976323"/>
      </p:ext>
    </p:extLst>
  </p:cSld>
  <p:clrMapOvr>
    <a:masterClrMapping/>
  </p:clrMapOvr>
</p:sldLayout>
</file>

<file path=ppt/slideLayouts/slideLayout98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latin typeface="Calibri"/>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8D02760D-A927-2C49-8E08-C2C12CB02535}"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6" name="Holder 6"/>
          <p:cNvSpPr>
            <a:spLocks noGrp="1"/>
          </p:cNvSpPr>
          <p:nvPr>
            <p:ph type="sldNum" sz="quarter" idx="7"/>
          </p:nvPr>
        </p:nvSpPr>
        <p:spPr/>
        <p:txBody>
          <a:bodyPr lIns="0" tIns="0" rIns="0" bIns="0"/>
          <a:lstStyle>
            <a:lvl1pPr>
              <a:defRPr sz="1200" b="0" i="0">
                <a:solidFill>
                  <a:srgbClr val="898989"/>
                </a:solidFill>
                <a:latin typeface="Calibri"/>
                <a:cs typeface="Calibri"/>
              </a:defRPr>
            </a:lvl1pPr>
          </a:lstStyle>
          <a:p>
            <a:pPr marL="4144010"/>
            <a:fld id="{81D60167-4931-47E6-BA6A-407CBD079E47}" type="slidenum">
              <a:rPr spc="-10" dirty="0"/>
              <a:pPr marL="4144010"/>
              <a:t>‹#›</a:t>
            </a:fld>
            <a:endParaRPr spc="-10" dirty="0"/>
          </a:p>
        </p:txBody>
      </p:sp>
    </p:spTree>
  </p:cSld>
  <p:clrMapOvr>
    <a:masterClrMapping/>
  </p:clrMapOvr>
</p:sldLayout>
</file>

<file path=ppt/slideLayouts/slideLayout9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3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latin typeface="Calibri"/>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0D2DA45-2223-0944-9757-6A2EC3C15AAE}"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6" name="Holder 6"/>
          <p:cNvSpPr>
            <a:spLocks noGrp="1"/>
          </p:cNvSpPr>
          <p:nvPr>
            <p:ph type="sldNum" sz="quarter" idx="7"/>
          </p:nvPr>
        </p:nvSpPr>
        <p:spPr/>
        <p:txBody>
          <a:bodyPr lIns="0" tIns="0" rIns="0" bIns="0"/>
          <a:lstStyle>
            <a:lvl1pPr>
              <a:defRPr sz="1200" b="0" i="0">
                <a:solidFill>
                  <a:srgbClr val="898989"/>
                </a:solidFill>
                <a:latin typeface="Calibri"/>
                <a:cs typeface="Calibri"/>
              </a:defRPr>
            </a:lvl1pPr>
          </a:lstStyle>
          <a:p>
            <a:pPr marL="4144010"/>
            <a:fld id="{81D60167-4931-47E6-BA6A-407CBD079E47}" type="slidenum">
              <a:rPr spc="-10" dirty="0"/>
              <a:pPr marL="4144010"/>
              <a:t>‹#›</a:t>
            </a:fld>
            <a:endParaRPr spc="-10" dirty="0"/>
          </a:p>
        </p:txBody>
      </p:sp>
    </p:spTree>
  </p:cSld>
  <p:clrMapOvr>
    <a:masterClrMapping/>
  </p:clrMapOvr>
</p:sldLayout>
</file>

<file path=ppt/slideLayouts/slideLayout98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sz="half" idx="2"/>
          </p:nvPr>
        </p:nvSpPr>
        <p:spPr>
          <a:xfrm>
            <a:off x="648009" y="1347533"/>
            <a:ext cx="2863850" cy="3934460"/>
          </a:xfrm>
          <a:prstGeom prst="rect">
            <a:avLst/>
          </a:prstGeom>
        </p:spPr>
        <p:txBody>
          <a:bodyPr wrap="square" lIns="0" tIns="0" rIns="0" bIns="0">
            <a:spAutoFit/>
          </a:bodyPr>
          <a:lstStyle>
            <a:lvl1pPr>
              <a:defRPr sz="2000" b="1" i="0">
                <a:solidFill>
                  <a:schemeClr val="tx1"/>
                </a:solidFill>
                <a:latin typeface="Calibri"/>
                <a:cs typeface="Calibri"/>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latin typeface="Calibri"/>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345224CC-2CA0-9A4F-A0B3-A73B372B53F0}"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7" name="Holder 7"/>
          <p:cNvSpPr>
            <a:spLocks noGrp="1"/>
          </p:cNvSpPr>
          <p:nvPr>
            <p:ph type="sldNum" sz="quarter" idx="7"/>
          </p:nvPr>
        </p:nvSpPr>
        <p:spPr/>
        <p:txBody>
          <a:bodyPr lIns="0" tIns="0" rIns="0" bIns="0"/>
          <a:lstStyle>
            <a:lvl1pPr>
              <a:defRPr sz="1200" b="0" i="0">
                <a:solidFill>
                  <a:srgbClr val="898989"/>
                </a:solidFill>
                <a:latin typeface="Calibri"/>
                <a:cs typeface="Calibri"/>
              </a:defRPr>
            </a:lvl1pPr>
          </a:lstStyle>
          <a:p>
            <a:pPr marL="4144010"/>
            <a:fld id="{81D60167-4931-47E6-BA6A-407CBD079E47}" type="slidenum">
              <a:rPr spc="-10" dirty="0"/>
              <a:pPr marL="4144010"/>
              <a:t>‹#›</a:t>
            </a:fld>
            <a:endParaRPr spc="-10" dirty="0"/>
          </a:p>
        </p:txBody>
      </p:sp>
    </p:spTree>
  </p:cSld>
  <p:clrMapOvr>
    <a:masterClrMapping/>
  </p:clrMapOvr>
</p:sldLayout>
</file>

<file path=ppt/slideLayouts/slideLayout98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latin typeface="Calibri"/>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B6133F34-2860-5648-A159-57AA8CE9EDF4}"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5" name="Holder 5"/>
          <p:cNvSpPr>
            <a:spLocks noGrp="1"/>
          </p:cNvSpPr>
          <p:nvPr>
            <p:ph type="sldNum" sz="quarter" idx="7"/>
          </p:nvPr>
        </p:nvSpPr>
        <p:spPr/>
        <p:txBody>
          <a:bodyPr lIns="0" tIns="0" rIns="0" bIns="0"/>
          <a:lstStyle>
            <a:lvl1pPr>
              <a:defRPr sz="1200" b="0" i="0">
                <a:solidFill>
                  <a:srgbClr val="898989"/>
                </a:solidFill>
                <a:latin typeface="Calibri"/>
                <a:cs typeface="Calibri"/>
              </a:defRPr>
            </a:lvl1pPr>
          </a:lstStyle>
          <a:p>
            <a:pPr marL="4144010"/>
            <a:fld id="{81D60167-4931-47E6-BA6A-407CBD079E47}" type="slidenum">
              <a:rPr spc="-10" dirty="0"/>
              <a:pPr marL="4144010"/>
              <a:t>‹#›</a:t>
            </a:fld>
            <a:endParaRPr spc="-10" dirty="0"/>
          </a:p>
        </p:txBody>
      </p:sp>
    </p:spTree>
  </p:cSld>
  <p:clrMapOvr>
    <a:masterClrMapping/>
  </p:clrMapOvr>
</p:sldLayout>
</file>

<file path=ppt/slideLayouts/slideLayout98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latin typeface="Calibri"/>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9FE5E858-5F81-494A-99D2-9A5B0F608AA5}"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4" name="Holder 4"/>
          <p:cNvSpPr>
            <a:spLocks noGrp="1"/>
          </p:cNvSpPr>
          <p:nvPr>
            <p:ph type="sldNum" sz="quarter" idx="7"/>
          </p:nvPr>
        </p:nvSpPr>
        <p:spPr/>
        <p:txBody>
          <a:bodyPr lIns="0" tIns="0" rIns="0" bIns="0"/>
          <a:lstStyle>
            <a:lvl1pPr>
              <a:defRPr sz="1200" b="0" i="0">
                <a:solidFill>
                  <a:srgbClr val="898989"/>
                </a:solidFill>
                <a:latin typeface="Calibri"/>
                <a:cs typeface="Calibri"/>
              </a:defRPr>
            </a:lvl1pPr>
          </a:lstStyle>
          <a:p>
            <a:pPr marL="4144010"/>
            <a:fld id="{81D60167-4931-47E6-BA6A-407CBD079E47}" type="slidenum">
              <a:rPr spc="-10" dirty="0"/>
              <a:pPr marL="4144010"/>
              <a:t>‹#›</a:t>
            </a:fld>
            <a:endParaRPr spc="-10" dirty="0"/>
          </a:p>
        </p:txBody>
      </p:sp>
    </p:spTree>
  </p:cSld>
  <p:clrMapOvr>
    <a:masterClrMapping/>
  </p:clrMapOvr>
</p:sldLayout>
</file>

<file path=ppt/slideLayouts/slideLayout98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910" indent="0" algn="ctr">
              <a:buNone/>
              <a:defRPr/>
            </a:lvl2pPr>
            <a:lvl3pPr marL="913822" indent="0" algn="ctr">
              <a:buNone/>
              <a:defRPr/>
            </a:lvl3pPr>
            <a:lvl4pPr marL="1370734" indent="0" algn="ctr">
              <a:buNone/>
              <a:defRPr/>
            </a:lvl4pPr>
            <a:lvl5pPr marL="1827644" indent="0" algn="ctr">
              <a:buNone/>
              <a:defRPr/>
            </a:lvl5pPr>
            <a:lvl6pPr marL="2284557" indent="0" algn="ctr">
              <a:buNone/>
              <a:defRPr/>
            </a:lvl6pPr>
            <a:lvl7pPr marL="2741467" indent="0" algn="ctr">
              <a:buNone/>
              <a:defRPr/>
            </a:lvl7pPr>
            <a:lvl8pPr marL="3198377" indent="0" algn="ctr">
              <a:buNone/>
              <a:defRPr/>
            </a:lvl8pPr>
            <a:lvl9pPr marL="3655289" indent="0" algn="ctr">
              <a:buNone/>
              <a:defRPr/>
            </a:lvl9pPr>
          </a:lstStyle>
          <a:p>
            <a:r>
              <a:rPr lang="en-US"/>
              <a:t>Click to edit Master subtitle style</a:t>
            </a:r>
          </a:p>
        </p:txBody>
      </p:sp>
    </p:spTree>
    <p:extLst>
      <p:ext uri="{BB962C8B-B14F-4D97-AF65-F5344CB8AC3E}">
        <p14:creationId xmlns:p14="http://schemas.microsoft.com/office/powerpoint/2010/main" val="943814493"/>
      </p:ext>
    </p:extLst>
  </p:cSld>
  <p:clrMapOvr>
    <a:masterClrMapping/>
  </p:clrMapOvr>
  <p:transition/>
</p:sldLayout>
</file>

<file path=ppt/slideLayouts/slideLayout9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A471913-CE45-A547-9CF7-CBB40BAE6200}"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8CAD3D96-A19D-2041-86C9-02F1B6F44091}"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2567748"/>
      </p:ext>
    </p:extLst>
  </p:cSld>
  <p:clrMapOvr>
    <a:masterClrMapping/>
  </p:clrMapOvr>
</p:sldLayout>
</file>

<file path=ppt/slideLayouts/slideLayout9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1B11A41-B62C-AB40-9C2D-250418416B90}"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C503E163-8ACB-5343-8F0A-5BE4E1AFCAD6}"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8135145"/>
      </p:ext>
    </p:extLst>
  </p:cSld>
  <p:clrMapOvr>
    <a:masterClrMapping/>
  </p:clrMapOvr>
</p:sldLayout>
</file>

<file path=ppt/slideLayouts/slideLayout9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3E22492-F945-814D-B8A7-35421975C6E7}"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B13640D-8C32-6746-8CEF-16102ED2C87C}"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78546487"/>
      </p:ext>
    </p:extLst>
  </p:cSld>
  <p:clrMapOvr>
    <a:masterClrMapping/>
  </p:clrMapOvr>
</p:sldLayout>
</file>

<file path=ppt/slideLayouts/slideLayout9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93605C3-4A6B-E449-8541-A82607850699}"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F1824B8C-0F21-E349-87D8-5FA5B047EB0B}"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19522932"/>
      </p:ext>
    </p:extLst>
  </p:cSld>
  <p:clrMapOvr>
    <a:masterClrMapping/>
  </p:clrMapOvr>
</p:sldLayout>
</file>

<file path=ppt/slideLayouts/slideLayout9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B5E722D-F433-6C4D-AF16-B4793E0E55F6}"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6F8781AE-76CD-9644-862A-9512A45F65EA}"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29213985"/>
      </p:ext>
    </p:extLst>
  </p:cSld>
  <p:clrMapOvr>
    <a:masterClrMapping/>
  </p:clrMapOvr>
</p:sldLayout>
</file>

<file path=ppt/slideLayouts/slideLayout9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345EC79-D35E-3B46-8E28-AB659CAB20EB}"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E907EEF3-5D40-7443-B22B-10886B636A0B}"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10733118"/>
      </p:ext>
    </p:extLst>
  </p:cSld>
  <p:clrMapOvr>
    <a:masterClrMapping/>
  </p:clrMapOvr>
</p:sldLayout>
</file>

<file path=ppt/slideLayouts/slideLayout9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365D4A8-DC20-324C-85BC-22418C0DF4BE}"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479165A3-7B67-8E48-8D17-0DD69B7DB11B}"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343514"/>
      </p:ext>
    </p:extLst>
  </p:cSld>
  <p:clrMapOvr>
    <a:masterClrMapping/>
  </p:clrMapOvr>
</p:sldLayout>
</file>

<file path=ppt/slideLayouts/slideLayout9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FC21A3D-6089-0B45-9FA8-F15A3CA29EC5}"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C1F5AF6-EB6E-4D49-B170-16955B518791}"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92535906"/>
      </p:ext>
    </p:extLst>
  </p:cSld>
  <p:clrMapOvr>
    <a:masterClrMapping/>
  </p:clrMapOvr>
</p:sldLayout>
</file>

<file path=ppt/slideLayouts/slideLayout9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7A73AFF-AB87-EE4E-88D9-29CC2A914D1F}"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86C82D4D-AC22-F14D-9C6D-27416FF76565}"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79122051"/>
      </p:ext>
    </p:extLst>
  </p:cSld>
  <p:clrMapOvr>
    <a:masterClrMapping/>
  </p:clrMapOvr>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34718EB-1123-2E49-8A76-E6722D759D81}"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1C81D54E-4CBE-6F4F-9C49-876826F3CED7}"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87728583"/>
      </p:ext>
    </p:extLst>
  </p:cSld>
  <p:clrMapOvr>
    <a:masterClrMapping/>
  </p:clrMapOvr>
</p:sldLayout>
</file>

<file path=ppt/slideLayouts/slideLayout9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FC6A6E1-7BA3-FD4E-A714-F4E8DCEE9816}" type="datetime1">
              <a:rPr lang="en-US" smtClean="0">
                <a:solidFill>
                  <a:prstClr val="black">
                    <a:tint val="75000"/>
                  </a:prstClr>
                </a:solidFill>
                <a:latin typeface="Calibri"/>
              </a:r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85BE8DAF-A06A-0C4D-AB85-92A4750E7A78}"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11162321"/>
      </p:ext>
    </p:extLst>
  </p:cSld>
  <p:clrMapOvr>
    <a:masterClrMapping/>
  </p:clrMapOvr>
</p:sldLayout>
</file>

<file path=ppt/slideLayouts/slideLayout99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4938"/>
            <a:ext cx="8218488" cy="141287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2250" cy="676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850" y="1600200"/>
            <a:ext cx="4033838" cy="676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idx="10"/>
          </p:nvPr>
        </p:nvSpPr>
        <p:spPr/>
        <p:txBody>
          <a:bodyPr/>
          <a:lstStyle>
            <a:lvl1pPr defTabSz="914400">
              <a:buClrTx/>
              <a:buSzTx/>
              <a:buFontTx/>
              <a:buNone/>
              <a:defRPr b="1">
                <a:cs typeface="ＭＳ Ｐゴシック" charset="0"/>
              </a:defRPr>
            </a:lvl1pPr>
          </a:lstStyle>
          <a:p>
            <a:pPr>
              <a:defRPr/>
            </a:pPr>
            <a:fld id="{23489EC3-FB9A-4043-89B9-2B53C3E02158}" type="datetime1">
              <a:rPr lang="en-US" smtClean="0">
                <a:solidFill>
                  <a:prstClr val="black">
                    <a:tint val="75000"/>
                  </a:prstClr>
                </a:solidFill>
                <a:latin typeface="Calibri"/>
              </a:rPr>
              <a:t>2/6/26</a:t>
            </a:fld>
            <a:endParaRPr lang="en-GB">
              <a:solidFill>
                <a:prstClr val="black">
                  <a:tint val="75000"/>
                </a:prstClr>
              </a:solidFill>
              <a:latin typeface="Calibri"/>
            </a:endParaRPr>
          </a:p>
        </p:txBody>
      </p:sp>
      <p:sp>
        <p:nvSpPr>
          <p:cNvPr id="6" name="Footer Placeholder 5"/>
          <p:cNvSpPr>
            <a:spLocks noGrp="1"/>
          </p:cNvSpPr>
          <p:nvPr>
            <p:ph type="ftr" idx="11"/>
          </p:nvPr>
        </p:nvSpPr>
        <p:spPr/>
        <p:txBody>
          <a:bodyPr/>
          <a:lstStyle>
            <a:lvl1pPr defTabSz="914400">
              <a:buClrTx/>
              <a:buSzTx/>
              <a:buFontTx/>
              <a:buNone/>
              <a:defRPr b="1">
                <a:cs typeface="ＭＳ Ｐゴシック" charset="0"/>
              </a:defRPr>
            </a:lvl1pPr>
          </a:lstStyle>
          <a:p>
            <a:pPr>
              <a:defRPr/>
            </a:pPr>
            <a:endParaRPr lang="en-GB">
              <a:solidFill>
                <a:prstClr val="black">
                  <a:tint val="75000"/>
                </a:prstClr>
              </a:solidFill>
              <a:latin typeface="Calibri"/>
            </a:endParaRPr>
          </a:p>
        </p:txBody>
      </p:sp>
      <p:sp>
        <p:nvSpPr>
          <p:cNvPr id="7" name="Slide Number Placeholder 6"/>
          <p:cNvSpPr>
            <a:spLocks noGrp="1"/>
          </p:cNvSpPr>
          <p:nvPr>
            <p:ph type="sldNum" idx="12"/>
          </p:nvPr>
        </p:nvSpPr>
        <p:spPr/>
        <p:txBody>
          <a:bodyPr/>
          <a:lstStyle>
            <a:lvl1pPr defTabSz="914400">
              <a:buClrTx/>
              <a:buSzTx/>
              <a:buFontTx/>
              <a:buNone/>
              <a:defRPr b="1">
                <a:cs typeface="ＭＳ Ｐゴシック" charset="0"/>
              </a:defRPr>
            </a:lvl1pPr>
          </a:lstStyle>
          <a:p>
            <a:pPr>
              <a:defRPr/>
            </a:pPr>
            <a:fld id="{A4CB16C2-5A4B-FE46-AF66-718201408494}" type="slidenum">
              <a:rPr lang="en-GB">
                <a:solidFill>
                  <a:prstClr val="black">
                    <a:tint val="75000"/>
                  </a:prstClr>
                </a:solidFill>
                <a:latin typeface="Calibri"/>
              </a:rPr>
              <a:pPr>
                <a:def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38301580"/>
      </p:ext>
    </p:extLst>
  </p:cSld>
  <p:clrMapOvr>
    <a:masterClrMapping/>
  </p:clrMapOvr>
</p:sldLayout>
</file>

<file path=ppt/slideLayouts/slideLayout100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5613">
              <a:defRPr>
                <a:solidFill>
                  <a:srgbClr val="000000"/>
                </a:solidFill>
                <a:latin typeface="Calibri" charset="0"/>
              </a:defRPr>
            </a:lvl1pPr>
          </a:lstStyle>
          <a:p>
            <a:fld id="{29673D63-F837-7E4B-9D10-AA9B4107F382}" type="datetime1">
              <a:rPr lang="en-US" altLang="en-US" sz="1800" b="0" smtClean="0"/>
              <a:t>2/6/26</a:t>
            </a:fld>
            <a:endParaRPr lang="en-US" altLang="en-US" sz="1800" b="0"/>
          </a:p>
        </p:txBody>
      </p:sp>
      <p:sp>
        <p:nvSpPr>
          <p:cNvPr id="4"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defTabSz="455613" eaLnBrk="1" hangingPunct="1">
              <a:defRPr sz="1800">
                <a:solidFill>
                  <a:srgbClr val="000000"/>
                </a:solidFill>
                <a:latin typeface="Calibri" charset="0"/>
                <a:ea typeface="ＭＳ Ｐゴシック" charset="0"/>
                <a:cs typeface="ＭＳ Ｐゴシック" charset="0"/>
              </a:defRPr>
            </a:lvl1pPr>
          </a:lstStyle>
          <a:p>
            <a:pPr>
              <a:defRPr/>
            </a:pPr>
            <a:endParaRPr lang="en-US" b="0"/>
          </a:p>
        </p:txBody>
      </p:sp>
      <p:sp>
        <p:nvSpPr>
          <p:cNvPr id="5"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5613">
              <a:defRPr>
                <a:solidFill>
                  <a:srgbClr val="000000"/>
                </a:solidFill>
                <a:latin typeface="Calibri" charset="0"/>
              </a:defRPr>
            </a:lvl1pPr>
          </a:lstStyle>
          <a:p>
            <a:fld id="{0239AD90-2A7B-764B-B3A7-A7B03787C4F8}" type="slidenum">
              <a:rPr lang="en-US" altLang="en-US" sz="1800" b="0" smtClean="0"/>
              <a:pPr/>
              <a:t>‹#›</a:t>
            </a:fld>
            <a:endParaRPr lang="en-US" altLang="en-US" sz="1800" b="0"/>
          </a:p>
        </p:txBody>
      </p:sp>
    </p:spTree>
  </p:cSld>
  <p:clrMapOvr>
    <a:masterClrMapping/>
  </p:clrMapOvr>
</p:sldLayout>
</file>

<file path=ppt/slideLayouts/slideLayout100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00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457200" y="274637"/>
            <a:ext cx="8229600" cy="1143000"/>
          </a:xfrm>
          <a:prstGeom prst="rect">
            <a:avLst/>
          </a:prstGeom>
          <a:noFill/>
          <a:ln>
            <a:noFill/>
          </a:ln>
        </p:spPr>
        <p:txBody>
          <a:bodyPr lIns="91425" tIns="91425" rIns="91425" bIns="91425" anchor="b"/>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7" name="Shape 27"/>
          <p:cNvSpPr txBox="1">
            <a:spLocks noGrp="1"/>
          </p:cNvSpPr>
          <p:nvPr>
            <p:ph type="body" idx="1"/>
          </p:nvPr>
        </p:nvSpPr>
        <p:spPr>
          <a:xfrm>
            <a:off x="457200" y="1600201"/>
            <a:ext cx="8229600" cy="4967572"/>
          </a:xfrm>
          <a:prstGeom prst="rect">
            <a:avLst/>
          </a:prstGeom>
          <a:noFill/>
          <a:ln>
            <a:noFill/>
          </a:ln>
        </p:spPr>
        <p:txBody>
          <a:bodyPr lIns="91425" tIns="91425" rIns="91425" b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00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0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defTabSz="457200">
              <a:defRPr>
                <a:ea typeface="ＭＳ Ｐゴシック" charset="0"/>
              </a:defRPr>
            </a:lvl1pPr>
          </a:lstStyle>
          <a:p>
            <a:pPr>
              <a:defRPr/>
            </a:pPr>
            <a:fld id="{3EDFD38E-5114-7241-A6DF-4A44C09CF4CF}" type="datetime1">
              <a:rPr lang="en-US"/>
              <a:pPr>
                <a:defRPr/>
              </a:pPr>
              <a:t>2/6/26</a:t>
            </a:fld>
            <a:endParaRPr lang="en-US"/>
          </a:p>
        </p:txBody>
      </p:sp>
      <p:sp>
        <p:nvSpPr>
          <p:cNvPr id="5"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8A0221B3-07E7-9847-934B-33E8162D205F}" type="slidenum">
              <a:rPr lang="en-US"/>
              <a:pPr>
                <a:defRPr/>
              </a:pPr>
              <a:t>‹#›</a:t>
            </a:fld>
            <a:endParaRPr lang="en-US"/>
          </a:p>
        </p:txBody>
      </p:sp>
    </p:spTree>
    <p:extLst>
      <p:ext uri="{BB962C8B-B14F-4D97-AF65-F5344CB8AC3E}">
        <p14:creationId xmlns:p14="http://schemas.microsoft.com/office/powerpoint/2010/main" val="3758814646"/>
      </p:ext>
    </p:extLst>
  </p:cSld>
  <p:clrMapOvr>
    <a:masterClrMapping/>
  </p:clrMapOvr>
</p:sldLayout>
</file>

<file path=ppt/slideLayouts/slideLayout10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457200">
              <a:defRPr>
                <a:ea typeface="ＭＳ Ｐゴシック" charset="0"/>
              </a:defRPr>
            </a:lvl1pPr>
          </a:lstStyle>
          <a:p>
            <a:pPr>
              <a:defRPr/>
            </a:pPr>
            <a:fld id="{BC4ECF38-0CCE-2045-91F6-D389B5C440A4}" type="datetime1">
              <a:rPr lang="en-US"/>
              <a:pPr>
                <a:defRPr/>
              </a:pPr>
              <a:t>2/6/26</a:t>
            </a:fld>
            <a:endParaRPr lang="en-US"/>
          </a:p>
        </p:txBody>
      </p:sp>
      <p:sp>
        <p:nvSpPr>
          <p:cNvPr id="5"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71C5DA8A-39E9-B74D-B754-647C17246620}" type="slidenum">
              <a:rPr lang="en-US"/>
              <a:pPr>
                <a:defRPr/>
              </a:pPr>
              <a:t>‹#›</a:t>
            </a:fld>
            <a:endParaRPr lang="en-US"/>
          </a:p>
        </p:txBody>
      </p:sp>
    </p:spTree>
    <p:extLst>
      <p:ext uri="{BB962C8B-B14F-4D97-AF65-F5344CB8AC3E}">
        <p14:creationId xmlns:p14="http://schemas.microsoft.com/office/powerpoint/2010/main" val="71923741"/>
      </p:ext>
    </p:extLst>
  </p:cSld>
  <p:clrMapOvr>
    <a:masterClrMapping/>
  </p:clrMapOvr>
</p:sldLayout>
</file>

<file path=ppt/slideLayouts/slideLayout10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defTabSz="457200">
              <a:defRPr>
                <a:ea typeface="ＭＳ Ｐゴシック" charset="0"/>
              </a:defRPr>
            </a:lvl1pPr>
          </a:lstStyle>
          <a:p>
            <a:pPr>
              <a:defRPr/>
            </a:pPr>
            <a:fld id="{59B44F0D-8419-E840-9ED2-03C6EF77AAB9}" type="datetime1">
              <a:rPr lang="en-US"/>
              <a:pPr>
                <a:defRPr/>
              </a:pPr>
              <a:t>2/6/26</a:t>
            </a:fld>
            <a:endParaRPr lang="en-US"/>
          </a:p>
        </p:txBody>
      </p:sp>
      <p:sp>
        <p:nvSpPr>
          <p:cNvPr id="5"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F44700DE-1D8D-3E43-B02B-1BB580530D13}" type="slidenum">
              <a:rPr lang="en-US"/>
              <a:pPr>
                <a:defRPr/>
              </a:pPr>
              <a:t>‹#›</a:t>
            </a:fld>
            <a:endParaRPr lang="en-US"/>
          </a:p>
        </p:txBody>
      </p:sp>
    </p:spTree>
    <p:extLst>
      <p:ext uri="{BB962C8B-B14F-4D97-AF65-F5344CB8AC3E}">
        <p14:creationId xmlns:p14="http://schemas.microsoft.com/office/powerpoint/2010/main" val="1556149074"/>
      </p:ext>
    </p:extLst>
  </p:cSld>
  <p:clrMapOvr>
    <a:masterClrMapping/>
  </p:clrMapOvr>
</p:sldLayout>
</file>

<file path=ppt/slideLayouts/slideLayout10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defTabSz="457200">
              <a:defRPr>
                <a:ea typeface="ＭＳ Ｐゴシック" charset="0"/>
              </a:defRPr>
            </a:lvl1pPr>
          </a:lstStyle>
          <a:p>
            <a:pPr>
              <a:defRPr/>
            </a:pPr>
            <a:fld id="{64484403-3C21-3544-8264-DBB4C2CD9ECC}" type="datetime1">
              <a:rPr lang="en-US"/>
              <a:pPr>
                <a:defRPr/>
              </a:pPr>
              <a:t>2/6/26</a:t>
            </a:fld>
            <a:endParaRPr lang="en-US"/>
          </a:p>
        </p:txBody>
      </p:sp>
      <p:sp>
        <p:nvSpPr>
          <p:cNvPr id="6"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9BD8EAFF-45AC-594E-A062-7A0B3F565F13}" type="slidenum">
              <a:rPr lang="en-US"/>
              <a:pPr>
                <a:defRPr/>
              </a:pPr>
              <a:t>‹#›</a:t>
            </a:fld>
            <a:endParaRPr lang="en-US"/>
          </a:p>
        </p:txBody>
      </p:sp>
    </p:spTree>
    <p:extLst>
      <p:ext uri="{BB962C8B-B14F-4D97-AF65-F5344CB8AC3E}">
        <p14:creationId xmlns:p14="http://schemas.microsoft.com/office/powerpoint/2010/main" val="4230024624"/>
      </p:ext>
    </p:extLst>
  </p:cSld>
  <p:clrMapOvr>
    <a:masterClrMapping/>
  </p:clrMapOvr>
</p:sldLayout>
</file>

<file path=ppt/slideLayouts/slideLayout10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defTabSz="457200">
              <a:defRPr>
                <a:ea typeface="ＭＳ Ｐゴシック" charset="0"/>
              </a:defRPr>
            </a:lvl1pPr>
          </a:lstStyle>
          <a:p>
            <a:pPr>
              <a:defRPr/>
            </a:pPr>
            <a:fld id="{63728369-EB66-464F-A494-FC81700DD1F8}" type="datetime1">
              <a:rPr lang="en-US"/>
              <a:pPr>
                <a:defRPr/>
              </a:pPr>
              <a:t>2/6/26</a:t>
            </a:fld>
            <a:endParaRPr lang="en-US"/>
          </a:p>
        </p:txBody>
      </p:sp>
      <p:sp>
        <p:nvSpPr>
          <p:cNvPr id="8"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9"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44408B75-06D0-4745-BDF8-14734CF9D41F}" type="slidenum">
              <a:rPr lang="en-US"/>
              <a:pPr>
                <a:defRPr/>
              </a:pPr>
              <a:t>‹#›</a:t>
            </a:fld>
            <a:endParaRPr lang="en-US"/>
          </a:p>
        </p:txBody>
      </p:sp>
    </p:spTree>
    <p:extLst>
      <p:ext uri="{BB962C8B-B14F-4D97-AF65-F5344CB8AC3E}">
        <p14:creationId xmlns:p14="http://schemas.microsoft.com/office/powerpoint/2010/main" val="588758671"/>
      </p:ext>
    </p:extLst>
  </p:cSld>
  <p:clrMapOvr>
    <a:masterClrMapping/>
  </p:clrMapOvr>
</p:sldLayout>
</file>

<file path=ppt/slideLayouts/slideLayout10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defTabSz="457200">
              <a:defRPr>
                <a:ea typeface="ＭＳ Ｐゴシック" charset="0"/>
              </a:defRPr>
            </a:lvl1pPr>
          </a:lstStyle>
          <a:p>
            <a:pPr>
              <a:defRPr/>
            </a:pPr>
            <a:fld id="{3CA92012-2067-D04A-BCC7-56198913DEBF}" type="datetime1">
              <a:rPr lang="en-US"/>
              <a:pPr>
                <a:defRPr/>
              </a:pPr>
              <a:t>2/6/26</a:t>
            </a:fld>
            <a:endParaRPr lang="en-US"/>
          </a:p>
        </p:txBody>
      </p:sp>
      <p:sp>
        <p:nvSpPr>
          <p:cNvPr id="4"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5"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22E90A94-054C-ED47-A9DF-F8A5578E016C}" type="slidenum">
              <a:rPr lang="en-US"/>
              <a:pPr>
                <a:defRPr/>
              </a:pPr>
              <a:t>‹#›</a:t>
            </a:fld>
            <a:endParaRPr lang="en-US"/>
          </a:p>
        </p:txBody>
      </p:sp>
    </p:spTree>
    <p:extLst>
      <p:ext uri="{BB962C8B-B14F-4D97-AF65-F5344CB8AC3E}">
        <p14:creationId xmlns:p14="http://schemas.microsoft.com/office/powerpoint/2010/main" val="3744463499"/>
      </p:ext>
    </p:extLst>
  </p:cSld>
  <p:clrMapOvr>
    <a:masterClrMapping/>
  </p:clrMapOvr>
</p:sldLayout>
</file>

<file path=ppt/slideLayouts/slideLayout10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defTabSz="457200">
              <a:defRPr>
                <a:ea typeface="ＭＳ Ｐゴシック" charset="0"/>
              </a:defRPr>
            </a:lvl1pPr>
          </a:lstStyle>
          <a:p>
            <a:pPr>
              <a:defRPr/>
            </a:pPr>
            <a:fld id="{213D2D46-6C4E-C447-ADA9-D5FDA4FF5A73}" type="datetime1">
              <a:rPr lang="en-US"/>
              <a:pPr>
                <a:defRPr/>
              </a:pPr>
              <a:t>2/6/26</a:t>
            </a:fld>
            <a:endParaRPr lang="en-US"/>
          </a:p>
        </p:txBody>
      </p:sp>
      <p:sp>
        <p:nvSpPr>
          <p:cNvPr id="3"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4"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9AF47FE9-4135-EE42-A9FF-A285A77E01A4}" type="slidenum">
              <a:rPr lang="en-US"/>
              <a:pPr>
                <a:defRPr/>
              </a:pPr>
              <a:t>‹#›</a:t>
            </a:fld>
            <a:endParaRPr lang="en-US"/>
          </a:p>
        </p:txBody>
      </p:sp>
    </p:spTree>
    <p:extLst>
      <p:ext uri="{BB962C8B-B14F-4D97-AF65-F5344CB8AC3E}">
        <p14:creationId xmlns:p14="http://schemas.microsoft.com/office/powerpoint/2010/main" val="241747819"/>
      </p:ext>
    </p:extLst>
  </p:cSld>
  <p:clrMapOvr>
    <a:masterClrMapping/>
  </p:clrMapOvr>
</p:sldLayout>
</file>

<file path=ppt/slideLayouts/slideLayout10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defTabSz="457200">
              <a:defRPr>
                <a:ea typeface="ＭＳ Ｐゴシック" charset="0"/>
              </a:defRPr>
            </a:lvl1pPr>
          </a:lstStyle>
          <a:p>
            <a:pPr>
              <a:defRPr/>
            </a:pPr>
            <a:fld id="{4A90497D-39E7-F34E-A689-4DBD08B4A2B7}" type="datetime1">
              <a:rPr lang="en-US"/>
              <a:pPr>
                <a:defRPr/>
              </a:pPr>
              <a:t>2/6/26</a:t>
            </a:fld>
            <a:endParaRPr lang="en-US"/>
          </a:p>
        </p:txBody>
      </p:sp>
      <p:sp>
        <p:nvSpPr>
          <p:cNvPr id="6"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75470932-5439-4B4A-8071-29A6A8C96346}" type="slidenum">
              <a:rPr lang="en-US"/>
              <a:pPr>
                <a:defRPr/>
              </a:pPr>
              <a:t>‹#›</a:t>
            </a:fld>
            <a:endParaRPr lang="en-US"/>
          </a:p>
        </p:txBody>
      </p:sp>
    </p:spTree>
    <p:extLst>
      <p:ext uri="{BB962C8B-B14F-4D97-AF65-F5344CB8AC3E}">
        <p14:creationId xmlns:p14="http://schemas.microsoft.com/office/powerpoint/2010/main" val="3260815823"/>
      </p:ext>
    </p:extLst>
  </p:cSld>
  <p:clrMapOvr>
    <a:masterClrMapping/>
  </p:clrMapOvr>
</p:sldLayout>
</file>

<file path=ppt/slideLayouts/slideLayout10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defTabSz="457200">
              <a:defRPr>
                <a:ea typeface="ＭＳ Ｐゴシック" charset="0"/>
              </a:defRPr>
            </a:lvl1pPr>
          </a:lstStyle>
          <a:p>
            <a:pPr>
              <a:defRPr/>
            </a:pPr>
            <a:fld id="{A02FE2A8-0E03-F74C-8013-9D65269EAEFB}" type="datetime1">
              <a:rPr lang="en-US"/>
              <a:pPr>
                <a:defRPr/>
              </a:pPr>
              <a:t>2/6/26</a:t>
            </a:fld>
            <a:endParaRPr lang="en-US"/>
          </a:p>
        </p:txBody>
      </p:sp>
      <p:sp>
        <p:nvSpPr>
          <p:cNvPr id="6"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D62B0786-61D4-9E49-B5EE-6135668AA1E9}" type="slidenum">
              <a:rPr lang="en-US"/>
              <a:pPr>
                <a:defRPr/>
              </a:pPr>
              <a:t>‹#›</a:t>
            </a:fld>
            <a:endParaRPr lang="en-US"/>
          </a:p>
        </p:txBody>
      </p:sp>
    </p:spTree>
    <p:extLst>
      <p:ext uri="{BB962C8B-B14F-4D97-AF65-F5344CB8AC3E}">
        <p14:creationId xmlns:p14="http://schemas.microsoft.com/office/powerpoint/2010/main" val="1177410252"/>
      </p:ext>
    </p:extLst>
  </p:cSld>
  <p:clrMapOvr>
    <a:masterClrMapping/>
  </p:clrMapOvr>
</p:sldLayout>
</file>

<file path=ppt/slideLayouts/slideLayout10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457200">
              <a:defRPr>
                <a:ea typeface="ＭＳ Ｐゴシック" charset="0"/>
              </a:defRPr>
            </a:lvl1pPr>
          </a:lstStyle>
          <a:p>
            <a:pPr>
              <a:defRPr/>
            </a:pPr>
            <a:fld id="{BE35DB8C-113F-B14F-853B-43DA32FE472D}" type="datetime1">
              <a:rPr lang="en-US"/>
              <a:pPr>
                <a:defRPr/>
              </a:pPr>
              <a:t>2/6/26</a:t>
            </a:fld>
            <a:endParaRPr lang="en-US"/>
          </a:p>
        </p:txBody>
      </p:sp>
      <p:sp>
        <p:nvSpPr>
          <p:cNvPr id="5"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146209E2-5FB2-B04E-B159-323EF770D194}" type="slidenum">
              <a:rPr lang="en-US"/>
              <a:pPr>
                <a:defRPr/>
              </a:pPr>
              <a:t>‹#›</a:t>
            </a:fld>
            <a:endParaRPr lang="en-US"/>
          </a:p>
        </p:txBody>
      </p:sp>
    </p:spTree>
    <p:extLst>
      <p:ext uri="{BB962C8B-B14F-4D97-AF65-F5344CB8AC3E}">
        <p14:creationId xmlns:p14="http://schemas.microsoft.com/office/powerpoint/2010/main" val="2757310750"/>
      </p:ext>
    </p:extLst>
  </p:cSld>
  <p:clrMapOvr>
    <a:masterClrMapping/>
  </p:clrMapOvr>
</p:sldLayout>
</file>

<file path=ppt/slideLayouts/slideLayout10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457200">
              <a:defRPr>
                <a:ea typeface="ＭＳ Ｐゴシック" charset="0"/>
              </a:defRPr>
            </a:lvl1pPr>
          </a:lstStyle>
          <a:p>
            <a:pPr>
              <a:defRPr/>
            </a:pPr>
            <a:fld id="{84C9EACB-73EE-7C4D-9758-40D72CCC4B72}" type="datetime1">
              <a:rPr lang="en-US"/>
              <a:pPr>
                <a:defRPr/>
              </a:pPr>
              <a:t>2/6/26</a:t>
            </a:fld>
            <a:endParaRPr lang="en-US"/>
          </a:p>
        </p:txBody>
      </p:sp>
      <p:sp>
        <p:nvSpPr>
          <p:cNvPr id="5" name="Footer Placeholder 4"/>
          <p:cNvSpPr>
            <a:spLocks noGrp="1"/>
          </p:cNvSpPr>
          <p:nvPr>
            <p:ph type="ftr" sz="quarter" idx="11"/>
          </p:nvPr>
        </p:nvSpPr>
        <p:spPr/>
        <p:txBody>
          <a:bodyPr/>
          <a:lstStyle>
            <a:lvl1pPr defTabSz="457200">
              <a:defRPr>
                <a:ea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ea typeface="ＭＳ Ｐゴシック" charset="0"/>
              </a:defRPr>
            </a:lvl1pPr>
          </a:lstStyle>
          <a:p>
            <a:pPr>
              <a:defRPr/>
            </a:pPr>
            <a:fld id="{913E2E06-88B1-1645-B659-CBC92A52A15B}" type="slidenum">
              <a:rPr lang="en-US"/>
              <a:pPr>
                <a:defRPr/>
              </a:pPr>
              <a:t>‹#›</a:t>
            </a:fld>
            <a:endParaRPr lang="en-US"/>
          </a:p>
        </p:txBody>
      </p:sp>
    </p:spTree>
    <p:extLst>
      <p:ext uri="{BB962C8B-B14F-4D97-AF65-F5344CB8AC3E}">
        <p14:creationId xmlns:p14="http://schemas.microsoft.com/office/powerpoint/2010/main" val="584719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ags" Target="../tags/tag7.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ags" Target="../tags/tag6.xml"/><Relationship Id="rId2" Type="http://schemas.openxmlformats.org/officeDocument/2006/relationships/slideLayout" Target="../slideLayouts/slideLayout15.xml"/><Relationship Id="rId16" Type="http://schemas.openxmlformats.org/officeDocument/2006/relationships/tags" Target="../tags/tag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ags" Target="../tags/tag4.xml"/><Relationship Id="rId10" Type="http://schemas.openxmlformats.org/officeDocument/2006/relationships/slideLayout" Target="../slideLayouts/slideLayout23.xml"/><Relationship Id="rId19" Type="http://schemas.openxmlformats.org/officeDocument/2006/relationships/tags" Target="../tags/tag8.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ags" Target="../tags/tag48.xml"/><Relationship Id="rId2" Type="http://schemas.openxmlformats.org/officeDocument/2006/relationships/slideLayout" Target="../slideLayouts/slideLayout28.xml"/><Relationship Id="rId16" Type="http://schemas.openxmlformats.org/officeDocument/2006/relationships/tags" Target="../tags/tag47.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ags" Target="../tags/tag46.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ags" Target="../tags/tag50.xml"/><Relationship Id="rId3" Type="http://schemas.openxmlformats.org/officeDocument/2006/relationships/slideLayout" Target="../slideLayouts/slideLayout42.xml"/><Relationship Id="rId21" Type="http://schemas.openxmlformats.org/officeDocument/2006/relationships/tags" Target="../tags/tag53.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tags" Target="../tags/tag49.xml"/><Relationship Id="rId2" Type="http://schemas.openxmlformats.org/officeDocument/2006/relationships/slideLayout" Target="../slideLayouts/slideLayout41.xml"/><Relationship Id="rId16" Type="http://schemas.openxmlformats.org/officeDocument/2006/relationships/theme" Target="../theme/theme4.xml"/><Relationship Id="rId20" Type="http://schemas.openxmlformats.org/officeDocument/2006/relationships/tags" Target="../tags/tag5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tags" Target="../tags/tag56.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tags" Target="../tags/tag55.xml"/><Relationship Id="rId10" Type="http://schemas.openxmlformats.org/officeDocument/2006/relationships/slideLayout" Target="../slideLayouts/slideLayout49.xml"/><Relationship Id="rId19" Type="http://schemas.openxmlformats.org/officeDocument/2006/relationships/tags" Target="../tags/tag51.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tags" Target="../tags/tag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tags" Target="../tags/tag63.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tags" Target="../tags/tag62.xml"/><Relationship Id="rId2" Type="http://schemas.openxmlformats.org/officeDocument/2006/relationships/slideLayout" Target="../slideLayouts/slideLayout56.xml"/><Relationship Id="rId16" Type="http://schemas.openxmlformats.org/officeDocument/2006/relationships/tags" Target="../tags/tag61.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theme" Target="../theme/theme5.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tags" Target="../tags/tag68.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tags" Target="../tags/tag67.xml"/><Relationship Id="rId2" Type="http://schemas.openxmlformats.org/officeDocument/2006/relationships/slideLayout" Target="../slideLayouts/slideLayout70.xml"/><Relationship Id="rId16" Type="http://schemas.openxmlformats.org/officeDocument/2006/relationships/theme" Target="../theme/theme6.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tags" Target="../tags/tag6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tags" Target="../tags/tag78.xml"/><Relationship Id="rId2" Type="http://schemas.openxmlformats.org/officeDocument/2006/relationships/slideLayout" Target="../slideLayouts/slideLayout85.xml"/><Relationship Id="rId16" Type="http://schemas.openxmlformats.org/officeDocument/2006/relationships/tags" Target="../tags/tag77.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tags" Target="../tags/tag76.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tags" Target="../tags/tag81.xml"/><Relationship Id="rId2" Type="http://schemas.openxmlformats.org/officeDocument/2006/relationships/slideLayout" Target="../slideLayouts/slideLayout98.xml"/><Relationship Id="rId16" Type="http://schemas.openxmlformats.org/officeDocument/2006/relationships/tags" Target="../tags/tag80.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tags" Target="../tags/tag79.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tags" Target="../tags/tag84.xml"/><Relationship Id="rId2" Type="http://schemas.openxmlformats.org/officeDocument/2006/relationships/slideLayout" Target="../slideLayouts/slideLayout111.xml"/><Relationship Id="rId16" Type="http://schemas.openxmlformats.org/officeDocument/2006/relationships/tags" Target="../tags/tag83.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tags" Target="../tags/tag82.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tags" Target="../tags/tag87.xml"/><Relationship Id="rId2" Type="http://schemas.openxmlformats.org/officeDocument/2006/relationships/slideLayout" Target="../slideLayouts/slideLayout124.xml"/><Relationship Id="rId16" Type="http://schemas.openxmlformats.org/officeDocument/2006/relationships/tags" Target="../tags/tag86.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ags" Target="../tags/tag85.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tags" Target="../tags/tag90.xml"/><Relationship Id="rId2" Type="http://schemas.openxmlformats.org/officeDocument/2006/relationships/slideLayout" Target="../slideLayouts/slideLayout137.xml"/><Relationship Id="rId16" Type="http://schemas.openxmlformats.org/officeDocument/2006/relationships/tags" Target="../tags/tag89.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tags" Target="../tags/tag88.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tags" Target="../tags/tag91.xml"/><Relationship Id="rId18" Type="http://schemas.openxmlformats.org/officeDocument/2006/relationships/tags" Target="../tags/tag96.xml"/><Relationship Id="rId3" Type="http://schemas.openxmlformats.org/officeDocument/2006/relationships/slideLayout" Target="../slideLayouts/slideLayout151.xml"/><Relationship Id="rId21" Type="http://schemas.openxmlformats.org/officeDocument/2006/relationships/tags" Target="../tags/tag99.xml"/><Relationship Id="rId7" Type="http://schemas.openxmlformats.org/officeDocument/2006/relationships/slideLayout" Target="../slideLayouts/slideLayout155.xml"/><Relationship Id="rId12" Type="http://schemas.openxmlformats.org/officeDocument/2006/relationships/theme" Target="../theme/theme12.xml"/><Relationship Id="rId17" Type="http://schemas.openxmlformats.org/officeDocument/2006/relationships/tags" Target="../tags/tag95.xml"/><Relationship Id="rId2" Type="http://schemas.openxmlformats.org/officeDocument/2006/relationships/slideLayout" Target="../slideLayouts/slideLayout150.xml"/><Relationship Id="rId16" Type="http://schemas.openxmlformats.org/officeDocument/2006/relationships/tags" Target="../tags/tag94.xml"/><Relationship Id="rId20" Type="http://schemas.openxmlformats.org/officeDocument/2006/relationships/tags" Target="../tags/tag98.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tags" Target="../tags/tag93.xml"/><Relationship Id="rId10" Type="http://schemas.openxmlformats.org/officeDocument/2006/relationships/slideLayout" Target="../slideLayouts/slideLayout158.xml"/><Relationship Id="rId19" Type="http://schemas.openxmlformats.org/officeDocument/2006/relationships/tags" Target="../tags/tag97.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tags" Target="../tags/tag92.xml"/><Relationship Id="rId22" Type="http://schemas.openxmlformats.org/officeDocument/2006/relationships/tags" Target="../tags/tag10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tags" Target="../tags/tag134.xml"/><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theme" Target="../theme/theme13.xml"/><Relationship Id="rId17" Type="http://schemas.openxmlformats.org/officeDocument/2006/relationships/tags" Target="../tags/tag138.xml"/><Relationship Id="rId2" Type="http://schemas.openxmlformats.org/officeDocument/2006/relationships/slideLayout" Target="../slideLayouts/slideLayout161.xml"/><Relationship Id="rId16" Type="http://schemas.openxmlformats.org/officeDocument/2006/relationships/tags" Target="../tags/tag137.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5" Type="http://schemas.openxmlformats.org/officeDocument/2006/relationships/tags" Target="../tags/tag136.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tags" Target="../tags/tag13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tags" Target="../tags/tag172.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theme" Target="../theme/theme14.xml"/><Relationship Id="rId2" Type="http://schemas.openxmlformats.org/officeDocument/2006/relationships/slideLayout" Target="../slideLayouts/slideLayout172.xml"/><Relationship Id="rId16" Type="http://schemas.openxmlformats.org/officeDocument/2006/relationships/tags" Target="../tags/tag175.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tags" Target="../tags/tag174.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tags" Target="../tags/tag17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tags" Target="../tags/tag176.xml"/><Relationship Id="rId18" Type="http://schemas.openxmlformats.org/officeDocument/2006/relationships/tags" Target="../tags/tag181.xml"/><Relationship Id="rId3" Type="http://schemas.openxmlformats.org/officeDocument/2006/relationships/slideLayout" Target="../slideLayouts/slideLayout184.xml"/><Relationship Id="rId21" Type="http://schemas.openxmlformats.org/officeDocument/2006/relationships/tags" Target="../tags/tag184.xml"/><Relationship Id="rId7" Type="http://schemas.openxmlformats.org/officeDocument/2006/relationships/slideLayout" Target="../slideLayouts/slideLayout188.xml"/><Relationship Id="rId12" Type="http://schemas.openxmlformats.org/officeDocument/2006/relationships/theme" Target="../theme/theme15.xml"/><Relationship Id="rId17" Type="http://schemas.openxmlformats.org/officeDocument/2006/relationships/tags" Target="../tags/tag180.xml"/><Relationship Id="rId2" Type="http://schemas.openxmlformats.org/officeDocument/2006/relationships/slideLayout" Target="../slideLayouts/slideLayout183.xml"/><Relationship Id="rId16" Type="http://schemas.openxmlformats.org/officeDocument/2006/relationships/tags" Target="../tags/tag179.xml"/><Relationship Id="rId20" Type="http://schemas.openxmlformats.org/officeDocument/2006/relationships/tags" Target="../tags/tag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tags" Target="../tags/tag178.xml"/><Relationship Id="rId10" Type="http://schemas.openxmlformats.org/officeDocument/2006/relationships/slideLayout" Target="../slideLayouts/slideLayout191.xml"/><Relationship Id="rId19" Type="http://schemas.openxmlformats.org/officeDocument/2006/relationships/tags" Target="../tags/tag182.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tags" Target="../tags/tag17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tags" Target="../tags/tag218.xml"/><Relationship Id="rId18" Type="http://schemas.openxmlformats.org/officeDocument/2006/relationships/tags" Target="../tags/tag223.xml"/><Relationship Id="rId3" Type="http://schemas.openxmlformats.org/officeDocument/2006/relationships/slideLayout" Target="../slideLayouts/slideLayout195.xml"/><Relationship Id="rId21" Type="http://schemas.openxmlformats.org/officeDocument/2006/relationships/tags" Target="../tags/tag226.xml"/><Relationship Id="rId7" Type="http://schemas.openxmlformats.org/officeDocument/2006/relationships/slideLayout" Target="../slideLayouts/slideLayout199.xml"/><Relationship Id="rId12" Type="http://schemas.openxmlformats.org/officeDocument/2006/relationships/theme" Target="../theme/theme16.xml"/><Relationship Id="rId17" Type="http://schemas.openxmlformats.org/officeDocument/2006/relationships/tags" Target="../tags/tag222.xml"/><Relationship Id="rId25" Type="http://schemas.openxmlformats.org/officeDocument/2006/relationships/image" Target="../media/image1.png"/><Relationship Id="rId2" Type="http://schemas.openxmlformats.org/officeDocument/2006/relationships/slideLayout" Target="../slideLayouts/slideLayout194.xml"/><Relationship Id="rId16" Type="http://schemas.openxmlformats.org/officeDocument/2006/relationships/tags" Target="../tags/tag221.xml"/><Relationship Id="rId20" Type="http://schemas.openxmlformats.org/officeDocument/2006/relationships/tags" Target="../tags/tag225.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24" Type="http://schemas.openxmlformats.org/officeDocument/2006/relationships/oleObject" Target="../embeddings/oleObject1.bin"/><Relationship Id="rId5" Type="http://schemas.openxmlformats.org/officeDocument/2006/relationships/slideLayout" Target="../slideLayouts/slideLayout197.xml"/><Relationship Id="rId15" Type="http://schemas.openxmlformats.org/officeDocument/2006/relationships/tags" Target="../tags/tag220.xml"/><Relationship Id="rId23" Type="http://schemas.openxmlformats.org/officeDocument/2006/relationships/tags" Target="../tags/tag228.xml"/><Relationship Id="rId10" Type="http://schemas.openxmlformats.org/officeDocument/2006/relationships/slideLayout" Target="../slideLayouts/slideLayout202.xml"/><Relationship Id="rId19" Type="http://schemas.openxmlformats.org/officeDocument/2006/relationships/tags" Target="../tags/tag224.xml"/><Relationship Id="rId4" Type="http://schemas.openxmlformats.org/officeDocument/2006/relationships/slideLayout" Target="../slideLayouts/slideLayout196.xml"/><Relationship Id="rId9" Type="http://schemas.openxmlformats.org/officeDocument/2006/relationships/slideLayout" Target="../slideLayouts/slideLayout201.xml"/><Relationship Id="rId14" Type="http://schemas.openxmlformats.org/officeDocument/2006/relationships/tags" Target="../tags/tag219.xml"/><Relationship Id="rId22" Type="http://schemas.openxmlformats.org/officeDocument/2006/relationships/tags" Target="../tags/tag227.xml"/></Relationships>
</file>

<file path=ppt/slideMasters/_rels/slideMaster17.xml.rels><?xml version="1.0" encoding="UTF-8" standalone="yes"?>
<Relationships xmlns="http://schemas.openxmlformats.org/package/2006/relationships"><Relationship Id="rId3" Type="http://schemas.openxmlformats.org/officeDocument/2006/relationships/tags" Target="../tags/tag262.xml"/><Relationship Id="rId2" Type="http://schemas.openxmlformats.org/officeDocument/2006/relationships/theme" Target="../theme/theme17.xml"/><Relationship Id="rId1" Type="http://schemas.openxmlformats.org/officeDocument/2006/relationships/slideLayout" Target="../slideLayouts/slideLayout204.xml"/><Relationship Id="rId5" Type="http://schemas.openxmlformats.org/officeDocument/2006/relationships/tags" Target="../tags/tag264.xml"/><Relationship Id="rId4" Type="http://schemas.openxmlformats.org/officeDocument/2006/relationships/tags" Target="../tags/tag263.xml"/></Relationships>
</file>

<file path=ppt/slideMasters/_rels/slideMaster18.xml.rels><?xml version="1.0" encoding="UTF-8" standalone="yes"?>
<Relationships xmlns="http://schemas.openxmlformats.org/package/2006/relationships"><Relationship Id="rId3" Type="http://schemas.openxmlformats.org/officeDocument/2006/relationships/tags" Target="../tags/tag268.xml"/><Relationship Id="rId7" Type="http://schemas.openxmlformats.org/officeDocument/2006/relationships/tags" Target="../tags/tag272.xml"/><Relationship Id="rId2" Type="http://schemas.openxmlformats.org/officeDocument/2006/relationships/theme" Target="../theme/theme18.xml"/><Relationship Id="rId1" Type="http://schemas.openxmlformats.org/officeDocument/2006/relationships/slideLayout" Target="../slideLayouts/slideLayout205.xml"/><Relationship Id="rId6" Type="http://schemas.openxmlformats.org/officeDocument/2006/relationships/tags" Target="../tags/tag271.xml"/><Relationship Id="rId5" Type="http://schemas.openxmlformats.org/officeDocument/2006/relationships/tags" Target="../tags/tag270.xml"/><Relationship Id="rId4" Type="http://schemas.openxmlformats.org/officeDocument/2006/relationships/tags" Target="../tags/tag26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3.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tags" Target="../tags/tag277.xml"/><Relationship Id="rId5" Type="http://schemas.openxmlformats.org/officeDocument/2006/relationships/slideLayout" Target="../slideLayouts/slideLayout210.xml"/><Relationship Id="rId10" Type="http://schemas.openxmlformats.org/officeDocument/2006/relationships/tags" Target="../tags/tag276.xml"/><Relationship Id="rId4" Type="http://schemas.openxmlformats.org/officeDocument/2006/relationships/slideLayout" Target="../slideLayouts/slideLayout209.xml"/><Relationship Id="rId9"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0.xml"/><Relationship Id="rId18" Type="http://schemas.openxmlformats.org/officeDocument/2006/relationships/tags" Target="../tags/tag298.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17" Type="http://schemas.openxmlformats.org/officeDocument/2006/relationships/tags" Target="../tags/tag297.xml"/><Relationship Id="rId2" Type="http://schemas.openxmlformats.org/officeDocument/2006/relationships/slideLayout" Target="../slideLayouts/slideLayout215.xml"/><Relationship Id="rId16" Type="http://schemas.openxmlformats.org/officeDocument/2006/relationships/tags" Target="../tags/tag296.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5" Type="http://schemas.openxmlformats.org/officeDocument/2006/relationships/tags" Target="../tags/tag295.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tags" Target="../tags/tag294.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tags" Target="../tags/tag302.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1.xml"/><Relationship Id="rId17" Type="http://schemas.openxmlformats.org/officeDocument/2006/relationships/tags" Target="../tags/tag306.xml"/><Relationship Id="rId2" Type="http://schemas.openxmlformats.org/officeDocument/2006/relationships/slideLayout" Target="../slideLayouts/slideLayout227.xml"/><Relationship Id="rId16" Type="http://schemas.openxmlformats.org/officeDocument/2006/relationships/tags" Target="../tags/tag305.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5" Type="http://schemas.openxmlformats.org/officeDocument/2006/relationships/tags" Target="../tags/tag304.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tags" Target="../tags/tag303.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tags" Target="../tags/tag318.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2.xml"/><Relationship Id="rId17" Type="http://schemas.openxmlformats.org/officeDocument/2006/relationships/tags" Target="../tags/tag322.xml"/><Relationship Id="rId2" Type="http://schemas.openxmlformats.org/officeDocument/2006/relationships/slideLayout" Target="../slideLayouts/slideLayout238.xml"/><Relationship Id="rId16" Type="http://schemas.openxmlformats.org/officeDocument/2006/relationships/tags" Target="../tags/tag321.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5" Type="http://schemas.openxmlformats.org/officeDocument/2006/relationships/tags" Target="../tags/tag320.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tags" Target="../tags/tag319.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slideLayout" Target="../slideLayouts/slideLayout260.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17" Type="http://schemas.openxmlformats.org/officeDocument/2006/relationships/tags" Target="../tags/tag328.xml"/><Relationship Id="rId2" Type="http://schemas.openxmlformats.org/officeDocument/2006/relationships/slideLayout" Target="../slideLayouts/slideLayout249.xml"/><Relationship Id="rId16" Type="http://schemas.openxmlformats.org/officeDocument/2006/relationships/tags" Target="../tags/tag327.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5" Type="http://schemas.openxmlformats.org/officeDocument/2006/relationships/tags" Target="../tags/tag326.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8.xml"/><Relationship Id="rId13" Type="http://schemas.openxmlformats.org/officeDocument/2006/relationships/tags" Target="../tags/tag329.xml"/><Relationship Id="rId3" Type="http://schemas.openxmlformats.org/officeDocument/2006/relationships/slideLayout" Target="../slideLayouts/slideLayout263.xml"/><Relationship Id="rId7" Type="http://schemas.openxmlformats.org/officeDocument/2006/relationships/slideLayout" Target="../slideLayouts/slideLayout267.xml"/><Relationship Id="rId12" Type="http://schemas.openxmlformats.org/officeDocument/2006/relationships/theme" Target="../theme/theme24.xml"/><Relationship Id="rId17" Type="http://schemas.openxmlformats.org/officeDocument/2006/relationships/tags" Target="../tags/tag333.xml"/><Relationship Id="rId2" Type="http://schemas.openxmlformats.org/officeDocument/2006/relationships/slideLayout" Target="../slideLayouts/slideLayout262.xml"/><Relationship Id="rId16" Type="http://schemas.openxmlformats.org/officeDocument/2006/relationships/tags" Target="../tags/tag332.xml"/><Relationship Id="rId1" Type="http://schemas.openxmlformats.org/officeDocument/2006/relationships/slideLayout" Target="../slideLayouts/slideLayout261.xml"/><Relationship Id="rId6" Type="http://schemas.openxmlformats.org/officeDocument/2006/relationships/slideLayout" Target="../slideLayouts/slideLayout266.xml"/><Relationship Id="rId11" Type="http://schemas.openxmlformats.org/officeDocument/2006/relationships/slideLayout" Target="../slideLayouts/slideLayout271.xml"/><Relationship Id="rId5" Type="http://schemas.openxmlformats.org/officeDocument/2006/relationships/slideLayout" Target="../slideLayouts/slideLayout265.xml"/><Relationship Id="rId15" Type="http://schemas.openxmlformats.org/officeDocument/2006/relationships/tags" Target="../tags/tag331.xml"/><Relationship Id="rId10" Type="http://schemas.openxmlformats.org/officeDocument/2006/relationships/slideLayout" Target="../slideLayouts/slideLayout270.xml"/><Relationship Id="rId4" Type="http://schemas.openxmlformats.org/officeDocument/2006/relationships/slideLayout" Target="../slideLayouts/slideLayout264.xml"/><Relationship Id="rId9" Type="http://schemas.openxmlformats.org/officeDocument/2006/relationships/slideLayout" Target="../slideLayouts/slideLayout269.xml"/><Relationship Id="rId14" Type="http://schemas.openxmlformats.org/officeDocument/2006/relationships/tags" Target="../tags/tag330.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9.xml"/><Relationship Id="rId13" Type="http://schemas.openxmlformats.org/officeDocument/2006/relationships/slideLayout" Target="../slideLayouts/slideLayout284.xml"/><Relationship Id="rId3" Type="http://schemas.openxmlformats.org/officeDocument/2006/relationships/slideLayout" Target="../slideLayouts/slideLayout274.xml"/><Relationship Id="rId7" Type="http://schemas.openxmlformats.org/officeDocument/2006/relationships/slideLayout" Target="../slideLayouts/slideLayout278.xml"/><Relationship Id="rId12" Type="http://schemas.openxmlformats.org/officeDocument/2006/relationships/slideLayout" Target="../slideLayouts/slideLayout283.xml"/><Relationship Id="rId17" Type="http://schemas.openxmlformats.org/officeDocument/2006/relationships/tags" Target="../tags/tag369.xml"/><Relationship Id="rId2" Type="http://schemas.openxmlformats.org/officeDocument/2006/relationships/slideLayout" Target="../slideLayouts/slideLayout273.xml"/><Relationship Id="rId16" Type="http://schemas.openxmlformats.org/officeDocument/2006/relationships/tags" Target="../tags/tag368.xml"/><Relationship Id="rId1" Type="http://schemas.openxmlformats.org/officeDocument/2006/relationships/slideLayout" Target="../slideLayouts/slideLayout272.xml"/><Relationship Id="rId6" Type="http://schemas.openxmlformats.org/officeDocument/2006/relationships/slideLayout" Target="../slideLayouts/slideLayout277.xml"/><Relationship Id="rId11" Type="http://schemas.openxmlformats.org/officeDocument/2006/relationships/slideLayout" Target="../slideLayouts/slideLayout282.xml"/><Relationship Id="rId5" Type="http://schemas.openxmlformats.org/officeDocument/2006/relationships/slideLayout" Target="../slideLayouts/slideLayout276.xml"/><Relationship Id="rId15" Type="http://schemas.openxmlformats.org/officeDocument/2006/relationships/tags" Target="../tags/tag367.xml"/><Relationship Id="rId10" Type="http://schemas.openxmlformats.org/officeDocument/2006/relationships/slideLayout" Target="../slideLayouts/slideLayout281.xml"/><Relationship Id="rId4" Type="http://schemas.openxmlformats.org/officeDocument/2006/relationships/slideLayout" Target="../slideLayouts/slideLayout275.xml"/><Relationship Id="rId9" Type="http://schemas.openxmlformats.org/officeDocument/2006/relationships/slideLayout" Target="../slideLayouts/slideLayout280.xml"/><Relationship Id="rId14"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92.xml"/><Relationship Id="rId13" Type="http://schemas.openxmlformats.org/officeDocument/2006/relationships/tags" Target="../tags/tag370.xml"/><Relationship Id="rId3" Type="http://schemas.openxmlformats.org/officeDocument/2006/relationships/slideLayout" Target="../slideLayouts/slideLayout287.xml"/><Relationship Id="rId7" Type="http://schemas.openxmlformats.org/officeDocument/2006/relationships/slideLayout" Target="../slideLayouts/slideLayout291.xml"/><Relationship Id="rId12" Type="http://schemas.openxmlformats.org/officeDocument/2006/relationships/theme" Target="../theme/theme26.xml"/><Relationship Id="rId17" Type="http://schemas.openxmlformats.org/officeDocument/2006/relationships/tags" Target="../tags/tag374.xml"/><Relationship Id="rId2" Type="http://schemas.openxmlformats.org/officeDocument/2006/relationships/slideLayout" Target="../slideLayouts/slideLayout286.xml"/><Relationship Id="rId16" Type="http://schemas.openxmlformats.org/officeDocument/2006/relationships/tags" Target="../tags/tag373.xml"/><Relationship Id="rId1" Type="http://schemas.openxmlformats.org/officeDocument/2006/relationships/slideLayout" Target="../slideLayouts/slideLayout285.xml"/><Relationship Id="rId6" Type="http://schemas.openxmlformats.org/officeDocument/2006/relationships/slideLayout" Target="../slideLayouts/slideLayout290.xml"/><Relationship Id="rId11" Type="http://schemas.openxmlformats.org/officeDocument/2006/relationships/slideLayout" Target="../slideLayouts/slideLayout295.xml"/><Relationship Id="rId5" Type="http://schemas.openxmlformats.org/officeDocument/2006/relationships/slideLayout" Target="../slideLayouts/slideLayout289.xml"/><Relationship Id="rId15" Type="http://schemas.openxmlformats.org/officeDocument/2006/relationships/tags" Target="../tags/tag372.xml"/><Relationship Id="rId10" Type="http://schemas.openxmlformats.org/officeDocument/2006/relationships/slideLayout" Target="../slideLayouts/slideLayout294.xml"/><Relationship Id="rId4" Type="http://schemas.openxmlformats.org/officeDocument/2006/relationships/slideLayout" Target="../slideLayouts/slideLayout288.xml"/><Relationship Id="rId9" Type="http://schemas.openxmlformats.org/officeDocument/2006/relationships/slideLayout" Target="../slideLayouts/slideLayout293.xml"/><Relationship Id="rId14" Type="http://schemas.openxmlformats.org/officeDocument/2006/relationships/tags" Target="../tags/tag371.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03.xml"/><Relationship Id="rId13" Type="http://schemas.openxmlformats.org/officeDocument/2006/relationships/slideLayout" Target="../slideLayouts/slideLayout308.xml"/><Relationship Id="rId18" Type="http://schemas.openxmlformats.org/officeDocument/2006/relationships/tags" Target="../tags/tag411.xml"/><Relationship Id="rId3" Type="http://schemas.openxmlformats.org/officeDocument/2006/relationships/slideLayout" Target="../slideLayouts/slideLayout298.xml"/><Relationship Id="rId21" Type="http://schemas.openxmlformats.org/officeDocument/2006/relationships/tags" Target="../tags/tag414.xml"/><Relationship Id="rId7" Type="http://schemas.openxmlformats.org/officeDocument/2006/relationships/slideLayout" Target="../slideLayouts/slideLayout302.xml"/><Relationship Id="rId12" Type="http://schemas.openxmlformats.org/officeDocument/2006/relationships/slideLayout" Target="../slideLayouts/slideLayout307.xml"/><Relationship Id="rId17" Type="http://schemas.openxmlformats.org/officeDocument/2006/relationships/tags" Target="../tags/tag410.xml"/><Relationship Id="rId2" Type="http://schemas.openxmlformats.org/officeDocument/2006/relationships/slideLayout" Target="../slideLayouts/slideLayout297.xml"/><Relationship Id="rId16" Type="http://schemas.openxmlformats.org/officeDocument/2006/relationships/tags" Target="../tags/tag409.xml"/><Relationship Id="rId20" Type="http://schemas.openxmlformats.org/officeDocument/2006/relationships/tags" Target="../tags/tag413.xml"/><Relationship Id="rId1" Type="http://schemas.openxmlformats.org/officeDocument/2006/relationships/slideLayout" Target="../slideLayouts/slideLayout296.xml"/><Relationship Id="rId6" Type="http://schemas.openxmlformats.org/officeDocument/2006/relationships/slideLayout" Target="../slideLayouts/slideLayout301.xml"/><Relationship Id="rId11" Type="http://schemas.openxmlformats.org/officeDocument/2006/relationships/slideLayout" Target="../slideLayouts/slideLayout306.xml"/><Relationship Id="rId5" Type="http://schemas.openxmlformats.org/officeDocument/2006/relationships/slideLayout" Target="../slideLayouts/slideLayout300.xml"/><Relationship Id="rId15" Type="http://schemas.openxmlformats.org/officeDocument/2006/relationships/tags" Target="../tags/tag408.xml"/><Relationship Id="rId10" Type="http://schemas.openxmlformats.org/officeDocument/2006/relationships/slideLayout" Target="../slideLayouts/slideLayout305.xml"/><Relationship Id="rId19" Type="http://schemas.openxmlformats.org/officeDocument/2006/relationships/tags" Target="../tags/tag412.xml"/><Relationship Id="rId4" Type="http://schemas.openxmlformats.org/officeDocument/2006/relationships/slideLayout" Target="../slideLayouts/slideLayout299.xml"/><Relationship Id="rId9" Type="http://schemas.openxmlformats.org/officeDocument/2006/relationships/slideLayout" Target="../slideLayouts/slideLayout304.xml"/><Relationship Id="rId14" Type="http://schemas.openxmlformats.org/officeDocument/2006/relationships/theme" Target="../theme/theme27.xml"/><Relationship Id="rId22" Type="http://schemas.openxmlformats.org/officeDocument/2006/relationships/tags" Target="../tags/tag41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16.xml"/><Relationship Id="rId13" Type="http://schemas.openxmlformats.org/officeDocument/2006/relationships/slideLayout" Target="../slideLayouts/slideLayout321.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slideLayout" Target="../slideLayouts/slideLayout320.xml"/><Relationship Id="rId17" Type="http://schemas.openxmlformats.org/officeDocument/2006/relationships/tags" Target="../tags/tag418.xml"/><Relationship Id="rId2" Type="http://schemas.openxmlformats.org/officeDocument/2006/relationships/slideLayout" Target="../slideLayouts/slideLayout310.xml"/><Relationship Id="rId16" Type="http://schemas.openxmlformats.org/officeDocument/2006/relationships/tags" Target="../tags/tag417.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5" Type="http://schemas.openxmlformats.org/officeDocument/2006/relationships/tags" Target="../tags/tag416.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 Id="rId14"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3" Type="http://schemas.openxmlformats.org/officeDocument/2006/relationships/theme" Target="../theme/theme29.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5" Type="http://schemas.openxmlformats.org/officeDocument/2006/relationships/tags" Target="../tags/tag420.xml"/><Relationship Id="rId4" Type="http://schemas.openxmlformats.org/officeDocument/2006/relationships/tags" Target="../tags/tag41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tags" Target="../tags/tag425.xml"/><Relationship Id="rId18" Type="http://schemas.openxmlformats.org/officeDocument/2006/relationships/tags" Target="../tags/tag430.xml"/><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0.xml"/><Relationship Id="rId17" Type="http://schemas.openxmlformats.org/officeDocument/2006/relationships/tags" Target="../tags/tag429.xml"/><Relationship Id="rId2" Type="http://schemas.openxmlformats.org/officeDocument/2006/relationships/slideLayout" Target="../slideLayouts/slideLayout325.xml"/><Relationship Id="rId16" Type="http://schemas.openxmlformats.org/officeDocument/2006/relationships/tags" Target="../tags/tag428.xml"/><Relationship Id="rId20" Type="http://schemas.openxmlformats.org/officeDocument/2006/relationships/tags" Target="../tags/tag432.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5" Type="http://schemas.openxmlformats.org/officeDocument/2006/relationships/tags" Target="../tags/tag427.xml"/><Relationship Id="rId10" Type="http://schemas.openxmlformats.org/officeDocument/2006/relationships/slideLayout" Target="../slideLayouts/slideLayout333.xml"/><Relationship Id="rId19" Type="http://schemas.openxmlformats.org/officeDocument/2006/relationships/tags" Target="../tags/tag431.xml"/><Relationship Id="rId4" Type="http://schemas.openxmlformats.org/officeDocument/2006/relationships/slideLayout" Target="../slideLayouts/slideLayout327.xml"/><Relationship Id="rId9" Type="http://schemas.openxmlformats.org/officeDocument/2006/relationships/slideLayout" Target="../slideLayouts/slideLayout332.xml"/><Relationship Id="rId14" Type="http://schemas.openxmlformats.org/officeDocument/2006/relationships/tags" Target="../tags/tag426.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slideLayout" Target="../slideLayouts/slideLayout347.xml"/><Relationship Id="rId18" Type="http://schemas.openxmlformats.org/officeDocument/2006/relationships/tags" Target="../tags/tag458.xml"/><Relationship Id="rId26" Type="http://schemas.openxmlformats.org/officeDocument/2006/relationships/tags" Target="../tags/tag466.xml"/><Relationship Id="rId3" Type="http://schemas.openxmlformats.org/officeDocument/2006/relationships/slideLayout" Target="../slideLayouts/slideLayout337.xml"/><Relationship Id="rId21" Type="http://schemas.openxmlformats.org/officeDocument/2006/relationships/tags" Target="../tags/tag461.xml"/><Relationship Id="rId7" Type="http://schemas.openxmlformats.org/officeDocument/2006/relationships/slideLayout" Target="../slideLayouts/slideLayout341.xml"/><Relationship Id="rId12" Type="http://schemas.openxmlformats.org/officeDocument/2006/relationships/slideLayout" Target="../slideLayouts/slideLayout346.xml"/><Relationship Id="rId17" Type="http://schemas.openxmlformats.org/officeDocument/2006/relationships/tags" Target="../tags/tag457.xml"/><Relationship Id="rId25" Type="http://schemas.openxmlformats.org/officeDocument/2006/relationships/tags" Target="../tags/tag465.xml"/><Relationship Id="rId2" Type="http://schemas.openxmlformats.org/officeDocument/2006/relationships/slideLayout" Target="../slideLayouts/slideLayout336.xml"/><Relationship Id="rId16" Type="http://schemas.openxmlformats.org/officeDocument/2006/relationships/tags" Target="../tags/tag456.xml"/><Relationship Id="rId20" Type="http://schemas.openxmlformats.org/officeDocument/2006/relationships/tags" Target="../tags/tag460.xml"/><Relationship Id="rId29" Type="http://schemas.openxmlformats.org/officeDocument/2006/relationships/tags" Target="../tags/tag469.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24" Type="http://schemas.openxmlformats.org/officeDocument/2006/relationships/tags" Target="../tags/tag464.xml"/><Relationship Id="rId5" Type="http://schemas.openxmlformats.org/officeDocument/2006/relationships/slideLayout" Target="../slideLayouts/slideLayout339.xml"/><Relationship Id="rId15" Type="http://schemas.openxmlformats.org/officeDocument/2006/relationships/tags" Target="../tags/tag455.xml"/><Relationship Id="rId23" Type="http://schemas.openxmlformats.org/officeDocument/2006/relationships/tags" Target="../tags/tag463.xml"/><Relationship Id="rId28" Type="http://schemas.openxmlformats.org/officeDocument/2006/relationships/tags" Target="../tags/tag468.xml"/><Relationship Id="rId10" Type="http://schemas.openxmlformats.org/officeDocument/2006/relationships/slideLayout" Target="../slideLayouts/slideLayout344.xml"/><Relationship Id="rId19" Type="http://schemas.openxmlformats.org/officeDocument/2006/relationships/tags" Target="../tags/tag459.xml"/><Relationship Id="rId31" Type="http://schemas.openxmlformats.org/officeDocument/2006/relationships/tags" Target="../tags/tag471.xml"/><Relationship Id="rId4" Type="http://schemas.openxmlformats.org/officeDocument/2006/relationships/slideLayout" Target="../slideLayouts/slideLayout338.xml"/><Relationship Id="rId9" Type="http://schemas.openxmlformats.org/officeDocument/2006/relationships/slideLayout" Target="../slideLayouts/slideLayout343.xml"/><Relationship Id="rId14" Type="http://schemas.openxmlformats.org/officeDocument/2006/relationships/theme" Target="../theme/theme31.xml"/><Relationship Id="rId22" Type="http://schemas.openxmlformats.org/officeDocument/2006/relationships/tags" Target="../tags/tag462.xml"/><Relationship Id="rId27" Type="http://schemas.openxmlformats.org/officeDocument/2006/relationships/tags" Target="../tags/tag467.xml"/><Relationship Id="rId30" Type="http://schemas.openxmlformats.org/officeDocument/2006/relationships/tags" Target="../tags/tag47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55.xml"/><Relationship Id="rId13" Type="http://schemas.openxmlformats.org/officeDocument/2006/relationships/slideLayout" Target="../slideLayouts/slideLayout360.xml"/><Relationship Id="rId18" Type="http://schemas.openxmlformats.org/officeDocument/2006/relationships/tags" Target="../tags/tag487.xml"/><Relationship Id="rId3" Type="http://schemas.openxmlformats.org/officeDocument/2006/relationships/slideLayout" Target="../slideLayouts/slideLayout350.xml"/><Relationship Id="rId7" Type="http://schemas.openxmlformats.org/officeDocument/2006/relationships/slideLayout" Target="../slideLayouts/slideLayout354.xml"/><Relationship Id="rId12" Type="http://schemas.openxmlformats.org/officeDocument/2006/relationships/slideLayout" Target="../slideLayouts/slideLayout359.xml"/><Relationship Id="rId17" Type="http://schemas.openxmlformats.org/officeDocument/2006/relationships/tags" Target="../tags/tag486.xml"/><Relationship Id="rId2" Type="http://schemas.openxmlformats.org/officeDocument/2006/relationships/slideLayout" Target="../slideLayouts/slideLayout349.xml"/><Relationship Id="rId16" Type="http://schemas.openxmlformats.org/officeDocument/2006/relationships/theme" Target="../theme/theme32.xml"/><Relationship Id="rId1" Type="http://schemas.openxmlformats.org/officeDocument/2006/relationships/slideLayout" Target="../slideLayouts/slideLayout348.xml"/><Relationship Id="rId6" Type="http://schemas.openxmlformats.org/officeDocument/2006/relationships/slideLayout" Target="../slideLayouts/slideLayout353.xml"/><Relationship Id="rId11" Type="http://schemas.openxmlformats.org/officeDocument/2006/relationships/slideLayout" Target="../slideLayouts/slideLayout358.xml"/><Relationship Id="rId5" Type="http://schemas.openxmlformats.org/officeDocument/2006/relationships/slideLayout" Target="../slideLayouts/slideLayout352.xml"/><Relationship Id="rId15" Type="http://schemas.openxmlformats.org/officeDocument/2006/relationships/slideLayout" Target="../slideLayouts/slideLayout362.xml"/><Relationship Id="rId10" Type="http://schemas.openxmlformats.org/officeDocument/2006/relationships/slideLayout" Target="../slideLayouts/slideLayout357.xml"/><Relationship Id="rId19" Type="http://schemas.openxmlformats.org/officeDocument/2006/relationships/tags" Target="../tags/tag488.xml"/><Relationship Id="rId4" Type="http://schemas.openxmlformats.org/officeDocument/2006/relationships/slideLayout" Target="../slideLayouts/slideLayout351.xml"/><Relationship Id="rId9" Type="http://schemas.openxmlformats.org/officeDocument/2006/relationships/slideLayout" Target="../slideLayouts/slideLayout356.xml"/><Relationship Id="rId14" Type="http://schemas.openxmlformats.org/officeDocument/2006/relationships/slideLayout" Target="../slideLayouts/slideLayout36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70.xml"/><Relationship Id="rId13" Type="http://schemas.openxmlformats.org/officeDocument/2006/relationships/slideLayout" Target="../slideLayouts/slideLayout375.xml"/><Relationship Id="rId18" Type="http://schemas.openxmlformats.org/officeDocument/2006/relationships/tags" Target="../tags/tag496.xml"/><Relationship Id="rId3" Type="http://schemas.openxmlformats.org/officeDocument/2006/relationships/slideLayout" Target="../slideLayouts/slideLayout365.xml"/><Relationship Id="rId21" Type="http://schemas.openxmlformats.org/officeDocument/2006/relationships/tags" Target="../tags/tag499.xml"/><Relationship Id="rId7" Type="http://schemas.openxmlformats.org/officeDocument/2006/relationships/slideLayout" Target="../slideLayouts/slideLayout369.xml"/><Relationship Id="rId12" Type="http://schemas.openxmlformats.org/officeDocument/2006/relationships/slideLayout" Target="../slideLayouts/slideLayout374.xml"/><Relationship Id="rId17" Type="http://schemas.openxmlformats.org/officeDocument/2006/relationships/tags" Target="../tags/tag495.xml"/><Relationship Id="rId2" Type="http://schemas.openxmlformats.org/officeDocument/2006/relationships/slideLayout" Target="../slideLayouts/slideLayout364.xml"/><Relationship Id="rId16" Type="http://schemas.openxmlformats.org/officeDocument/2006/relationships/theme" Target="../theme/theme33.xml"/><Relationship Id="rId20" Type="http://schemas.openxmlformats.org/officeDocument/2006/relationships/tags" Target="../tags/tag498.xml"/><Relationship Id="rId1" Type="http://schemas.openxmlformats.org/officeDocument/2006/relationships/slideLayout" Target="../slideLayouts/slideLayout363.xml"/><Relationship Id="rId6" Type="http://schemas.openxmlformats.org/officeDocument/2006/relationships/slideLayout" Target="../slideLayouts/slideLayout368.xml"/><Relationship Id="rId11" Type="http://schemas.openxmlformats.org/officeDocument/2006/relationships/slideLayout" Target="../slideLayouts/slideLayout373.xml"/><Relationship Id="rId5" Type="http://schemas.openxmlformats.org/officeDocument/2006/relationships/slideLayout" Target="../slideLayouts/slideLayout367.xml"/><Relationship Id="rId15" Type="http://schemas.openxmlformats.org/officeDocument/2006/relationships/slideLayout" Target="../slideLayouts/slideLayout377.xml"/><Relationship Id="rId10" Type="http://schemas.openxmlformats.org/officeDocument/2006/relationships/slideLayout" Target="../slideLayouts/slideLayout372.xml"/><Relationship Id="rId19" Type="http://schemas.openxmlformats.org/officeDocument/2006/relationships/tags" Target="../tags/tag497.xml"/><Relationship Id="rId4" Type="http://schemas.openxmlformats.org/officeDocument/2006/relationships/slideLayout" Target="../slideLayouts/slideLayout366.xml"/><Relationship Id="rId9" Type="http://schemas.openxmlformats.org/officeDocument/2006/relationships/slideLayout" Target="../slideLayouts/slideLayout371.xml"/><Relationship Id="rId14" Type="http://schemas.openxmlformats.org/officeDocument/2006/relationships/slideLayout" Target="../slideLayouts/slideLayout376.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tags" Target="../tags/tag523.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4.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5" Type="http://schemas.openxmlformats.org/officeDocument/2006/relationships/tags" Target="../tags/tag525.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 Id="rId14" Type="http://schemas.openxmlformats.org/officeDocument/2006/relationships/tags" Target="../tags/tag52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tags" Target="../tags/tag559.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5.xml"/><Relationship Id="rId17" Type="http://schemas.openxmlformats.org/officeDocument/2006/relationships/tags" Target="../tags/tag563.xml"/><Relationship Id="rId2" Type="http://schemas.openxmlformats.org/officeDocument/2006/relationships/slideLayout" Target="../slideLayouts/slideLayout390.xml"/><Relationship Id="rId16" Type="http://schemas.openxmlformats.org/officeDocument/2006/relationships/tags" Target="../tags/tag562.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5" Type="http://schemas.openxmlformats.org/officeDocument/2006/relationships/tags" Target="../tags/tag561.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 Id="rId14" Type="http://schemas.openxmlformats.org/officeDocument/2006/relationships/tags" Target="../tags/tag560.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tags" Target="../tags/tag59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6.xml"/><Relationship Id="rId17" Type="http://schemas.openxmlformats.org/officeDocument/2006/relationships/tags" Target="../tags/tag601.xml"/><Relationship Id="rId2" Type="http://schemas.openxmlformats.org/officeDocument/2006/relationships/slideLayout" Target="../slideLayouts/slideLayout401.xml"/><Relationship Id="rId16" Type="http://schemas.openxmlformats.org/officeDocument/2006/relationships/tags" Target="../tags/tag600.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5" Type="http://schemas.openxmlformats.org/officeDocument/2006/relationships/tags" Target="../tags/tag599.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 Id="rId14" Type="http://schemas.openxmlformats.org/officeDocument/2006/relationships/tags" Target="../tags/tag598.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slideLayout" Target="../slideLayouts/slideLayout423.xml"/><Relationship Id="rId18" Type="http://schemas.openxmlformats.org/officeDocument/2006/relationships/tags" Target="../tags/tag637.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17" Type="http://schemas.openxmlformats.org/officeDocument/2006/relationships/tags" Target="../tags/tag636.xml"/><Relationship Id="rId2" Type="http://schemas.openxmlformats.org/officeDocument/2006/relationships/slideLayout" Target="../slideLayouts/slideLayout412.xml"/><Relationship Id="rId16" Type="http://schemas.openxmlformats.org/officeDocument/2006/relationships/tags" Target="../tags/tag635.xml"/><Relationship Id="rId20" Type="http://schemas.openxmlformats.org/officeDocument/2006/relationships/tags" Target="../tags/tag639.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5" Type="http://schemas.openxmlformats.org/officeDocument/2006/relationships/theme" Target="../theme/theme37.xml"/><Relationship Id="rId10" Type="http://schemas.openxmlformats.org/officeDocument/2006/relationships/slideLayout" Target="../slideLayouts/slideLayout420.xml"/><Relationship Id="rId19" Type="http://schemas.openxmlformats.org/officeDocument/2006/relationships/tags" Target="../tags/tag638.xml"/><Relationship Id="rId4" Type="http://schemas.openxmlformats.org/officeDocument/2006/relationships/slideLayout" Target="../slideLayouts/slideLayout414.xml"/><Relationship Id="rId9" Type="http://schemas.openxmlformats.org/officeDocument/2006/relationships/slideLayout" Target="../slideLayouts/slideLayout419.xml"/><Relationship Id="rId14" Type="http://schemas.openxmlformats.org/officeDocument/2006/relationships/slideLayout" Target="../slideLayouts/slideLayout424.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32.xml"/><Relationship Id="rId13" Type="http://schemas.openxmlformats.org/officeDocument/2006/relationships/tags" Target="../tags/tag682.xml"/><Relationship Id="rId3" Type="http://schemas.openxmlformats.org/officeDocument/2006/relationships/slideLayout" Target="../slideLayouts/slideLayout427.xml"/><Relationship Id="rId7" Type="http://schemas.openxmlformats.org/officeDocument/2006/relationships/slideLayout" Target="../slideLayouts/slideLayout431.xml"/><Relationship Id="rId12" Type="http://schemas.openxmlformats.org/officeDocument/2006/relationships/theme" Target="../theme/theme38.xml"/><Relationship Id="rId17" Type="http://schemas.openxmlformats.org/officeDocument/2006/relationships/tags" Target="../tags/tag686.xml"/><Relationship Id="rId2" Type="http://schemas.openxmlformats.org/officeDocument/2006/relationships/slideLayout" Target="../slideLayouts/slideLayout426.xml"/><Relationship Id="rId16" Type="http://schemas.openxmlformats.org/officeDocument/2006/relationships/tags" Target="../tags/tag685.xml"/><Relationship Id="rId1" Type="http://schemas.openxmlformats.org/officeDocument/2006/relationships/slideLayout" Target="../slideLayouts/slideLayout425.xml"/><Relationship Id="rId6" Type="http://schemas.openxmlformats.org/officeDocument/2006/relationships/slideLayout" Target="../slideLayouts/slideLayout430.xml"/><Relationship Id="rId11" Type="http://schemas.openxmlformats.org/officeDocument/2006/relationships/slideLayout" Target="../slideLayouts/slideLayout435.xml"/><Relationship Id="rId5" Type="http://schemas.openxmlformats.org/officeDocument/2006/relationships/slideLayout" Target="../slideLayouts/slideLayout429.xml"/><Relationship Id="rId15" Type="http://schemas.openxmlformats.org/officeDocument/2006/relationships/tags" Target="../tags/tag684.xml"/><Relationship Id="rId10" Type="http://schemas.openxmlformats.org/officeDocument/2006/relationships/slideLayout" Target="../slideLayouts/slideLayout434.xml"/><Relationship Id="rId4" Type="http://schemas.openxmlformats.org/officeDocument/2006/relationships/slideLayout" Target="../slideLayouts/slideLayout428.xml"/><Relationship Id="rId9" Type="http://schemas.openxmlformats.org/officeDocument/2006/relationships/slideLayout" Target="../slideLayouts/slideLayout433.xml"/><Relationship Id="rId14" Type="http://schemas.openxmlformats.org/officeDocument/2006/relationships/tags" Target="../tags/tag683.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43.xml"/><Relationship Id="rId13" Type="http://schemas.openxmlformats.org/officeDocument/2006/relationships/slideLayout" Target="../slideLayouts/slideLayout448.xml"/><Relationship Id="rId3" Type="http://schemas.openxmlformats.org/officeDocument/2006/relationships/slideLayout" Target="../slideLayouts/slideLayout438.xml"/><Relationship Id="rId7" Type="http://schemas.openxmlformats.org/officeDocument/2006/relationships/slideLayout" Target="../slideLayouts/slideLayout442.xml"/><Relationship Id="rId12" Type="http://schemas.openxmlformats.org/officeDocument/2006/relationships/slideLayout" Target="../slideLayouts/slideLayout447.xml"/><Relationship Id="rId17" Type="http://schemas.openxmlformats.org/officeDocument/2006/relationships/tags" Target="../tags/tag722.xml"/><Relationship Id="rId2" Type="http://schemas.openxmlformats.org/officeDocument/2006/relationships/slideLayout" Target="../slideLayouts/slideLayout437.xml"/><Relationship Id="rId16" Type="http://schemas.openxmlformats.org/officeDocument/2006/relationships/tags" Target="../tags/tag721.xml"/><Relationship Id="rId1" Type="http://schemas.openxmlformats.org/officeDocument/2006/relationships/slideLayout" Target="../slideLayouts/slideLayout436.xml"/><Relationship Id="rId6" Type="http://schemas.openxmlformats.org/officeDocument/2006/relationships/slideLayout" Target="../slideLayouts/slideLayout441.xml"/><Relationship Id="rId11" Type="http://schemas.openxmlformats.org/officeDocument/2006/relationships/slideLayout" Target="../slideLayouts/slideLayout446.xml"/><Relationship Id="rId5" Type="http://schemas.openxmlformats.org/officeDocument/2006/relationships/slideLayout" Target="../slideLayouts/slideLayout440.xml"/><Relationship Id="rId15" Type="http://schemas.openxmlformats.org/officeDocument/2006/relationships/tags" Target="../tags/tag720.xml"/><Relationship Id="rId10" Type="http://schemas.openxmlformats.org/officeDocument/2006/relationships/slideLayout" Target="../slideLayouts/slideLayout445.xml"/><Relationship Id="rId4" Type="http://schemas.openxmlformats.org/officeDocument/2006/relationships/slideLayout" Target="../slideLayouts/slideLayout439.xml"/><Relationship Id="rId9" Type="http://schemas.openxmlformats.org/officeDocument/2006/relationships/slideLayout" Target="../slideLayouts/slideLayout444.xml"/><Relationship Id="rId14" Type="http://schemas.openxmlformats.org/officeDocument/2006/relationships/theme" Target="../theme/theme3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56.xml"/><Relationship Id="rId13" Type="http://schemas.openxmlformats.org/officeDocument/2006/relationships/slideLayout" Target="../slideLayouts/slideLayout461.xml"/><Relationship Id="rId3" Type="http://schemas.openxmlformats.org/officeDocument/2006/relationships/slideLayout" Target="../slideLayouts/slideLayout451.xml"/><Relationship Id="rId7" Type="http://schemas.openxmlformats.org/officeDocument/2006/relationships/slideLayout" Target="../slideLayouts/slideLayout455.xml"/><Relationship Id="rId12" Type="http://schemas.openxmlformats.org/officeDocument/2006/relationships/slideLayout" Target="../slideLayouts/slideLayout460.xml"/><Relationship Id="rId17" Type="http://schemas.openxmlformats.org/officeDocument/2006/relationships/tags" Target="../tags/tag725.xml"/><Relationship Id="rId2" Type="http://schemas.openxmlformats.org/officeDocument/2006/relationships/slideLayout" Target="../slideLayouts/slideLayout450.xml"/><Relationship Id="rId16" Type="http://schemas.openxmlformats.org/officeDocument/2006/relationships/tags" Target="../tags/tag724.xml"/><Relationship Id="rId1" Type="http://schemas.openxmlformats.org/officeDocument/2006/relationships/slideLayout" Target="../slideLayouts/slideLayout449.xml"/><Relationship Id="rId6" Type="http://schemas.openxmlformats.org/officeDocument/2006/relationships/slideLayout" Target="../slideLayouts/slideLayout454.xml"/><Relationship Id="rId11" Type="http://schemas.openxmlformats.org/officeDocument/2006/relationships/slideLayout" Target="../slideLayouts/slideLayout459.xml"/><Relationship Id="rId5" Type="http://schemas.openxmlformats.org/officeDocument/2006/relationships/slideLayout" Target="../slideLayouts/slideLayout453.xml"/><Relationship Id="rId15" Type="http://schemas.openxmlformats.org/officeDocument/2006/relationships/tags" Target="../tags/tag723.xml"/><Relationship Id="rId10" Type="http://schemas.openxmlformats.org/officeDocument/2006/relationships/slideLayout" Target="../slideLayouts/slideLayout458.xml"/><Relationship Id="rId4" Type="http://schemas.openxmlformats.org/officeDocument/2006/relationships/slideLayout" Target="../slideLayouts/slideLayout452.xml"/><Relationship Id="rId9" Type="http://schemas.openxmlformats.org/officeDocument/2006/relationships/slideLayout" Target="../slideLayouts/slideLayout457.xml"/><Relationship Id="rId14" Type="http://schemas.openxmlformats.org/officeDocument/2006/relationships/theme" Target="../theme/theme4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69.xml"/><Relationship Id="rId13" Type="http://schemas.openxmlformats.org/officeDocument/2006/relationships/slideLayout" Target="../slideLayouts/slideLayout474.xml"/><Relationship Id="rId3" Type="http://schemas.openxmlformats.org/officeDocument/2006/relationships/slideLayout" Target="../slideLayouts/slideLayout464.xml"/><Relationship Id="rId7" Type="http://schemas.openxmlformats.org/officeDocument/2006/relationships/slideLayout" Target="../slideLayouts/slideLayout468.xml"/><Relationship Id="rId12" Type="http://schemas.openxmlformats.org/officeDocument/2006/relationships/slideLayout" Target="../slideLayouts/slideLayout473.xml"/><Relationship Id="rId17" Type="http://schemas.openxmlformats.org/officeDocument/2006/relationships/tags" Target="../tags/tag728.xml"/><Relationship Id="rId2" Type="http://schemas.openxmlformats.org/officeDocument/2006/relationships/slideLayout" Target="../slideLayouts/slideLayout463.xml"/><Relationship Id="rId16" Type="http://schemas.openxmlformats.org/officeDocument/2006/relationships/tags" Target="../tags/tag727.xml"/><Relationship Id="rId1" Type="http://schemas.openxmlformats.org/officeDocument/2006/relationships/slideLayout" Target="../slideLayouts/slideLayout462.xml"/><Relationship Id="rId6" Type="http://schemas.openxmlformats.org/officeDocument/2006/relationships/slideLayout" Target="../slideLayouts/slideLayout467.xml"/><Relationship Id="rId11" Type="http://schemas.openxmlformats.org/officeDocument/2006/relationships/slideLayout" Target="../slideLayouts/slideLayout472.xml"/><Relationship Id="rId5" Type="http://schemas.openxmlformats.org/officeDocument/2006/relationships/slideLayout" Target="../slideLayouts/slideLayout466.xml"/><Relationship Id="rId15" Type="http://schemas.openxmlformats.org/officeDocument/2006/relationships/tags" Target="../tags/tag726.xml"/><Relationship Id="rId10" Type="http://schemas.openxmlformats.org/officeDocument/2006/relationships/slideLayout" Target="../slideLayouts/slideLayout471.xml"/><Relationship Id="rId4" Type="http://schemas.openxmlformats.org/officeDocument/2006/relationships/slideLayout" Target="../slideLayouts/slideLayout465.xml"/><Relationship Id="rId9" Type="http://schemas.openxmlformats.org/officeDocument/2006/relationships/slideLayout" Target="../slideLayouts/slideLayout470.xml"/><Relationship Id="rId14"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82.xml"/><Relationship Id="rId13" Type="http://schemas.openxmlformats.org/officeDocument/2006/relationships/slideLayout" Target="../slideLayouts/slideLayout487.xml"/><Relationship Id="rId3" Type="http://schemas.openxmlformats.org/officeDocument/2006/relationships/slideLayout" Target="../slideLayouts/slideLayout477.xml"/><Relationship Id="rId7" Type="http://schemas.openxmlformats.org/officeDocument/2006/relationships/slideLayout" Target="../slideLayouts/slideLayout481.xml"/><Relationship Id="rId12" Type="http://schemas.openxmlformats.org/officeDocument/2006/relationships/slideLayout" Target="../slideLayouts/slideLayout486.xml"/><Relationship Id="rId17" Type="http://schemas.openxmlformats.org/officeDocument/2006/relationships/tags" Target="../tags/tag731.xml"/><Relationship Id="rId2" Type="http://schemas.openxmlformats.org/officeDocument/2006/relationships/slideLayout" Target="../slideLayouts/slideLayout476.xml"/><Relationship Id="rId16" Type="http://schemas.openxmlformats.org/officeDocument/2006/relationships/tags" Target="../tags/tag730.xml"/><Relationship Id="rId1" Type="http://schemas.openxmlformats.org/officeDocument/2006/relationships/slideLayout" Target="../slideLayouts/slideLayout475.xml"/><Relationship Id="rId6" Type="http://schemas.openxmlformats.org/officeDocument/2006/relationships/slideLayout" Target="../slideLayouts/slideLayout480.xml"/><Relationship Id="rId11" Type="http://schemas.openxmlformats.org/officeDocument/2006/relationships/slideLayout" Target="../slideLayouts/slideLayout485.xml"/><Relationship Id="rId5" Type="http://schemas.openxmlformats.org/officeDocument/2006/relationships/slideLayout" Target="../slideLayouts/slideLayout479.xml"/><Relationship Id="rId15" Type="http://schemas.openxmlformats.org/officeDocument/2006/relationships/tags" Target="../tags/tag729.xml"/><Relationship Id="rId10" Type="http://schemas.openxmlformats.org/officeDocument/2006/relationships/slideLayout" Target="../slideLayouts/slideLayout484.xml"/><Relationship Id="rId4" Type="http://schemas.openxmlformats.org/officeDocument/2006/relationships/slideLayout" Target="../slideLayouts/slideLayout478.xml"/><Relationship Id="rId9" Type="http://schemas.openxmlformats.org/officeDocument/2006/relationships/slideLayout" Target="../slideLayouts/slideLayout483.xml"/><Relationship Id="rId14" Type="http://schemas.openxmlformats.org/officeDocument/2006/relationships/theme" Target="../theme/theme4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95.xml"/><Relationship Id="rId13" Type="http://schemas.openxmlformats.org/officeDocument/2006/relationships/slideLayout" Target="../slideLayouts/slideLayout500.xml"/><Relationship Id="rId3" Type="http://schemas.openxmlformats.org/officeDocument/2006/relationships/slideLayout" Target="../slideLayouts/slideLayout490.xml"/><Relationship Id="rId7" Type="http://schemas.openxmlformats.org/officeDocument/2006/relationships/slideLayout" Target="../slideLayouts/slideLayout494.xml"/><Relationship Id="rId12" Type="http://schemas.openxmlformats.org/officeDocument/2006/relationships/slideLayout" Target="../slideLayouts/slideLayout499.xml"/><Relationship Id="rId17" Type="http://schemas.openxmlformats.org/officeDocument/2006/relationships/tags" Target="../tags/tag734.xml"/><Relationship Id="rId2" Type="http://schemas.openxmlformats.org/officeDocument/2006/relationships/slideLayout" Target="../slideLayouts/slideLayout489.xml"/><Relationship Id="rId16" Type="http://schemas.openxmlformats.org/officeDocument/2006/relationships/tags" Target="../tags/tag733.xml"/><Relationship Id="rId1" Type="http://schemas.openxmlformats.org/officeDocument/2006/relationships/slideLayout" Target="../slideLayouts/slideLayout488.xml"/><Relationship Id="rId6" Type="http://schemas.openxmlformats.org/officeDocument/2006/relationships/slideLayout" Target="../slideLayouts/slideLayout493.xml"/><Relationship Id="rId11" Type="http://schemas.openxmlformats.org/officeDocument/2006/relationships/slideLayout" Target="../slideLayouts/slideLayout498.xml"/><Relationship Id="rId5" Type="http://schemas.openxmlformats.org/officeDocument/2006/relationships/slideLayout" Target="../slideLayouts/slideLayout492.xml"/><Relationship Id="rId15" Type="http://schemas.openxmlformats.org/officeDocument/2006/relationships/tags" Target="../tags/tag732.xml"/><Relationship Id="rId10" Type="http://schemas.openxmlformats.org/officeDocument/2006/relationships/slideLayout" Target="../slideLayouts/slideLayout497.xml"/><Relationship Id="rId4" Type="http://schemas.openxmlformats.org/officeDocument/2006/relationships/slideLayout" Target="../slideLayouts/slideLayout491.xml"/><Relationship Id="rId9" Type="http://schemas.openxmlformats.org/officeDocument/2006/relationships/slideLayout" Target="../slideLayouts/slideLayout496.xml"/><Relationship Id="rId14"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slideLayout" Target="../slideLayouts/slideLayout513.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slideLayout" Target="../slideLayouts/slideLayout512.xml"/><Relationship Id="rId17" Type="http://schemas.openxmlformats.org/officeDocument/2006/relationships/tags" Target="../tags/tag737.xml"/><Relationship Id="rId2" Type="http://schemas.openxmlformats.org/officeDocument/2006/relationships/slideLayout" Target="../slideLayouts/slideLayout502.xml"/><Relationship Id="rId16" Type="http://schemas.openxmlformats.org/officeDocument/2006/relationships/tags" Target="../tags/tag736.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5" Type="http://schemas.openxmlformats.org/officeDocument/2006/relationships/tags" Target="../tags/tag73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 Id="rId14" Type="http://schemas.openxmlformats.org/officeDocument/2006/relationships/theme" Target="../theme/theme4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521.xml"/><Relationship Id="rId13" Type="http://schemas.openxmlformats.org/officeDocument/2006/relationships/slideLayout" Target="../slideLayouts/slideLayout526.xml"/><Relationship Id="rId18" Type="http://schemas.openxmlformats.org/officeDocument/2006/relationships/tags" Target="../tags/tag740.xml"/><Relationship Id="rId3" Type="http://schemas.openxmlformats.org/officeDocument/2006/relationships/slideLayout" Target="../slideLayouts/slideLayout516.xml"/><Relationship Id="rId7" Type="http://schemas.openxmlformats.org/officeDocument/2006/relationships/slideLayout" Target="../slideLayouts/slideLayout520.xml"/><Relationship Id="rId12" Type="http://schemas.openxmlformats.org/officeDocument/2006/relationships/slideLayout" Target="../slideLayouts/slideLayout525.xml"/><Relationship Id="rId17" Type="http://schemas.openxmlformats.org/officeDocument/2006/relationships/tags" Target="../tags/tag739.xml"/><Relationship Id="rId2" Type="http://schemas.openxmlformats.org/officeDocument/2006/relationships/slideLayout" Target="../slideLayouts/slideLayout515.xml"/><Relationship Id="rId16" Type="http://schemas.openxmlformats.org/officeDocument/2006/relationships/tags" Target="../tags/tag738.xml"/><Relationship Id="rId1" Type="http://schemas.openxmlformats.org/officeDocument/2006/relationships/slideLayout" Target="../slideLayouts/slideLayout514.xml"/><Relationship Id="rId6" Type="http://schemas.openxmlformats.org/officeDocument/2006/relationships/slideLayout" Target="../slideLayouts/slideLayout519.xml"/><Relationship Id="rId11" Type="http://schemas.openxmlformats.org/officeDocument/2006/relationships/slideLayout" Target="../slideLayouts/slideLayout524.xml"/><Relationship Id="rId5" Type="http://schemas.openxmlformats.org/officeDocument/2006/relationships/slideLayout" Target="../slideLayouts/slideLayout518.xml"/><Relationship Id="rId15" Type="http://schemas.openxmlformats.org/officeDocument/2006/relationships/theme" Target="../theme/theme45.xml"/><Relationship Id="rId10" Type="http://schemas.openxmlformats.org/officeDocument/2006/relationships/slideLayout" Target="../slideLayouts/slideLayout523.xml"/><Relationship Id="rId4" Type="http://schemas.openxmlformats.org/officeDocument/2006/relationships/slideLayout" Target="../slideLayouts/slideLayout517.xml"/><Relationship Id="rId9" Type="http://schemas.openxmlformats.org/officeDocument/2006/relationships/slideLayout" Target="../slideLayouts/slideLayout522.xml"/><Relationship Id="rId14" Type="http://schemas.openxmlformats.org/officeDocument/2006/relationships/slideLayout" Target="../slideLayouts/slideLayout52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535.xml"/><Relationship Id="rId13" Type="http://schemas.openxmlformats.org/officeDocument/2006/relationships/slideLayout" Target="../slideLayouts/slideLayout540.xml"/><Relationship Id="rId3" Type="http://schemas.openxmlformats.org/officeDocument/2006/relationships/slideLayout" Target="../slideLayouts/slideLayout530.xml"/><Relationship Id="rId7" Type="http://schemas.openxmlformats.org/officeDocument/2006/relationships/slideLayout" Target="../slideLayouts/slideLayout534.xml"/><Relationship Id="rId12" Type="http://schemas.openxmlformats.org/officeDocument/2006/relationships/slideLayout" Target="../slideLayouts/slideLayout539.xml"/><Relationship Id="rId17" Type="http://schemas.openxmlformats.org/officeDocument/2006/relationships/tags" Target="../tags/tag746.xml"/><Relationship Id="rId2" Type="http://schemas.openxmlformats.org/officeDocument/2006/relationships/slideLayout" Target="../slideLayouts/slideLayout529.xml"/><Relationship Id="rId16" Type="http://schemas.openxmlformats.org/officeDocument/2006/relationships/tags" Target="../tags/tag745.xml"/><Relationship Id="rId1" Type="http://schemas.openxmlformats.org/officeDocument/2006/relationships/slideLayout" Target="../slideLayouts/slideLayout528.xml"/><Relationship Id="rId6" Type="http://schemas.openxmlformats.org/officeDocument/2006/relationships/slideLayout" Target="../slideLayouts/slideLayout533.xml"/><Relationship Id="rId11" Type="http://schemas.openxmlformats.org/officeDocument/2006/relationships/slideLayout" Target="../slideLayouts/slideLayout538.xml"/><Relationship Id="rId5" Type="http://schemas.openxmlformats.org/officeDocument/2006/relationships/slideLayout" Target="../slideLayouts/slideLayout532.xml"/><Relationship Id="rId15" Type="http://schemas.openxmlformats.org/officeDocument/2006/relationships/tags" Target="../tags/tag744.xml"/><Relationship Id="rId10" Type="http://schemas.openxmlformats.org/officeDocument/2006/relationships/slideLayout" Target="../slideLayouts/slideLayout537.xml"/><Relationship Id="rId4" Type="http://schemas.openxmlformats.org/officeDocument/2006/relationships/slideLayout" Target="../slideLayouts/slideLayout531.xml"/><Relationship Id="rId9" Type="http://schemas.openxmlformats.org/officeDocument/2006/relationships/slideLayout" Target="../slideLayouts/slideLayout536.xml"/><Relationship Id="rId14" Type="http://schemas.openxmlformats.org/officeDocument/2006/relationships/theme" Target="../theme/theme46.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48.xml"/><Relationship Id="rId13" Type="http://schemas.openxmlformats.org/officeDocument/2006/relationships/slideLayout" Target="../slideLayouts/slideLayout553.xml"/><Relationship Id="rId18" Type="http://schemas.openxmlformats.org/officeDocument/2006/relationships/tags" Target="../tags/tag749.xml"/><Relationship Id="rId3" Type="http://schemas.openxmlformats.org/officeDocument/2006/relationships/slideLayout" Target="../slideLayouts/slideLayout543.xml"/><Relationship Id="rId7" Type="http://schemas.openxmlformats.org/officeDocument/2006/relationships/slideLayout" Target="../slideLayouts/slideLayout547.xml"/><Relationship Id="rId12" Type="http://schemas.openxmlformats.org/officeDocument/2006/relationships/slideLayout" Target="../slideLayouts/slideLayout552.xml"/><Relationship Id="rId17" Type="http://schemas.openxmlformats.org/officeDocument/2006/relationships/tags" Target="../tags/tag748.xml"/><Relationship Id="rId2" Type="http://schemas.openxmlformats.org/officeDocument/2006/relationships/slideLayout" Target="../slideLayouts/slideLayout542.xml"/><Relationship Id="rId16" Type="http://schemas.openxmlformats.org/officeDocument/2006/relationships/tags" Target="../tags/tag747.xml"/><Relationship Id="rId1" Type="http://schemas.openxmlformats.org/officeDocument/2006/relationships/slideLayout" Target="../slideLayouts/slideLayout541.xml"/><Relationship Id="rId6" Type="http://schemas.openxmlformats.org/officeDocument/2006/relationships/slideLayout" Target="../slideLayouts/slideLayout546.xml"/><Relationship Id="rId11" Type="http://schemas.openxmlformats.org/officeDocument/2006/relationships/slideLayout" Target="../slideLayouts/slideLayout551.xml"/><Relationship Id="rId5" Type="http://schemas.openxmlformats.org/officeDocument/2006/relationships/slideLayout" Target="../slideLayouts/slideLayout545.xml"/><Relationship Id="rId15" Type="http://schemas.openxmlformats.org/officeDocument/2006/relationships/theme" Target="../theme/theme47.xml"/><Relationship Id="rId10" Type="http://schemas.openxmlformats.org/officeDocument/2006/relationships/slideLayout" Target="../slideLayouts/slideLayout550.xml"/><Relationship Id="rId4" Type="http://schemas.openxmlformats.org/officeDocument/2006/relationships/slideLayout" Target="../slideLayouts/slideLayout544.xml"/><Relationship Id="rId9" Type="http://schemas.openxmlformats.org/officeDocument/2006/relationships/slideLayout" Target="../slideLayouts/slideLayout549.xml"/><Relationship Id="rId14" Type="http://schemas.openxmlformats.org/officeDocument/2006/relationships/slideLayout" Target="../slideLayouts/slideLayout554.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62.xml"/><Relationship Id="rId13" Type="http://schemas.openxmlformats.org/officeDocument/2006/relationships/slideLayout" Target="../slideLayouts/slideLayout567.xml"/><Relationship Id="rId3" Type="http://schemas.openxmlformats.org/officeDocument/2006/relationships/slideLayout" Target="../slideLayouts/slideLayout557.xml"/><Relationship Id="rId7" Type="http://schemas.openxmlformats.org/officeDocument/2006/relationships/slideLayout" Target="../slideLayouts/slideLayout561.xml"/><Relationship Id="rId12" Type="http://schemas.openxmlformats.org/officeDocument/2006/relationships/slideLayout" Target="../slideLayouts/slideLayout566.xml"/><Relationship Id="rId2" Type="http://schemas.openxmlformats.org/officeDocument/2006/relationships/slideLayout" Target="../slideLayouts/slideLayout556.xml"/><Relationship Id="rId1" Type="http://schemas.openxmlformats.org/officeDocument/2006/relationships/slideLayout" Target="../slideLayouts/slideLayout555.xml"/><Relationship Id="rId6" Type="http://schemas.openxmlformats.org/officeDocument/2006/relationships/slideLayout" Target="../slideLayouts/slideLayout560.xml"/><Relationship Id="rId11" Type="http://schemas.openxmlformats.org/officeDocument/2006/relationships/slideLayout" Target="../slideLayouts/slideLayout565.xml"/><Relationship Id="rId5" Type="http://schemas.openxmlformats.org/officeDocument/2006/relationships/slideLayout" Target="../slideLayouts/slideLayout559.xml"/><Relationship Id="rId10" Type="http://schemas.openxmlformats.org/officeDocument/2006/relationships/slideLayout" Target="../slideLayouts/slideLayout564.xml"/><Relationship Id="rId4" Type="http://schemas.openxmlformats.org/officeDocument/2006/relationships/slideLayout" Target="../slideLayouts/slideLayout558.xml"/><Relationship Id="rId9" Type="http://schemas.openxmlformats.org/officeDocument/2006/relationships/slideLayout" Target="../slideLayouts/slideLayout563.xml"/><Relationship Id="rId14" Type="http://schemas.openxmlformats.org/officeDocument/2006/relationships/theme" Target="../theme/theme48.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slideLayout" Target="../slideLayouts/slideLayout580.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slideLayout" Target="../slideLayouts/slideLayout579.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 Id="rId14"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slideLayout" Target="../slideLayouts/slideLayout593.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 Id="rId14"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601.xml"/><Relationship Id="rId13" Type="http://schemas.openxmlformats.org/officeDocument/2006/relationships/slideLayout" Target="../slideLayouts/slideLayout606.xml"/><Relationship Id="rId3" Type="http://schemas.openxmlformats.org/officeDocument/2006/relationships/slideLayout" Target="../slideLayouts/slideLayout596.xml"/><Relationship Id="rId7" Type="http://schemas.openxmlformats.org/officeDocument/2006/relationships/slideLayout" Target="../slideLayouts/slideLayout600.xml"/><Relationship Id="rId12" Type="http://schemas.openxmlformats.org/officeDocument/2006/relationships/slideLayout" Target="../slideLayouts/slideLayout605.xml"/><Relationship Id="rId2" Type="http://schemas.openxmlformats.org/officeDocument/2006/relationships/slideLayout" Target="../slideLayouts/slideLayout595.xml"/><Relationship Id="rId1" Type="http://schemas.openxmlformats.org/officeDocument/2006/relationships/slideLayout" Target="../slideLayouts/slideLayout594.xml"/><Relationship Id="rId6" Type="http://schemas.openxmlformats.org/officeDocument/2006/relationships/slideLayout" Target="../slideLayouts/slideLayout599.xml"/><Relationship Id="rId11" Type="http://schemas.openxmlformats.org/officeDocument/2006/relationships/slideLayout" Target="../slideLayouts/slideLayout604.xml"/><Relationship Id="rId5" Type="http://schemas.openxmlformats.org/officeDocument/2006/relationships/slideLayout" Target="../slideLayouts/slideLayout598.xml"/><Relationship Id="rId10" Type="http://schemas.openxmlformats.org/officeDocument/2006/relationships/slideLayout" Target="../slideLayouts/slideLayout603.xml"/><Relationship Id="rId4" Type="http://schemas.openxmlformats.org/officeDocument/2006/relationships/slideLayout" Target="../slideLayouts/slideLayout597.xml"/><Relationship Id="rId9" Type="http://schemas.openxmlformats.org/officeDocument/2006/relationships/slideLayout" Target="../slideLayouts/slideLayout602.xml"/><Relationship Id="rId14"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614.xml"/><Relationship Id="rId13" Type="http://schemas.openxmlformats.org/officeDocument/2006/relationships/slideLayout" Target="../slideLayouts/slideLayout619.xml"/><Relationship Id="rId3" Type="http://schemas.openxmlformats.org/officeDocument/2006/relationships/slideLayout" Target="../slideLayouts/slideLayout609.xml"/><Relationship Id="rId7" Type="http://schemas.openxmlformats.org/officeDocument/2006/relationships/slideLayout" Target="../slideLayouts/slideLayout613.xml"/><Relationship Id="rId12" Type="http://schemas.openxmlformats.org/officeDocument/2006/relationships/slideLayout" Target="../slideLayouts/slideLayout618.xml"/><Relationship Id="rId2" Type="http://schemas.openxmlformats.org/officeDocument/2006/relationships/slideLayout" Target="../slideLayouts/slideLayout608.xml"/><Relationship Id="rId1" Type="http://schemas.openxmlformats.org/officeDocument/2006/relationships/slideLayout" Target="../slideLayouts/slideLayout607.xml"/><Relationship Id="rId6" Type="http://schemas.openxmlformats.org/officeDocument/2006/relationships/slideLayout" Target="../slideLayouts/slideLayout612.xml"/><Relationship Id="rId11" Type="http://schemas.openxmlformats.org/officeDocument/2006/relationships/slideLayout" Target="../slideLayouts/slideLayout617.xml"/><Relationship Id="rId5" Type="http://schemas.openxmlformats.org/officeDocument/2006/relationships/slideLayout" Target="../slideLayouts/slideLayout611.xml"/><Relationship Id="rId10" Type="http://schemas.openxmlformats.org/officeDocument/2006/relationships/slideLayout" Target="../slideLayouts/slideLayout616.xml"/><Relationship Id="rId4" Type="http://schemas.openxmlformats.org/officeDocument/2006/relationships/slideLayout" Target="../slideLayouts/slideLayout610.xml"/><Relationship Id="rId9" Type="http://schemas.openxmlformats.org/officeDocument/2006/relationships/slideLayout" Target="../slideLayouts/slideLayout615.xml"/><Relationship Id="rId14"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627.xml"/><Relationship Id="rId13" Type="http://schemas.openxmlformats.org/officeDocument/2006/relationships/slideLayout" Target="../slideLayouts/slideLayout632.xml"/><Relationship Id="rId3" Type="http://schemas.openxmlformats.org/officeDocument/2006/relationships/slideLayout" Target="../slideLayouts/slideLayout622.xml"/><Relationship Id="rId7" Type="http://schemas.openxmlformats.org/officeDocument/2006/relationships/slideLayout" Target="../slideLayouts/slideLayout626.xml"/><Relationship Id="rId12" Type="http://schemas.openxmlformats.org/officeDocument/2006/relationships/slideLayout" Target="../slideLayouts/slideLayout631.xml"/><Relationship Id="rId2" Type="http://schemas.openxmlformats.org/officeDocument/2006/relationships/slideLayout" Target="../slideLayouts/slideLayout621.xml"/><Relationship Id="rId1" Type="http://schemas.openxmlformats.org/officeDocument/2006/relationships/slideLayout" Target="../slideLayouts/slideLayout620.xml"/><Relationship Id="rId6" Type="http://schemas.openxmlformats.org/officeDocument/2006/relationships/slideLayout" Target="../slideLayouts/slideLayout625.xml"/><Relationship Id="rId11" Type="http://schemas.openxmlformats.org/officeDocument/2006/relationships/slideLayout" Target="../slideLayouts/slideLayout630.xml"/><Relationship Id="rId5" Type="http://schemas.openxmlformats.org/officeDocument/2006/relationships/slideLayout" Target="../slideLayouts/slideLayout624.xml"/><Relationship Id="rId10" Type="http://schemas.openxmlformats.org/officeDocument/2006/relationships/slideLayout" Target="../slideLayouts/slideLayout629.xml"/><Relationship Id="rId4" Type="http://schemas.openxmlformats.org/officeDocument/2006/relationships/slideLayout" Target="../slideLayouts/slideLayout623.xml"/><Relationship Id="rId9" Type="http://schemas.openxmlformats.org/officeDocument/2006/relationships/slideLayout" Target="../slideLayouts/slideLayout628.xml"/><Relationship Id="rId14"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640.xml"/><Relationship Id="rId13" Type="http://schemas.openxmlformats.org/officeDocument/2006/relationships/slideLayout" Target="../slideLayouts/slideLayout645.xml"/><Relationship Id="rId3" Type="http://schemas.openxmlformats.org/officeDocument/2006/relationships/slideLayout" Target="../slideLayouts/slideLayout635.xml"/><Relationship Id="rId7" Type="http://schemas.openxmlformats.org/officeDocument/2006/relationships/slideLayout" Target="../slideLayouts/slideLayout639.xml"/><Relationship Id="rId12" Type="http://schemas.openxmlformats.org/officeDocument/2006/relationships/slideLayout" Target="../slideLayouts/slideLayout644.xml"/><Relationship Id="rId17" Type="http://schemas.openxmlformats.org/officeDocument/2006/relationships/tags" Target="../tags/tag755.xml"/><Relationship Id="rId2" Type="http://schemas.openxmlformats.org/officeDocument/2006/relationships/slideLayout" Target="../slideLayouts/slideLayout634.xml"/><Relationship Id="rId16" Type="http://schemas.openxmlformats.org/officeDocument/2006/relationships/tags" Target="../tags/tag754.xml"/><Relationship Id="rId1" Type="http://schemas.openxmlformats.org/officeDocument/2006/relationships/slideLayout" Target="../slideLayouts/slideLayout633.xml"/><Relationship Id="rId6" Type="http://schemas.openxmlformats.org/officeDocument/2006/relationships/slideLayout" Target="../slideLayouts/slideLayout638.xml"/><Relationship Id="rId11" Type="http://schemas.openxmlformats.org/officeDocument/2006/relationships/slideLayout" Target="../slideLayouts/slideLayout643.xml"/><Relationship Id="rId5" Type="http://schemas.openxmlformats.org/officeDocument/2006/relationships/slideLayout" Target="../slideLayouts/slideLayout637.xml"/><Relationship Id="rId15" Type="http://schemas.openxmlformats.org/officeDocument/2006/relationships/tags" Target="../tags/tag753.xml"/><Relationship Id="rId10" Type="http://schemas.openxmlformats.org/officeDocument/2006/relationships/slideLayout" Target="../slideLayouts/slideLayout642.xml"/><Relationship Id="rId4" Type="http://schemas.openxmlformats.org/officeDocument/2006/relationships/slideLayout" Target="../slideLayouts/slideLayout636.xml"/><Relationship Id="rId9" Type="http://schemas.openxmlformats.org/officeDocument/2006/relationships/slideLayout" Target="../slideLayouts/slideLayout641.xml"/><Relationship Id="rId14" Type="http://schemas.openxmlformats.org/officeDocument/2006/relationships/theme" Target="../theme/theme5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53.xml"/><Relationship Id="rId13" Type="http://schemas.openxmlformats.org/officeDocument/2006/relationships/slideLayout" Target="../slideLayouts/slideLayout658.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slideLayout" Target="../slideLayouts/slideLayout657.xml"/><Relationship Id="rId17" Type="http://schemas.openxmlformats.org/officeDocument/2006/relationships/tags" Target="../tags/tag758.xml"/><Relationship Id="rId2" Type="http://schemas.openxmlformats.org/officeDocument/2006/relationships/slideLayout" Target="../slideLayouts/slideLayout647.xml"/><Relationship Id="rId16" Type="http://schemas.openxmlformats.org/officeDocument/2006/relationships/tags" Target="../tags/tag75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5" Type="http://schemas.openxmlformats.org/officeDocument/2006/relationships/tags" Target="../tags/tag756.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 Id="rId14"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slideLayout" Target="../slideLayouts/slideLayout671.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79.xml"/><Relationship Id="rId13" Type="http://schemas.openxmlformats.org/officeDocument/2006/relationships/slideLayout" Target="../slideLayouts/slideLayout684.xml"/><Relationship Id="rId3" Type="http://schemas.openxmlformats.org/officeDocument/2006/relationships/slideLayout" Target="../slideLayouts/slideLayout674.xml"/><Relationship Id="rId7" Type="http://schemas.openxmlformats.org/officeDocument/2006/relationships/slideLayout" Target="../slideLayouts/slideLayout678.xml"/><Relationship Id="rId12" Type="http://schemas.openxmlformats.org/officeDocument/2006/relationships/slideLayout" Target="../slideLayouts/slideLayout683.xml"/><Relationship Id="rId2" Type="http://schemas.openxmlformats.org/officeDocument/2006/relationships/slideLayout" Target="../slideLayouts/slideLayout673.xml"/><Relationship Id="rId1" Type="http://schemas.openxmlformats.org/officeDocument/2006/relationships/slideLayout" Target="../slideLayouts/slideLayout672.xml"/><Relationship Id="rId6" Type="http://schemas.openxmlformats.org/officeDocument/2006/relationships/slideLayout" Target="../slideLayouts/slideLayout677.xml"/><Relationship Id="rId11" Type="http://schemas.openxmlformats.org/officeDocument/2006/relationships/slideLayout" Target="../slideLayouts/slideLayout682.xml"/><Relationship Id="rId5" Type="http://schemas.openxmlformats.org/officeDocument/2006/relationships/slideLayout" Target="../slideLayouts/slideLayout676.xml"/><Relationship Id="rId10" Type="http://schemas.openxmlformats.org/officeDocument/2006/relationships/slideLayout" Target="../slideLayouts/slideLayout681.xml"/><Relationship Id="rId4" Type="http://schemas.openxmlformats.org/officeDocument/2006/relationships/slideLayout" Target="../slideLayouts/slideLayout675.xml"/><Relationship Id="rId9" Type="http://schemas.openxmlformats.org/officeDocument/2006/relationships/slideLayout" Target="../slideLayouts/slideLayout680.xml"/><Relationship Id="rId14" Type="http://schemas.openxmlformats.org/officeDocument/2006/relationships/theme" Target="../theme/theme5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slideLayout" Target="../slideLayouts/slideLayout697.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17" Type="http://schemas.openxmlformats.org/officeDocument/2006/relationships/tags" Target="../tags/tag761.xml"/><Relationship Id="rId2" Type="http://schemas.openxmlformats.org/officeDocument/2006/relationships/slideLayout" Target="../slideLayouts/slideLayout686.xml"/><Relationship Id="rId16" Type="http://schemas.openxmlformats.org/officeDocument/2006/relationships/tags" Target="../tags/tag760.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5" Type="http://schemas.openxmlformats.org/officeDocument/2006/relationships/tags" Target="../tags/tag75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 Id="rId14" Type="http://schemas.openxmlformats.org/officeDocument/2006/relationships/theme" Target="../theme/theme5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slideLayout" Target="../slideLayouts/slideLayout710.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slideLayout" Target="../slideLayouts/slideLayout709.xml"/><Relationship Id="rId17" Type="http://schemas.openxmlformats.org/officeDocument/2006/relationships/tags" Target="../tags/tag764.xml"/><Relationship Id="rId2" Type="http://schemas.openxmlformats.org/officeDocument/2006/relationships/slideLayout" Target="../slideLayouts/slideLayout699.xml"/><Relationship Id="rId16" Type="http://schemas.openxmlformats.org/officeDocument/2006/relationships/tags" Target="../tags/tag763.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5" Type="http://schemas.openxmlformats.org/officeDocument/2006/relationships/tags" Target="../tags/tag76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theme" Target="../theme/theme5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718.xml"/><Relationship Id="rId13" Type="http://schemas.openxmlformats.org/officeDocument/2006/relationships/slideLayout" Target="../slideLayouts/slideLayout723.xml"/><Relationship Id="rId3" Type="http://schemas.openxmlformats.org/officeDocument/2006/relationships/slideLayout" Target="../slideLayouts/slideLayout713.xml"/><Relationship Id="rId7" Type="http://schemas.openxmlformats.org/officeDocument/2006/relationships/slideLayout" Target="../slideLayouts/slideLayout717.xml"/><Relationship Id="rId12" Type="http://schemas.openxmlformats.org/officeDocument/2006/relationships/slideLayout" Target="../slideLayouts/slideLayout722.xml"/><Relationship Id="rId2" Type="http://schemas.openxmlformats.org/officeDocument/2006/relationships/slideLayout" Target="../slideLayouts/slideLayout712.xml"/><Relationship Id="rId1" Type="http://schemas.openxmlformats.org/officeDocument/2006/relationships/slideLayout" Target="../slideLayouts/slideLayout711.xml"/><Relationship Id="rId6" Type="http://schemas.openxmlformats.org/officeDocument/2006/relationships/slideLayout" Target="../slideLayouts/slideLayout716.xml"/><Relationship Id="rId11" Type="http://schemas.openxmlformats.org/officeDocument/2006/relationships/slideLayout" Target="../slideLayouts/slideLayout721.xml"/><Relationship Id="rId5" Type="http://schemas.openxmlformats.org/officeDocument/2006/relationships/slideLayout" Target="../slideLayouts/slideLayout715.xml"/><Relationship Id="rId10" Type="http://schemas.openxmlformats.org/officeDocument/2006/relationships/slideLayout" Target="../slideLayouts/slideLayout720.xml"/><Relationship Id="rId4" Type="http://schemas.openxmlformats.org/officeDocument/2006/relationships/slideLayout" Target="../slideLayouts/slideLayout714.xml"/><Relationship Id="rId9" Type="http://schemas.openxmlformats.org/officeDocument/2006/relationships/slideLayout" Target="../slideLayouts/slideLayout719.xml"/><Relationship Id="rId14" Type="http://schemas.openxmlformats.org/officeDocument/2006/relationships/theme" Target="../theme/theme60.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731.xml"/><Relationship Id="rId13" Type="http://schemas.openxmlformats.org/officeDocument/2006/relationships/slideLayout" Target="../slideLayouts/slideLayout736.xml"/><Relationship Id="rId3" Type="http://schemas.openxmlformats.org/officeDocument/2006/relationships/slideLayout" Target="../slideLayouts/slideLayout726.xml"/><Relationship Id="rId7" Type="http://schemas.openxmlformats.org/officeDocument/2006/relationships/slideLayout" Target="../slideLayouts/slideLayout730.xml"/><Relationship Id="rId12" Type="http://schemas.openxmlformats.org/officeDocument/2006/relationships/slideLayout" Target="../slideLayouts/slideLayout735.xml"/><Relationship Id="rId17" Type="http://schemas.openxmlformats.org/officeDocument/2006/relationships/tags" Target="../tags/tag767.xml"/><Relationship Id="rId2" Type="http://schemas.openxmlformats.org/officeDocument/2006/relationships/slideLayout" Target="../slideLayouts/slideLayout725.xml"/><Relationship Id="rId16" Type="http://schemas.openxmlformats.org/officeDocument/2006/relationships/tags" Target="../tags/tag766.xml"/><Relationship Id="rId1" Type="http://schemas.openxmlformats.org/officeDocument/2006/relationships/slideLayout" Target="../slideLayouts/slideLayout724.xml"/><Relationship Id="rId6" Type="http://schemas.openxmlformats.org/officeDocument/2006/relationships/slideLayout" Target="../slideLayouts/slideLayout729.xml"/><Relationship Id="rId11" Type="http://schemas.openxmlformats.org/officeDocument/2006/relationships/slideLayout" Target="../slideLayouts/slideLayout734.xml"/><Relationship Id="rId5" Type="http://schemas.openxmlformats.org/officeDocument/2006/relationships/slideLayout" Target="../slideLayouts/slideLayout728.xml"/><Relationship Id="rId15" Type="http://schemas.openxmlformats.org/officeDocument/2006/relationships/tags" Target="../tags/tag765.xml"/><Relationship Id="rId10" Type="http://schemas.openxmlformats.org/officeDocument/2006/relationships/slideLayout" Target="../slideLayouts/slideLayout733.xml"/><Relationship Id="rId4" Type="http://schemas.openxmlformats.org/officeDocument/2006/relationships/slideLayout" Target="../slideLayouts/slideLayout727.xml"/><Relationship Id="rId9" Type="http://schemas.openxmlformats.org/officeDocument/2006/relationships/slideLayout" Target="../slideLayouts/slideLayout732.xml"/><Relationship Id="rId14" Type="http://schemas.openxmlformats.org/officeDocument/2006/relationships/theme" Target="../theme/theme61.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744.xml"/><Relationship Id="rId13" Type="http://schemas.openxmlformats.org/officeDocument/2006/relationships/slideLayout" Target="../slideLayouts/slideLayout749.xml"/><Relationship Id="rId3" Type="http://schemas.openxmlformats.org/officeDocument/2006/relationships/slideLayout" Target="../slideLayouts/slideLayout739.xml"/><Relationship Id="rId7" Type="http://schemas.openxmlformats.org/officeDocument/2006/relationships/slideLayout" Target="../slideLayouts/slideLayout743.xml"/><Relationship Id="rId12" Type="http://schemas.openxmlformats.org/officeDocument/2006/relationships/slideLayout" Target="../slideLayouts/slideLayout748.xml"/><Relationship Id="rId2" Type="http://schemas.openxmlformats.org/officeDocument/2006/relationships/slideLayout" Target="../slideLayouts/slideLayout738.xml"/><Relationship Id="rId1" Type="http://schemas.openxmlformats.org/officeDocument/2006/relationships/slideLayout" Target="../slideLayouts/slideLayout737.xml"/><Relationship Id="rId6" Type="http://schemas.openxmlformats.org/officeDocument/2006/relationships/slideLayout" Target="../slideLayouts/slideLayout742.xml"/><Relationship Id="rId11" Type="http://schemas.openxmlformats.org/officeDocument/2006/relationships/slideLayout" Target="../slideLayouts/slideLayout747.xml"/><Relationship Id="rId5" Type="http://schemas.openxmlformats.org/officeDocument/2006/relationships/slideLayout" Target="../slideLayouts/slideLayout741.xml"/><Relationship Id="rId10" Type="http://schemas.openxmlformats.org/officeDocument/2006/relationships/slideLayout" Target="../slideLayouts/slideLayout746.xml"/><Relationship Id="rId4" Type="http://schemas.openxmlformats.org/officeDocument/2006/relationships/slideLayout" Target="../slideLayouts/slideLayout740.xml"/><Relationship Id="rId9" Type="http://schemas.openxmlformats.org/officeDocument/2006/relationships/slideLayout" Target="../slideLayouts/slideLayout745.xml"/><Relationship Id="rId14" Type="http://schemas.openxmlformats.org/officeDocument/2006/relationships/theme" Target="../theme/theme62.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slideLayout" Target="../slideLayouts/slideLayout762.xml"/><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slideLayout" Target="../slideLayouts/slideLayout761.xml"/><Relationship Id="rId2" Type="http://schemas.openxmlformats.org/officeDocument/2006/relationships/slideLayout" Target="../slideLayouts/slideLayout751.xml"/><Relationship Id="rId16" Type="http://schemas.openxmlformats.org/officeDocument/2006/relationships/theme" Target="../theme/theme63.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5" Type="http://schemas.openxmlformats.org/officeDocument/2006/relationships/slideLayout" Target="../slideLayouts/slideLayout76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 Id="rId14" Type="http://schemas.openxmlformats.org/officeDocument/2006/relationships/slideLayout" Target="../slideLayouts/slideLayout763.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72.xml"/><Relationship Id="rId13" Type="http://schemas.openxmlformats.org/officeDocument/2006/relationships/slideLayout" Target="../slideLayouts/slideLayout777.xml"/><Relationship Id="rId3" Type="http://schemas.openxmlformats.org/officeDocument/2006/relationships/slideLayout" Target="../slideLayouts/slideLayout767.xml"/><Relationship Id="rId7" Type="http://schemas.openxmlformats.org/officeDocument/2006/relationships/slideLayout" Target="../slideLayouts/slideLayout771.xml"/><Relationship Id="rId12" Type="http://schemas.openxmlformats.org/officeDocument/2006/relationships/slideLayout" Target="../slideLayouts/slideLayout776.xml"/><Relationship Id="rId17" Type="http://schemas.openxmlformats.org/officeDocument/2006/relationships/tags" Target="../tags/tag770.xml"/><Relationship Id="rId2" Type="http://schemas.openxmlformats.org/officeDocument/2006/relationships/slideLayout" Target="../slideLayouts/slideLayout766.xml"/><Relationship Id="rId16" Type="http://schemas.openxmlformats.org/officeDocument/2006/relationships/tags" Target="../tags/tag769.xml"/><Relationship Id="rId1" Type="http://schemas.openxmlformats.org/officeDocument/2006/relationships/slideLayout" Target="../slideLayouts/slideLayout765.xml"/><Relationship Id="rId6" Type="http://schemas.openxmlformats.org/officeDocument/2006/relationships/slideLayout" Target="../slideLayouts/slideLayout770.xml"/><Relationship Id="rId11" Type="http://schemas.openxmlformats.org/officeDocument/2006/relationships/slideLayout" Target="../slideLayouts/slideLayout775.xml"/><Relationship Id="rId5" Type="http://schemas.openxmlformats.org/officeDocument/2006/relationships/slideLayout" Target="../slideLayouts/slideLayout769.xml"/><Relationship Id="rId15" Type="http://schemas.openxmlformats.org/officeDocument/2006/relationships/tags" Target="../tags/tag768.xml"/><Relationship Id="rId10" Type="http://schemas.openxmlformats.org/officeDocument/2006/relationships/slideLayout" Target="../slideLayouts/slideLayout774.xml"/><Relationship Id="rId4" Type="http://schemas.openxmlformats.org/officeDocument/2006/relationships/slideLayout" Target="../slideLayouts/slideLayout768.xml"/><Relationship Id="rId9" Type="http://schemas.openxmlformats.org/officeDocument/2006/relationships/slideLayout" Target="../slideLayouts/slideLayout773.xml"/><Relationship Id="rId14" Type="http://schemas.openxmlformats.org/officeDocument/2006/relationships/theme" Target="../theme/theme64.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85.xml"/><Relationship Id="rId13" Type="http://schemas.openxmlformats.org/officeDocument/2006/relationships/slideLayout" Target="../slideLayouts/slideLayout790.xml"/><Relationship Id="rId3" Type="http://schemas.openxmlformats.org/officeDocument/2006/relationships/slideLayout" Target="../slideLayouts/slideLayout780.xml"/><Relationship Id="rId7" Type="http://schemas.openxmlformats.org/officeDocument/2006/relationships/slideLayout" Target="../slideLayouts/slideLayout784.xml"/><Relationship Id="rId12" Type="http://schemas.openxmlformats.org/officeDocument/2006/relationships/slideLayout" Target="../slideLayouts/slideLayout789.xml"/><Relationship Id="rId2" Type="http://schemas.openxmlformats.org/officeDocument/2006/relationships/slideLayout" Target="../slideLayouts/slideLayout779.xml"/><Relationship Id="rId1" Type="http://schemas.openxmlformats.org/officeDocument/2006/relationships/slideLayout" Target="../slideLayouts/slideLayout778.xml"/><Relationship Id="rId6" Type="http://schemas.openxmlformats.org/officeDocument/2006/relationships/slideLayout" Target="../slideLayouts/slideLayout783.xml"/><Relationship Id="rId11" Type="http://schemas.openxmlformats.org/officeDocument/2006/relationships/slideLayout" Target="../slideLayouts/slideLayout788.xml"/><Relationship Id="rId5" Type="http://schemas.openxmlformats.org/officeDocument/2006/relationships/slideLayout" Target="../slideLayouts/slideLayout782.xml"/><Relationship Id="rId10" Type="http://schemas.openxmlformats.org/officeDocument/2006/relationships/slideLayout" Target="../slideLayouts/slideLayout787.xml"/><Relationship Id="rId4" Type="http://schemas.openxmlformats.org/officeDocument/2006/relationships/slideLayout" Target="../slideLayouts/slideLayout781.xml"/><Relationship Id="rId9" Type="http://schemas.openxmlformats.org/officeDocument/2006/relationships/slideLayout" Target="../slideLayouts/slideLayout786.xml"/><Relationship Id="rId14" Type="http://schemas.openxmlformats.org/officeDocument/2006/relationships/theme" Target="../theme/theme6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98.xml"/><Relationship Id="rId13" Type="http://schemas.openxmlformats.org/officeDocument/2006/relationships/slideLayout" Target="../slideLayouts/slideLayout803.xml"/><Relationship Id="rId3" Type="http://schemas.openxmlformats.org/officeDocument/2006/relationships/slideLayout" Target="../slideLayouts/slideLayout793.xml"/><Relationship Id="rId7" Type="http://schemas.openxmlformats.org/officeDocument/2006/relationships/slideLayout" Target="../slideLayouts/slideLayout797.xml"/><Relationship Id="rId12" Type="http://schemas.openxmlformats.org/officeDocument/2006/relationships/slideLayout" Target="../slideLayouts/slideLayout802.xml"/><Relationship Id="rId17" Type="http://schemas.openxmlformats.org/officeDocument/2006/relationships/tags" Target="../tags/tag773.xml"/><Relationship Id="rId2" Type="http://schemas.openxmlformats.org/officeDocument/2006/relationships/slideLayout" Target="../slideLayouts/slideLayout792.xml"/><Relationship Id="rId16" Type="http://schemas.openxmlformats.org/officeDocument/2006/relationships/tags" Target="../tags/tag772.xml"/><Relationship Id="rId1" Type="http://schemas.openxmlformats.org/officeDocument/2006/relationships/slideLayout" Target="../slideLayouts/slideLayout791.xml"/><Relationship Id="rId6" Type="http://schemas.openxmlformats.org/officeDocument/2006/relationships/slideLayout" Target="../slideLayouts/slideLayout796.xml"/><Relationship Id="rId11" Type="http://schemas.openxmlformats.org/officeDocument/2006/relationships/slideLayout" Target="../slideLayouts/slideLayout801.xml"/><Relationship Id="rId5" Type="http://schemas.openxmlformats.org/officeDocument/2006/relationships/slideLayout" Target="../slideLayouts/slideLayout795.xml"/><Relationship Id="rId15" Type="http://schemas.openxmlformats.org/officeDocument/2006/relationships/tags" Target="../tags/tag771.xml"/><Relationship Id="rId10" Type="http://schemas.openxmlformats.org/officeDocument/2006/relationships/slideLayout" Target="../slideLayouts/slideLayout800.xml"/><Relationship Id="rId4" Type="http://schemas.openxmlformats.org/officeDocument/2006/relationships/slideLayout" Target="../slideLayouts/slideLayout794.xml"/><Relationship Id="rId9" Type="http://schemas.openxmlformats.org/officeDocument/2006/relationships/slideLayout" Target="../slideLayouts/slideLayout799.xml"/><Relationship Id="rId14" Type="http://schemas.openxmlformats.org/officeDocument/2006/relationships/theme" Target="../theme/theme66.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811.xml"/><Relationship Id="rId13" Type="http://schemas.openxmlformats.org/officeDocument/2006/relationships/slideLayout" Target="../slideLayouts/slideLayout816.xml"/><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slideLayout" Target="../slideLayouts/slideLayout815.xml"/><Relationship Id="rId2" Type="http://schemas.openxmlformats.org/officeDocument/2006/relationships/slideLayout" Target="../slideLayouts/slideLayout805.xml"/><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 Id="rId14" Type="http://schemas.openxmlformats.org/officeDocument/2006/relationships/theme" Target="../theme/theme6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824.xml"/><Relationship Id="rId13" Type="http://schemas.openxmlformats.org/officeDocument/2006/relationships/slideLayout" Target="../slideLayouts/slideLayout829.xml"/><Relationship Id="rId3" Type="http://schemas.openxmlformats.org/officeDocument/2006/relationships/slideLayout" Target="../slideLayouts/slideLayout819.xml"/><Relationship Id="rId7" Type="http://schemas.openxmlformats.org/officeDocument/2006/relationships/slideLayout" Target="../slideLayouts/slideLayout823.xml"/><Relationship Id="rId12" Type="http://schemas.openxmlformats.org/officeDocument/2006/relationships/slideLayout" Target="../slideLayouts/slideLayout828.xml"/><Relationship Id="rId2" Type="http://schemas.openxmlformats.org/officeDocument/2006/relationships/slideLayout" Target="../slideLayouts/slideLayout818.xml"/><Relationship Id="rId1" Type="http://schemas.openxmlformats.org/officeDocument/2006/relationships/slideLayout" Target="../slideLayouts/slideLayout817.xml"/><Relationship Id="rId6" Type="http://schemas.openxmlformats.org/officeDocument/2006/relationships/slideLayout" Target="../slideLayouts/slideLayout822.xml"/><Relationship Id="rId11" Type="http://schemas.openxmlformats.org/officeDocument/2006/relationships/slideLayout" Target="../slideLayouts/slideLayout827.xml"/><Relationship Id="rId5" Type="http://schemas.openxmlformats.org/officeDocument/2006/relationships/slideLayout" Target="../slideLayouts/slideLayout821.xml"/><Relationship Id="rId10" Type="http://schemas.openxmlformats.org/officeDocument/2006/relationships/slideLayout" Target="../slideLayouts/slideLayout826.xml"/><Relationship Id="rId4" Type="http://schemas.openxmlformats.org/officeDocument/2006/relationships/slideLayout" Target="../slideLayouts/slideLayout820.xml"/><Relationship Id="rId9" Type="http://schemas.openxmlformats.org/officeDocument/2006/relationships/slideLayout" Target="../slideLayouts/slideLayout825.xml"/><Relationship Id="rId14" Type="http://schemas.openxmlformats.org/officeDocument/2006/relationships/theme" Target="../theme/theme6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837.xml"/><Relationship Id="rId13" Type="http://schemas.openxmlformats.org/officeDocument/2006/relationships/slideLayout" Target="../slideLayouts/slideLayout842.xml"/><Relationship Id="rId3" Type="http://schemas.openxmlformats.org/officeDocument/2006/relationships/slideLayout" Target="../slideLayouts/slideLayout832.xml"/><Relationship Id="rId7" Type="http://schemas.openxmlformats.org/officeDocument/2006/relationships/slideLayout" Target="../slideLayouts/slideLayout836.xml"/><Relationship Id="rId12" Type="http://schemas.openxmlformats.org/officeDocument/2006/relationships/slideLayout" Target="../slideLayouts/slideLayout841.xml"/><Relationship Id="rId2" Type="http://schemas.openxmlformats.org/officeDocument/2006/relationships/slideLayout" Target="../slideLayouts/slideLayout831.xml"/><Relationship Id="rId1" Type="http://schemas.openxmlformats.org/officeDocument/2006/relationships/slideLayout" Target="../slideLayouts/slideLayout830.xml"/><Relationship Id="rId6" Type="http://schemas.openxmlformats.org/officeDocument/2006/relationships/slideLayout" Target="../slideLayouts/slideLayout835.xml"/><Relationship Id="rId11" Type="http://schemas.openxmlformats.org/officeDocument/2006/relationships/slideLayout" Target="../slideLayouts/slideLayout840.xml"/><Relationship Id="rId5" Type="http://schemas.openxmlformats.org/officeDocument/2006/relationships/slideLayout" Target="../slideLayouts/slideLayout834.xml"/><Relationship Id="rId10" Type="http://schemas.openxmlformats.org/officeDocument/2006/relationships/slideLayout" Target="../slideLayouts/slideLayout839.xml"/><Relationship Id="rId4" Type="http://schemas.openxmlformats.org/officeDocument/2006/relationships/slideLayout" Target="../slideLayouts/slideLayout833.xml"/><Relationship Id="rId9" Type="http://schemas.openxmlformats.org/officeDocument/2006/relationships/slideLayout" Target="../slideLayouts/slideLayout838.xml"/><Relationship Id="rId14" Type="http://schemas.openxmlformats.org/officeDocument/2006/relationships/theme" Target="../theme/theme69.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850.xml"/><Relationship Id="rId13" Type="http://schemas.openxmlformats.org/officeDocument/2006/relationships/slideLayout" Target="../slideLayouts/slideLayout855.xml"/><Relationship Id="rId3" Type="http://schemas.openxmlformats.org/officeDocument/2006/relationships/slideLayout" Target="../slideLayouts/slideLayout845.xml"/><Relationship Id="rId7" Type="http://schemas.openxmlformats.org/officeDocument/2006/relationships/slideLayout" Target="../slideLayouts/slideLayout849.xml"/><Relationship Id="rId12" Type="http://schemas.openxmlformats.org/officeDocument/2006/relationships/slideLayout" Target="../slideLayouts/slideLayout854.xml"/><Relationship Id="rId2" Type="http://schemas.openxmlformats.org/officeDocument/2006/relationships/slideLayout" Target="../slideLayouts/slideLayout844.xml"/><Relationship Id="rId1" Type="http://schemas.openxmlformats.org/officeDocument/2006/relationships/slideLayout" Target="../slideLayouts/slideLayout843.xml"/><Relationship Id="rId6" Type="http://schemas.openxmlformats.org/officeDocument/2006/relationships/slideLayout" Target="../slideLayouts/slideLayout848.xml"/><Relationship Id="rId11" Type="http://schemas.openxmlformats.org/officeDocument/2006/relationships/slideLayout" Target="../slideLayouts/slideLayout853.xml"/><Relationship Id="rId5" Type="http://schemas.openxmlformats.org/officeDocument/2006/relationships/slideLayout" Target="../slideLayouts/slideLayout847.xml"/><Relationship Id="rId10" Type="http://schemas.openxmlformats.org/officeDocument/2006/relationships/slideLayout" Target="../slideLayouts/slideLayout852.xml"/><Relationship Id="rId4" Type="http://schemas.openxmlformats.org/officeDocument/2006/relationships/slideLayout" Target="../slideLayouts/slideLayout846.xml"/><Relationship Id="rId9" Type="http://schemas.openxmlformats.org/officeDocument/2006/relationships/slideLayout" Target="../slideLayouts/slideLayout851.xml"/><Relationship Id="rId14" Type="http://schemas.openxmlformats.org/officeDocument/2006/relationships/theme" Target="../theme/theme70.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slideLayout" Target="../slideLayouts/slideLayout868.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 Id="rId14" Type="http://schemas.openxmlformats.org/officeDocument/2006/relationships/theme" Target="../theme/theme71.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876.xml"/><Relationship Id="rId3" Type="http://schemas.openxmlformats.org/officeDocument/2006/relationships/slideLayout" Target="../slideLayouts/slideLayout871.xml"/><Relationship Id="rId7" Type="http://schemas.openxmlformats.org/officeDocument/2006/relationships/slideLayout" Target="../slideLayouts/slideLayout875.xml"/><Relationship Id="rId12" Type="http://schemas.openxmlformats.org/officeDocument/2006/relationships/theme" Target="../theme/theme72.xml"/><Relationship Id="rId2" Type="http://schemas.openxmlformats.org/officeDocument/2006/relationships/slideLayout" Target="../slideLayouts/slideLayout870.xml"/><Relationship Id="rId1" Type="http://schemas.openxmlformats.org/officeDocument/2006/relationships/slideLayout" Target="../slideLayouts/slideLayout869.xml"/><Relationship Id="rId6" Type="http://schemas.openxmlformats.org/officeDocument/2006/relationships/slideLayout" Target="../slideLayouts/slideLayout874.xml"/><Relationship Id="rId11" Type="http://schemas.openxmlformats.org/officeDocument/2006/relationships/slideLayout" Target="../slideLayouts/slideLayout879.xml"/><Relationship Id="rId5" Type="http://schemas.openxmlformats.org/officeDocument/2006/relationships/slideLayout" Target="../slideLayouts/slideLayout873.xml"/><Relationship Id="rId10" Type="http://schemas.openxmlformats.org/officeDocument/2006/relationships/slideLayout" Target="../slideLayouts/slideLayout878.xml"/><Relationship Id="rId4" Type="http://schemas.openxmlformats.org/officeDocument/2006/relationships/slideLayout" Target="../slideLayouts/slideLayout872.xml"/><Relationship Id="rId9" Type="http://schemas.openxmlformats.org/officeDocument/2006/relationships/slideLayout" Target="../slideLayouts/slideLayout877.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887.xml"/><Relationship Id="rId13" Type="http://schemas.openxmlformats.org/officeDocument/2006/relationships/slideLayout" Target="../slideLayouts/slideLayout892.xml"/><Relationship Id="rId3" Type="http://schemas.openxmlformats.org/officeDocument/2006/relationships/slideLayout" Target="../slideLayouts/slideLayout882.xml"/><Relationship Id="rId7" Type="http://schemas.openxmlformats.org/officeDocument/2006/relationships/slideLayout" Target="../slideLayouts/slideLayout886.xml"/><Relationship Id="rId12" Type="http://schemas.openxmlformats.org/officeDocument/2006/relationships/slideLayout" Target="../slideLayouts/slideLayout891.xml"/><Relationship Id="rId2" Type="http://schemas.openxmlformats.org/officeDocument/2006/relationships/slideLayout" Target="../slideLayouts/slideLayout881.xml"/><Relationship Id="rId1" Type="http://schemas.openxmlformats.org/officeDocument/2006/relationships/slideLayout" Target="../slideLayouts/slideLayout880.xml"/><Relationship Id="rId6" Type="http://schemas.openxmlformats.org/officeDocument/2006/relationships/slideLayout" Target="../slideLayouts/slideLayout885.xml"/><Relationship Id="rId11" Type="http://schemas.openxmlformats.org/officeDocument/2006/relationships/slideLayout" Target="../slideLayouts/slideLayout890.xml"/><Relationship Id="rId5" Type="http://schemas.openxmlformats.org/officeDocument/2006/relationships/slideLayout" Target="../slideLayouts/slideLayout884.xml"/><Relationship Id="rId10" Type="http://schemas.openxmlformats.org/officeDocument/2006/relationships/slideLayout" Target="../slideLayouts/slideLayout889.xml"/><Relationship Id="rId4" Type="http://schemas.openxmlformats.org/officeDocument/2006/relationships/slideLayout" Target="../slideLayouts/slideLayout883.xml"/><Relationship Id="rId9" Type="http://schemas.openxmlformats.org/officeDocument/2006/relationships/slideLayout" Target="../slideLayouts/slideLayout888.xml"/><Relationship Id="rId14" Type="http://schemas.openxmlformats.org/officeDocument/2006/relationships/theme" Target="../theme/theme73.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900.xml"/><Relationship Id="rId13" Type="http://schemas.openxmlformats.org/officeDocument/2006/relationships/slideLayout" Target="../slideLayouts/slideLayout905.xml"/><Relationship Id="rId3" Type="http://schemas.openxmlformats.org/officeDocument/2006/relationships/slideLayout" Target="../slideLayouts/slideLayout895.xml"/><Relationship Id="rId7" Type="http://schemas.openxmlformats.org/officeDocument/2006/relationships/slideLayout" Target="../slideLayouts/slideLayout899.xml"/><Relationship Id="rId12" Type="http://schemas.openxmlformats.org/officeDocument/2006/relationships/slideLayout" Target="../slideLayouts/slideLayout904.xml"/><Relationship Id="rId2" Type="http://schemas.openxmlformats.org/officeDocument/2006/relationships/slideLayout" Target="../slideLayouts/slideLayout894.xml"/><Relationship Id="rId1" Type="http://schemas.openxmlformats.org/officeDocument/2006/relationships/slideLayout" Target="../slideLayouts/slideLayout893.xml"/><Relationship Id="rId6" Type="http://schemas.openxmlformats.org/officeDocument/2006/relationships/slideLayout" Target="../slideLayouts/slideLayout898.xml"/><Relationship Id="rId11" Type="http://schemas.openxmlformats.org/officeDocument/2006/relationships/slideLayout" Target="../slideLayouts/slideLayout903.xml"/><Relationship Id="rId5" Type="http://schemas.openxmlformats.org/officeDocument/2006/relationships/slideLayout" Target="../slideLayouts/slideLayout897.xml"/><Relationship Id="rId10" Type="http://schemas.openxmlformats.org/officeDocument/2006/relationships/slideLayout" Target="../slideLayouts/slideLayout902.xml"/><Relationship Id="rId4" Type="http://schemas.openxmlformats.org/officeDocument/2006/relationships/slideLayout" Target="../slideLayouts/slideLayout896.xml"/><Relationship Id="rId9" Type="http://schemas.openxmlformats.org/officeDocument/2006/relationships/slideLayout" Target="../slideLayouts/slideLayout901.xml"/><Relationship Id="rId14" Type="http://schemas.openxmlformats.org/officeDocument/2006/relationships/theme" Target="../theme/theme74.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913.xml"/><Relationship Id="rId3" Type="http://schemas.openxmlformats.org/officeDocument/2006/relationships/slideLayout" Target="../slideLayouts/slideLayout908.xml"/><Relationship Id="rId7" Type="http://schemas.openxmlformats.org/officeDocument/2006/relationships/slideLayout" Target="../slideLayouts/slideLayout912.xml"/><Relationship Id="rId12" Type="http://schemas.openxmlformats.org/officeDocument/2006/relationships/theme" Target="../theme/theme75.xml"/><Relationship Id="rId2" Type="http://schemas.openxmlformats.org/officeDocument/2006/relationships/slideLayout" Target="../slideLayouts/slideLayout907.xml"/><Relationship Id="rId1" Type="http://schemas.openxmlformats.org/officeDocument/2006/relationships/slideLayout" Target="../slideLayouts/slideLayout906.xml"/><Relationship Id="rId6" Type="http://schemas.openxmlformats.org/officeDocument/2006/relationships/slideLayout" Target="../slideLayouts/slideLayout911.xml"/><Relationship Id="rId11" Type="http://schemas.openxmlformats.org/officeDocument/2006/relationships/slideLayout" Target="../slideLayouts/slideLayout916.xml"/><Relationship Id="rId5" Type="http://schemas.openxmlformats.org/officeDocument/2006/relationships/slideLayout" Target="../slideLayouts/slideLayout910.xml"/><Relationship Id="rId10" Type="http://schemas.openxmlformats.org/officeDocument/2006/relationships/slideLayout" Target="../slideLayouts/slideLayout915.xml"/><Relationship Id="rId4" Type="http://schemas.openxmlformats.org/officeDocument/2006/relationships/slideLayout" Target="../slideLayouts/slideLayout909.xml"/><Relationship Id="rId9" Type="http://schemas.openxmlformats.org/officeDocument/2006/relationships/slideLayout" Target="../slideLayouts/slideLayout91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924.xml"/><Relationship Id="rId13" Type="http://schemas.openxmlformats.org/officeDocument/2006/relationships/slideLayout" Target="../slideLayouts/slideLayout929.xml"/><Relationship Id="rId3" Type="http://schemas.openxmlformats.org/officeDocument/2006/relationships/slideLayout" Target="../slideLayouts/slideLayout919.xml"/><Relationship Id="rId7" Type="http://schemas.openxmlformats.org/officeDocument/2006/relationships/slideLayout" Target="../slideLayouts/slideLayout923.xml"/><Relationship Id="rId12" Type="http://schemas.openxmlformats.org/officeDocument/2006/relationships/slideLayout" Target="../slideLayouts/slideLayout928.xml"/><Relationship Id="rId17" Type="http://schemas.openxmlformats.org/officeDocument/2006/relationships/tags" Target="../tags/tag776.xml"/><Relationship Id="rId2" Type="http://schemas.openxmlformats.org/officeDocument/2006/relationships/slideLayout" Target="../slideLayouts/slideLayout918.xml"/><Relationship Id="rId16" Type="http://schemas.openxmlformats.org/officeDocument/2006/relationships/tags" Target="../tags/tag775.xml"/><Relationship Id="rId1" Type="http://schemas.openxmlformats.org/officeDocument/2006/relationships/slideLayout" Target="../slideLayouts/slideLayout917.xml"/><Relationship Id="rId6" Type="http://schemas.openxmlformats.org/officeDocument/2006/relationships/slideLayout" Target="../slideLayouts/slideLayout922.xml"/><Relationship Id="rId11" Type="http://schemas.openxmlformats.org/officeDocument/2006/relationships/slideLayout" Target="../slideLayouts/slideLayout927.xml"/><Relationship Id="rId5" Type="http://schemas.openxmlformats.org/officeDocument/2006/relationships/slideLayout" Target="../slideLayouts/slideLayout921.xml"/><Relationship Id="rId15" Type="http://schemas.openxmlformats.org/officeDocument/2006/relationships/tags" Target="../tags/tag774.xml"/><Relationship Id="rId10" Type="http://schemas.openxmlformats.org/officeDocument/2006/relationships/slideLayout" Target="../slideLayouts/slideLayout926.xml"/><Relationship Id="rId4" Type="http://schemas.openxmlformats.org/officeDocument/2006/relationships/slideLayout" Target="../slideLayouts/slideLayout920.xml"/><Relationship Id="rId9" Type="http://schemas.openxmlformats.org/officeDocument/2006/relationships/slideLayout" Target="../slideLayouts/slideLayout925.xml"/><Relationship Id="rId14" Type="http://schemas.openxmlformats.org/officeDocument/2006/relationships/theme" Target="../theme/theme76.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937.xml"/><Relationship Id="rId13" Type="http://schemas.openxmlformats.org/officeDocument/2006/relationships/slideLayout" Target="../slideLayouts/slideLayout942.xml"/><Relationship Id="rId3" Type="http://schemas.openxmlformats.org/officeDocument/2006/relationships/slideLayout" Target="../slideLayouts/slideLayout932.xml"/><Relationship Id="rId7" Type="http://schemas.openxmlformats.org/officeDocument/2006/relationships/slideLayout" Target="../slideLayouts/slideLayout936.xml"/><Relationship Id="rId12" Type="http://schemas.openxmlformats.org/officeDocument/2006/relationships/slideLayout" Target="../slideLayouts/slideLayout941.xml"/><Relationship Id="rId2" Type="http://schemas.openxmlformats.org/officeDocument/2006/relationships/slideLayout" Target="../slideLayouts/slideLayout931.xml"/><Relationship Id="rId1" Type="http://schemas.openxmlformats.org/officeDocument/2006/relationships/slideLayout" Target="../slideLayouts/slideLayout930.xml"/><Relationship Id="rId6" Type="http://schemas.openxmlformats.org/officeDocument/2006/relationships/slideLayout" Target="../slideLayouts/slideLayout935.xml"/><Relationship Id="rId11" Type="http://schemas.openxmlformats.org/officeDocument/2006/relationships/slideLayout" Target="../slideLayouts/slideLayout940.xml"/><Relationship Id="rId5" Type="http://schemas.openxmlformats.org/officeDocument/2006/relationships/slideLayout" Target="../slideLayouts/slideLayout934.xml"/><Relationship Id="rId10" Type="http://schemas.openxmlformats.org/officeDocument/2006/relationships/slideLayout" Target="../slideLayouts/slideLayout939.xml"/><Relationship Id="rId4" Type="http://schemas.openxmlformats.org/officeDocument/2006/relationships/slideLayout" Target="../slideLayouts/slideLayout933.xml"/><Relationship Id="rId9" Type="http://schemas.openxmlformats.org/officeDocument/2006/relationships/slideLayout" Target="../slideLayouts/slideLayout938.xml"/><Relationship Id="rId14" Type="http://schemas.openxmlformats.org/officeDocument/2006/relationships/theme" Target="../theme/theme77.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950.xml"/><Relationship Id="rId13" Type="http://schemas.openxmlformats.org/officeDocument/2006/relationships/slideLayout" Target="../slideLayouts/slideLayout955.xml"/><Relationship Id="rId3" Type="http://schemas.openxmlformats.org/officeDocument/2006/relationships/slideLayout" Target="../slideLayouts/slideLayout945.xml"/><Relationship Id="rId7" Type="http://schemas.openxmlformats.org/officeDocument/2006/relationships/slideLayout" Target="../slideLayouts/slideLayout949.xml"/><Relationship Id="rId12" Type="http://schemas.openxmlformats.org/officeDocument/2006/relationships/slideLayout" Target="../slideLayouts/slideLayout954.xml"/><Relationship Id="rId2" Type="http://schemas.openxmlformats.org/officeDocument/2006/relationships/slideLayout" Target="../slideLayouts/slideLayout944.xml"/><Relationship Id="rId1" Type="http://schemas.openxmlformats.org/officeDocument/2006/relationships/slideLayout" Target="../slideLayouts/slideLayout943.xml"/><Relationship Id="rId6" Type="http://schemas.openxmlformats.org/officeDocument/2006/relationships/slideLayout" Target="../slideLayouts/slideLayout948.xml"/><Relationship Id="rId11" Type="http://schemas.openxmlformats.org/officeDocument/2006/relationships/slideLayout" Target="../slideLayouts/slideLayout953.xml"/><Relationship Id="rId5" Type="http://schemas.openxmlformats.org/officeDocument/2006/relationships/slideLayout" Target="../slideLayouts/slideLayout947.xml"/><Relationship Id="rId10" Type="http://schemas.openxmlformats.org/officeDocument/2006/relationships/slideLayout" Target="../slideLayouts/slideLayout952.xml"/><Relationship Id="rId4" Type="http://schemas.openxmlformats.org/officeDocument/2006/relationships/slideLayout" Target="../slideLayouts/slideLayout946.xml"/><Relationship Id="rId9" Type="http://schemas.openxmlformats.org/officeDocument/2006/relationships/slideLayout" Target="../slideLayouts/slideLayout951.xml"/><Relationship Id="rId14" Type="http://schemas.openxmlformats.org/officeDocument/2006/relationships/theme" Target="../theme/theme78.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963.xml"/><Relationship Id="rId13" Type="http://schemas.openxmlformats.org/officeDocument/2006/relationships/slideLayout" Target="../slideLayouts/slideLayout968.xml"/><Relationship Id="rId3" Type="http://schemas.openxmlformats.org/officeDocument/2006/relationships/slideLayout" Target="../slideLayouts/slideLayout958.xml"/><Relationship Id="rId7" Type="http://schemas.openxmlformats.org/officeDocument/2006/relationships/slideLayout" Target="../slideLayouts/slideLayout962.xml"/><Relationship Id="rId12" Type="http://schemas.openxmlformats.org/officeDocument/2006/relationships/slideLayout" Target="../slideLayouts/slideLayout967.xml"/><Relationship Id="rId17" Type="http://schemas.openxmlformats.org/officeDocument/2006/relationships/tags" Target="../tags/tag779.xml"/><Relationship Id="rId2" Type="http://schemas.openxmlformats.org/officeDocument/2006/relationships/slideLayout" Target="../slideLayouts/slideLayout957.xml"/><Relationship Id="rId16" Type="http://schemas.openxmlformats.org/officeDocument/2006/relationships/tags" Target="../tags/tag778.xml"/><Relationship Id="rId1" Type="http://schemas.openxmlformats.org/officeDocument/2006/relationships/slideLayout" Target="../slideLayouts/slideLayout956.xml"/><Relationship Id="rId6" Type="http://schemas.openxmlformats.org/officeDocument/2006/relationships/slideLayout" Target="../slideLayouts/slideLayout961.xml"/><Relationship Id="rId11" Type="http://schemas.openxmlformats.org/officeDocument/2006/relationships/slideLayout" Target="../slideLayouts/slideLayout966.xml"/><Relationship Id="rId5" Type="http://schemas.openxmlformats.org/officeDocument/2006/relationships/slideLayout" Target="../slideLayouts/slideLayout960.xml"/><Relationship Id="rId15" Type="http://schemas.openxmlformats.org/officeDocument/2006/relationships/tags" Target="../tags/tag777.xml"/><Relationship Id="rId10" Type="http://schemas.openxmlformats.org/officeDocument/2006/relationships/slideLayout" Target="../slideLayouts/slideLayout965.xml"/><Relationship Id="rId4" Type="http://schemas.openxmlformats.org/officeDocument/2006/relationships/slideLayout" Target="../slideLayouts/slideLayout959.xml"/><Relationship Id="rId9" Type="http://schemas.openxmlformats.org/officeDocument/2006/relationships/slideLayout" Target="../slideLayouts/slideLayout964.xml"/><Relationship Id="rId14" Type="http://schemas.openxmlformats.org/officeDocument/2006/relationships/theme" Target="../theme/theme7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976.xml"/><Relationship Id="rId13" Type="http://schemas.openxmlformats.org/officeDocument/2006/relationships/slideLayout" Target="../slideLayouts/slideLayout981.xml"/><Relationship Id="rId3" Type="http://schemas.openxmlformats.org/officeDocument/2006/relationships/slideLayout" Target="../slideLayouts/slideLayout971.xml"/><Relationship Id="rId7" Type="http://schemas.openxmlformats.org/officeDocument/2006/relationships/slideLayout" Target="../slideLayouts/slideLayout975.xml"/><Relationship Id="rId12" Type="http://schemas.openxmlformats.org/officeDocument/2006/relationships/slideLayout" Target="../slideLayouts/slideLayout980.xml"/><Relationship Id="rId2" Type="http://schemas.openxmlformats.org/officeDocument/2006/relationships/slideLayout" Target="../slideLayouts/slideLayout970.xml"/><Relationship Id="rId1" Type="http://schemas.openxmlformats.org/officeDocument/2006/relationships/slideLayout" Target="../slideLayouts/slideLayout969.xml"/><Relationship Id="rId6" Type="http://schemas.openxmlformats.org/officeDocument/2006/relationships/slideLayout" Target="../slideLayouts/slideLayout974.xml"/><Relationship Id="rId11" Type="http://schemas.openxmlformats.org/officeDocument/2006/relationships/slideLayout" Target="../slideLayouts/slideLayout979.xml"/><Relationship Id="rId5" Type="http://schemas.openxmlformats.org/officeDocument/2006/relationships/slideLayout" Target="../slideLayouts/slideLayout973.xml"/><Relationship Id="rId10" Type="http://schemas.openxmlformats.org/officeDocument/2006/relationships/slideLayout" Target="../slideLayouts/slideLayout978.xml"/><Relationship Id="rId4" Type="http://schemas.openxmlformats.org/officeDocument/2006/relationships/slideLayout" Target="../slideLayouts/slideLayout972.xml"/><Relationship Id="rId9" Type="http://schemas.openxmlformats.org/officeDocument/2006/relationships/slideLayout" Target="../slideLayouts/slideLayout977.xml"/><Relationship Id="rId14" Type="http://schemas.openxmlformats.org/officeDocument/2006/relationships/theme" Target="../theme/theme80.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984.xml"/><Relationship Id="rId7" Type="http://schemas.openxmlformats.org/officeDocument/2006/relationships/theme" Target="../theme/theme81.xml"/><Relationship Id="rId2" Type="http://schemas.openxmlformats.org/officeDocument/2006/relationships/slideLayout" Target="../slideLayouts/slideLayout983.xml"/><Relationship Id="rId1" Type="http://schemas.openxmlformats.org/officeDocument/2006/relationships/slideLayout" Target="../slideLayouts/slideLayout982.xml"/><Relationship Id="rId6" Type="http://schemas.openxmlformats.org/officeDocument/2006/relationships/slideLayout" Target="../slideLayouts/slideLayout987.xml"/><Relationship Id="rId5" Type="http://schemas.openxmlformats.org/officeDocument/2006/relationships/slideLayout" Target="../slideLayouts/slideLayout986.xml"/><Relationship Id="rId4" Type="http://schemas.openxmlformats.org/officeDocument/2006/relationships/slideLayout" Target="../slideLayouts/slideLayout985.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995.xml"/><Relationship Id="rId13" Type="http://schemas.openxmlformats.org/officeDocument/2006/relationships/theme" Target="../theme/theme82.xml"/><Relationship Id="rId3" Type="http://schemas.openxmlformats.org/officeDocument/2006/relationships/slideLayout" Target="../slideLayouts/slideLayout990.xml"/><Relationship Id="rId7" Type="http://schemas.openxmlformats.org/officeDocument/2006/relationships/slideLayout" Target="../slideLayouts/slideLayout994.xml"/><Relationship Id="rId12" Type="http://schemas.openxmlformats.org/officeDocument/2006/relationships/slideLayout" Target="../slideLayouts/slideLayout999.xml"/><Relationship Id="rId2" Type="http://schemas.openxmlformats.org/officeDocument/2006/relationships/slideLayout" Target="../slideLayouts/slideLayout989.xml"/><Relationship Id="rId1" Type="http://schemas.openxmlformats.org/officeDocument/2006/relationships/slideLayout" Target="../slideLayouts/slideLayout988.xml"/><Relationship Id="rId6" Type="http://schemas.openxmlformats.org/officeDocument/2006/relationships/slideLayout" Target="../slideLayouts/slideLayout993.xml"/><Relationship Id="rId11" Type="http://schemas.openxmlformats.org/officeDocument/2006/relationships/slideLayout" Target="../slideLayouts/slideLayout998.xml"/><Relationship Id="rId5" Type="http://schemas.openxmlformats.org/officeDocument/2006/relationships/slideLayout" Target="../slideLayouts/slideLayout992.xml"/><Relationship Id="rId10" Type="http://schemas.openxmlformats.org/officeDocument/2006/relationships/slideLayout" Target="../slideLayouts/slideLayout997.xml"/><Relationship Id="rId4" Type="http://schemas.openxmlformats.org/officeDocument/2006/relationships/slideLayout" Target="../slideLayouts/slideLayout991.xml"/><Relationship Id="rId9" Type="http://schemas.openxmlformats.org/officeDocument/2006/relationships/slideLayout" Target="../slideLayouts/slideLayout996.xml"/></Relationships>
</file>

<file path=ppt/slideMasters/_rels/slideMaster83.xml.rels><?xml version="1.0" encoding="UTF-8" standalone="yes"?>
<Relationships xmlns="http://schemas.openxmlformats.org/package/2006/relationships"><Relationship Id="rId8" Type="http://schemas.openxmlformats.org/officeDocument/2006/relationships/tags" Target="../tags/tag782.xml"/><Relationship Id="rId3" Type="http://schemas.openxmlformats.org/officeDocument/2006/relationships/slideLayout" Target="../slideLayouts/slideLayout1002.xml"/><Relationship Id="rId7" Type="http://schemas.openxmlformats.org/officeDocument/2006/relationships/tags" Target="../tags/tag781.xml"/><Relationship Id="rId2" Type="http://schemas.openxmlformats.org/officeDocument/2006/relationships/slideLayout" Target="../slideLayouts/slideLayout1001.xml"/><Relationship Id="rId1" Type="http://schemas.openxmlformats.org/officeDocument/2006/relationships/slideLayout" Target="../slideLayouts/slideLayout1000.xml"/><Relationship Id="rId6" Type="http://schemas.openxmlformats.org/officeDocument/2006/relationships/tags" Target="../tags/tag780.xml"/><Relationship Id="rId5" Type="http://schemas.openxmlformats.org/officeDocument/2006/relationships/theme" Target="../theme/theme83.xml"/><Relationship Id="rId4" Type="http://schemas.openxmlformats.org/officeDocument/2006/relationships/slideLayout" Target="../slideLayouts/slideLayout1003.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1011.xml"/><Relationship Id="rId3" Type="http://schemas.openxmlformats.org/officeDocument/2006/relationships/slideLayout" Target="../slideLayouts/slideLayout1006.xml"/><Relationship Id="rId7" Type="http://schemas.openxmlformats.org/officeDocument/2006/relationships/slideLayout" Target="../slideLayouts/slideLayout1010.xml"/><Relationship Id="rId12" Type="http://schemas.openxmlformats.org/officeDocument/2006/relationships/theme" Target="../theme/theme84.xml"/><Relationship Id="rId2" Type="http://schemas.openxmlformats.org/officeDocument/2006/relationships/slideLayout" Target="../slideLayouts/slideLayout1005.xml"/><Relationship Id="rId1" Type="http://schemas.openxmlformats.org/officeDocument/2006/relationships/slideLayout" Target="../slideLayouts/slideLayout1004.xml"/><Relationship Id="rId6" Type="http://schemas.openxmlformats.org/officeDocument/2006/relationships/slideLayout" Target="../slideLayouts/slideLayout1009.xml"/><Relationship Id="rId11" Type="http://schemas.openxmlformats.org/officeDocument/2006/relationships/slideLayout" Target="../slideLayouts/slideLayout1014.xml"/><Relationship Id="rId5" Type="http://schemas.openxmlformats.org/officeDocument/2006/relationships/slideLayout" Target="../slideLayouts/slideLayout1008.xml"/><Relationship Id="rId10" Type="http://schemas.openxmlformats.org/officeDocument/2006/relationships/slideLayout" Target="../slideLayouts/slideLayout1013.xml"/><Relationship Id="rId4" Type="http://schemas.openxmlformats.org/officeDocument/2006/relationships/slideLayout" Target="../slideLayouts/slideLayout1007.xml"/><Relationship Id="rId9" Type="http://schemas.openxmlformats.org/officeDocument/2006/relationships/slideLayout" Target="../slideLayouts/slideLayout10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5553294C-017F-014F-910B-E636BFD7CEBA}"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p>
        </p:txBody>
      </p:sp>
    </p:spTree>
  </p:cSld>
  <p:clrMap bg1="lt1" tx1="dk1" bg2="lt2" tx2="dk2" accent1="accent1" accent2="accent2" accent3="accent3" accent4="accent4" accent5="accent5" accent6="accent6" hlink="hlink" folHlink="folHlink"/>
  <p:sldLayoutIdLst>
    <p:sldLayoutId id="2147548011" r:id="rId1"/>
    <p:sldLayoutId id="2147548012" r:id="rId2"/>
    <p:sldLayoutId id="2147548013" r:id="rId3"/>
    <p:sldLayoutId id="2147548014" r:id="rId4"/>
    <p:sldLayoutId id="2147548015" r:id="rId5"/>
    <p:sldLayoutId id="2147548016" r:id="rId6"/>
    <p:sldLayoutId id="2147548017" r:id="rId7"/>
    <p:sldLayoutId id="2147548018" r:id="rId8"/>
    <p:sldLayoutId id="2147548019" r:id="rId9"/>
    <p:sldLayoutId id="2147548020" r:id="rId10"/>
    <p:sldLayoutId id="2147548021" r:id="rId11"/>
    <p:sldLayoutId id="2147548022" r:id="rId12"/>
    <p:sldLayoutId id="2147548023"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custDataLst>
              <p:tags r:id="rId15"/>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custDataLst>
              <p:tags r:id="rId16"/>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custDataLst>
              <p:tags r:id="rId17"/>
            </p:custDataLst>
          </p:nvPr>
        </p:nvSpPr>
        <p:spPr>
          <a:xfrm>
            <a:off x="457200" y="6356350"/>
            <a:ext cx="2133600" cy="365125"/>
          </a:xfrm>
          <a:prstGeom prst="rect">
            <a:avLst/>
          </a:prstGeom>
        </p:spPr>
        <p:txBody>
          <a:bodyPr vert="horz" wrap="square" lIns="91320" tIns="45663" rIns="91320" bIns="45663" numCol="1" anchor="ctr" anchorCtr="0" compatLnSpc="1">
            <a:prstTxWarp prst="textNoShape">
              <a:avLst/>
            </a:prstTxWarp>
          </a:bodyPr>
          <a:lstStyle>
            <a:lvl1pPr>
              <a:defRPr>
                <a:solidFill>
                  <a:srgbClr val="898989"/>
                </a:solidFill>
              </a:defRPr>
            </a:lvl1pPr>
          </a:lstStyle>
          <a:p>
            <a:fld id="{0DA601B0-592C-1549-BE2E-9FDD4EF97E09}" type="datetime1">
              <a:rPr lang="en-US" altLang="en-US" smtClean="0"/>
              <a:t>2/6/26</a:t>
            </a:fld>
            <a:endParaRPr lang="en-US" altLang="en-US"/>
          </a:p>
        </p:txBody>
      </p:sp>
      <p:sp>
        <p:nvSpPr>
          <p:cNvPr id="5" name="Footer Placeholder 4"/>
          <p:cNvSpPr>
            <a:spLocks noGrp="1"/>
          </p:cNvSpPr>
          <p:nvPr>
            <p:ph type="ftr" sz="quarter" idx="3"/>
            <p:custDataLst>
              <p:tags r:id="rId18"/>
            </p:custDataLst>
          </p:nvPr>
        </p:nvSpPr>
        <p:spPr>
          <a:xfrm>
            <a:off x="3124200" y="6356350"/>
            <a:ext cx="2895600" cy="365125"/>
          </a:xfrm>
          <a:prstGeom prst="rect">
            <a:avLst/>
          </a:prstGeom>
        </p:spPr>
        <p:txBody>
          <a:bodyPr vert="horz" lIns="91320" tIns="45663" rIns="91320" bIns="45663" rtlCol="0" anchor="ctr"/>
          <a:lstStyle>
            <a:lvl1pPr algn="ctr">
              <a:defRPr sz="1200">
                <a:solidFill>
                  <a:schemeClr val="tx1">
                    <a:tint val="75000"/>
                  </a:schemeClr>
                </a:solidFill>
                <a:latin typeface="Arial" pitchFamily="-110" charset="0"/>
                <a:ea typeface="ＭＳ Ｐゴシック" pitchFamily="-110" charset="-128"/>
                <a:cs typeface="ＭＳ Ｐゴシック" pitchFamily="-110" charset="-128"/>
              </a:defRPr>
            </a:lvl1pPr>
          </a:lstStyle>
          <a:p>
            <a:pPr>
              <a:defRPr/>
            </a:pPr>
            <a:endParaRPr lang="en-US"/>
          </a:p>
        </p:txBody>
      </p:sp>
      <p:sp>
        <p:nvSpPr>
          <p:cNvPr id="6" name="Slide Number Placeholder 5"/>
          <p:cNvSpPr>
            <a:spLocks noGrp="1"/>
          </p:cNvSpPr>
          <p:nvPr>
            <p:ph type="sldNum" sz="quarter" idx="4"/>
            <p:custDataLst>
              <p:tags r:id="rId19"/>
            </p:custDataLst>
          </p:nvPr>
        </p:nvSpPr>
        <p:spPr>
          <a:xfrm>
            <a:off x="6553200" y="6356350"/>
            <a:ext cx="2133600" cy="365125"/>
          </a:xfrm>
          <a:prstGeom prst="rect">
            <a:avLst/>
          </a:prstGeom>
        </p:spPr>
        <p:txBody>
          <a:bodyPr vert="horz" wrap="square" lIns="91320" tIns="45663" rIns="91320" bIns="45663" numCol="1" anchor="ctr" anchorCtr="0" compatLnSpc="1">
            <a:prstTxWarp prst="textNoShape">
              <a:avLst/>
            </a:prstTxWarp>
          </a:bodyPr>
          <a:lstStyle>
            <a:lvl1pPr algn="r">
              <a:defRPr>
                <a:solidFill>
                  <a:srgbClr val="898989"/>
                </a:solidFill>
              </a:defRPr>
            </a:lvl1pPr>
          </a:lstStyle>
          <a:p>
            <a:fld id="{29C41846-A296-704D-AA00-912AC148FB9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024" r:id="rId1"/>
    <p:sldLayoutId id="2147548025" r:id="rId2"/>
    <p:sldLayoutId id="2147548026" r:id="rId3"/>
    <p:sldLayoutId id="2147548027" r:id="rId4"/>
    <p:sldLayoutId id="2147548028" r:id="rId5"/>
    <p:sldLayoutId id="2147548029" r:id="rId6"/>
    <p:sldLayoutId id="2147548030" r:id="rId7"/>
    <p:sldLayoutId id="2147548031" r:id="rId8"/>
    <p:sldLayoutId id="2147548032" r:id="rId9"/>
    <p:sldLayoutId id="2147548033" r:id="rId10"/>
    <p:sldLayoutId id="2147548034" r:id="rId11"/>
    <p:sldLayoutId id="2147548839" r:id="rId12"/>
    <p:sldLayoutId id="2147548840" r:id="rId13"/>
  </p:sldLayoutIdLst>
  <p:hf hdr="0" ftr="0" dt="0"/>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10" charset="-128"/>
          <a:cs typeface="ＭＳ Ｐゴシック" pitchFamily="-110" charset="-128"/>
        </a:defRPr>
      </a:lvl1pPr>
      <a:lvl2pPr algn="ctr" defTabSz="455613"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2pPr>
      <a:lvl3pPr algn="ctr" defTabSz="455613"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3pPr>
      <a:lvl4pPr algn="ctr" defTabSz="455613"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4pPr>
      <a:lvl5pPr algn="ctr" defTabSz="455613"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5pPr>
      <a:lvl6pPr marL="456631" algn="ctr" defTabSz="456631"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6pPr>
      <a:lvl7pPr marL="913264" algn="ctr" defTabSz="456631"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7pPr>
      <a:lvl8pPr marL="1369896" algn="ctr" defTabSz="456631"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8pPr>
      <a:lvl9pPr marL="1826526" algn="ctr" defTabSz="456631"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10" charset="-128"/>
          <a:cs typeface="ＭＳ Ｐゴシック" pitchFamily="-110"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0"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0" charset="-128"/>
          <a:cs typeface="+mn-cs"/>
        </a:defRPr>
      </a:lvl3pPr>
      <a:lvl4pPr marL="15970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4pPr>
      <a:lvl5pPr marL="20542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5pPr>
      <a:lvl6pPr marL="2511474" indent="-228316" algn="l" defTabSz="456631" rtl="0" eaLnBrk="1" latinLnBrk="0" hangingPunct="1">
        <a:spcBef>
          <a:spcPct val="20000"/>
        </a:spcBef>
        <a:buFont typeface="Arial"/>
        <a:buChar char="•"/>
        <a:defRPr sz="2000" kern="1200">
          <a:solidFill>
            <a:schemeClr val="tx1"/>
          </a:solidFill>
          <a:latin typeface="+mn-lt"/>
          <a:ea typeface="+mn-ea"/>
          <a:cs typeface="+mn-cs"/>
        </a:defRPr>
      </a:lvl6pPr>
      <a:lvl7pPr marL="2968106" indent="-228316" algn="l" defTabSz="456631" rtl="0" eaLnBrk="1" latinLnBrk="0" hangingPunct="1">
        <a:spcBef>
          <a:spcPct val="20000"/>
        </a:spcBef>
        <a:buFont typeface="Arial"/>
        <a:buChar char="•"/>
        <a:defRPr sz="2000" kern="1200">
          <a:solidFill>
            <a:schemeClr val="tx1"/>
          </a:solidFill>
          <a:latin typeface="+mn-lt"/>
          <a:ea typeface="+mn-ea"/>
          <a:cs typeface="+mn-cs"/>
        </a:defRPr>
      </a:lvl7pPr>
      <a:lvl8pPr marL="3424738" indent="-228316" algn="l" defTabSz="456631" rtl="0" eaLnBrk="1" latinLnBrk="0" hangingPunct="1">
        <a:spcBef>
          <a:spcPct val="20000"/>
        </a:spcBef>
        <a:buFont typeface="Arial"/>
        <a:buChar char="•"/>
        <a:defRPr sz="2000" kern="1200">
          <a:solidFill>
            <a:schemeClr val="tx1"/>
          </a:solidFill>
          <a:latin typeface="+mn-lt"/>
          <a:ea typeface="+mn-ea"/>
          <a:cs typeface="+mn-cs"/>
        </a:defRPr>
      </a:lvl8pPr>
      <a:lvl9pPr marL="3881368" indent="-228316" algn="l" defTabSz="45663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1638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2C0679FC-95F9-164D-A0B1-A1AA2C13204E}"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035" r:id="rId1"/>
    <p:sldLayoutId id="2147548036" r:id="rId2"/>
    <p:sldLayoutId id="2147548037" r:id="rId3"/>
    <p:sldLayoutId id="2147548038" r:id="rId4"/>
    <p:sldLayoutId id="2147548039" r:id="rId5"/>
    <p:sldLayoutId id="2147548040" r:id="rId6"/>
    <p:sldLayoutId id="2147548041" r:id="rId7"/>
    <p:sldLayoutId id="2147548042" r:id="rId8"/>
    <p:sldLayoutId id="2147548043" r:id="rId9"/>
    <p:sldLayoutId id="2147548044" r:id="rId10"/>
    <p:sldLayoutId id="2147548045" r:id="rId11"/>
    <p:sldLayoutId id="2147548046" r:id="rId12"/>
    <p:sldLayoutId id="2147548047"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custDataLst>
              <p:tags r:id="rId17"/>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17411" name="Rectangle 3"/>
          <p:cNvSpPr>
            <a:spLocks noGrp="1" noChangeArrowheads="1"/>
          </p:cNvSpPr>
          <p:nvPr>
            <p:ph type="body" idx="1"/>
            <p:custDataLst>
              <p:tags r:id="rId18"/>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12" name="Rectangle 5"/>
          <p:cNvSpPr>
            <a:spLocks noChangeArrowheads="1"/>
          </p:cNvSpPr>
          <p:nvPr>
            <p:custDataLst>
              <p:tags r:id="rId19"/>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t>Do not reproduce without permission</a:t>
            </a:r>
          </a:p>
        </p:txBody>
      </p:sp>
      <p:sp>
        <p:nvSpPr>
          <p:cNvPr id="4802566" name="Rectangle 6"/>
          <p:cNvSpPr>
            <a:spLocks noChangeArrowheads="1"/>
          </p:cNvSpPr>
          <p:nvPr>
            <p:custDataLst>
              <p:tags r:id="rId20"/>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316F92C9-F226-944D-A6EA-CDCDE54AD474}"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
        <p:nvSpPr>
          <p:cNvPr id="17414" name="Line 7"/>
          <p:cNvSpPr>
            <a:spLocks noChangeShapeType="1"/>
          </p:cNvSpPr>
          <p:nvPr userDrawn="1">
            <p:custDataLst>
              <p:tags r:id="rId21"/>
            </p:custDataLst>
          </p:nvPr>
        </p:nvSpPr>
        <p:spPr bwMode="auto">
          <a:xfrm>
            <a:off x="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20" tIns="45663" rIns="91320" bIns="45663"/>
          <a:lstStyle/>
          <a:p>
            <a:endParaRPr lang="en-US"/>
          </a:p>
        </p:txBody>
      </p:sp>
      <p:sp>
        <p:nvSpPr>
          <p:cNvPr id="17415" name="Line 8"/>
          <p:cNvSpPr>
            <a:spLocks noChangeShapeType="1"/>
          </p:cNvSpPr>
          <p:nvPr userDrawn="1">
            <p:custDataLst>
              <p:tags r:id="rId22"/>
            </p:custDataLst>
          </p:nvPr>
        </p:nvSpPr>
        <p:spPr bwMode="auto">
          <a:xfrm>
            <a:off x="914400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20" tIns="45663" rIns="91320" bIns="45663"/>
          <a:lstStyle/>
          <a:p>
            <a:endParaRPr lang="en-US"/>
          </a:p>
        </p:txBody>
      </p:sp>
      <p:sp>
        <p:nvSpPr>
          <p:cNvPr id="17416" name="Line 9"/>
          <p:cNvSpPr>
            <a:spLocks noChangeShapeType="1"/>
          </p:cNvSpPr>
          <p:nvPr userDrawn="1">
            <p:custDataLst>
              <p:tags r:id="rId23"/>
            </p:custDataLst>
          </p:nvPr>
        </p:nvSpPr>
        <p:spPr bwMode="auto">
          <a:xfrm>
            <a:off x="0" y="6858000"/>
            <a:ext cx="92202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20" tIns="45663" rIns="91320" bIns="45663"/>
          <a:lstStyle/>
          <a:p>
            <a:endParaRPr lang="en-US"/>
          </a:p>
        </p:txBody>
      </p:sp>
      <p:sp>
        <p:nvSpPr>
          <p:cNvPr id="17417" name="Line 10"/>
          <p:cNvSpPr>
            <a:spLocks noChangeShapeType="1"/>
          </p:cNvSpPr>
          <p:nvPr userDrawn="1">
            <p:custDataLst>
              <p:tags r:id="rId24"/>
            </p:custDataLst>
          </p:nvPr>
        </p:nvSpPr>
        <p:spPr bwMode="auto">
          <a:xfrm>
            <a:off x="0" y="0"/>
            <a:ext cx="91440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20" tIns="45663" rIns="91320" bIns="45663"/>
          <a:lstStyle/>
          <a:p>
            <a:endParaRPr lang="en-US"/>
          </a:p>
        </p:txBody>
      </p:sp>
    </p:spTree>
  </p:cSld>
  <p:clrMap bg1="lt1" tx1="dk1" bg2="lt2" tx2="dk2" accent1="accent1" accent2="accent2" accent3="accent3" accent4="accent4" accent5="accent5" accent6="accent6" hlink="hlink" folHlink="folHlink"/>
  <p:sldLayoutIdLst>
    <p:sldLayoutId id="2147548048" r:id="rId1"/>
    <p:sldLayoutId id="2147548049" r:id="rId2"/>
    <p:sldLayoutId id="2147548050" r:id="rId3"/>
    <p:sldLayoutId id="2147548051" r:id="rId4"/>
    <p:sldLayoutId id="2147548052" r:id="rId5"/>
    <p:sldLayoutId id="2147548053" r:id="rId6"/>
    <p:sldLayoutId id="2147548054" r:id="rId7"/>
    <p:sldLayoutId id="2147548055" r:id="rId8"/>
    <p:sldLayoutId id="2147548056" r:id="rId9"/>
    <p:sldLayoutId id="2147548057" r:id="rId10"/>
    <p:sldLayoutId id="2147548058" r:id="rId11"/>
    <p:sldLayoutId id="2147548059" r:id="rId12"/>
    <p:sldLayoutId id="2147548060" r:id="rId13"/>
    <p:sldLayoutId id="2147548841" r:id="rId14"/>
    <p:sldLayoutId id="2147548842" r:id="rId15"/>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custDataLst>
              <p:tags r:id="rId16"/>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0483" name="Rectangle 3"/>
          <p:cNvSpPr>
            <a:spLocks noGrp="1" noChangeArrowheads="1"/>
          </p:cNvSpPr>
          <p:nvPr>
            <p:ph type="body" idx="1"/>
            <p:custDataLst>
              <p:tags r:id="rId17"/>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8"/>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F4164E5-1D52-7942-88D1-F99D8E17DDF6}"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061" r:id="rId1"/>
    <p:sldLayoutId id="2147548062" r:id="rId2"/>
    <p:sldLayoutId id="2147548063" r:id="rId3"/>
    <p:sldLayoutId id="2147548064" r:id="rId4"/>
    <p:sldLayoutId id="2147548065" r:id="rId5"/>
    <p:sldLayoutId id="2147548066" r:id="rId6"/>
    <p:sldLayoutId id="2147548067" r:id="rId7"/>
    <p:sldLayoutId id="2147548068" r:id="rId8"/>
    <p:sldLayoutId id="2147548069" r:id="rId9"/>
    <p:sldLayoutId id="2147548070" r:id="rId10"/>
    <p:sldLayoutId id="2147548071" r:id="rId11"/>
    <p:sldLayoutId id="2147548072" r:id="rId12"/>
    <p:sldLayoutId id="2147548073" r:id="rId13"/>
    <p:sldLayoutId id="2147548843" r:id="rId14"/>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custDataLst>
              <p:tags r:id="rId17"/>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2531" name="Rectangle 3"/>
          <p:cNvSpPr>
            <a:spLocks noGrp="1" noChangeArrowheads="1"/>
          </p:cNvSpPr>
          <p:nvPr>
            <p:ph type="body" idx="1"/>
            <p:custDataLst>
              <p:tags r:id="rId18"/>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9"/>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2951DC2-A9E7-6C40-9A27-93BE55897195}"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074" r:id="rId1"/>
    <p:sldLayoutId id="2147548075" r:id="rId2"/>
    <p:sldLayoutId id="2147548076" r:id="rId3"/>
    <p:sldLayoutId id="2147548077" r:id="rId4"/>
    <p:sldLayoutId id="2147548078" r:id="rId5"/>
    <p:sldLayoutId id="2147548079" r:id="rId6"/>
    <p:sldLayoutId id="2147548080" r:id="rId7"/>
    <p:sldLayoutId id="2147548081" r:id="rId8"/>
    <p:sldLayoutId id="2147548082" r:id="rId9"/>
    <p:sldLayoutId id="2147548083" r:id="rId10"/>
    <p:sldLayoutId id="2147548084" r:id="rId11"/>
    <p:sldLayoutId id="2147548085" r:id="rId12"/>
    <p:sldLayoutId id="2147548086" r:id="rId13"/>
    <p:sldLayoutId id="2147548844" r:id="rId14"/>
    <p:sldLayoutId id="2147548845" r:id="rId15"/>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5603"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2B947AA4-72E8-7F4B-89D6-5499F4F054E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087" r:id="rId1"/>
    <p:sldLayoutId id="2147548088" r:id="rId2"/>
    <p:sldLayoutId id="2147548089" r:id="rId3"/>
    <p:sldLayoutId id="2147548090" r:id="rId4"/>
    <p:sldLayoutId id="2147548091" r:id="rId5"/>
    <p:sldLayoutId id="2147548092" r:id="rId6"/>
    <p:sldLayoutId id="2147548093" r:id="rId7"/>
    <p:sldLayoutId id="2147548094" r:id="rId8"/>
    <p:sldLayoutId id="2147548095" r:id="rId9"/>
    <p:sldLayoutId id="2147548096" r:id="rId10"/>
    <p:sldLayoutId id="2147548097" r:id="rId11"/>
    <p:sldLayoutId id="2147548098" r:id="rId12"/>
    <p:sldLayoutId id="2147548099"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62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BDBEB98-F3DB-3C4C-ABCF-963513203DBF}"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100" r:id="rId1"/>
    <p:sldLayoutId id="2147548101" r:id="rId2"/>
    <p:sldLayoutId id="2147548102" r:id="rId3"/>
    <p:sldLayoutId id="2147548103" r:id="rId4"/>
    <p:sldLayoutId id="2147548104" r:id="rId5"/>
    <p:sldLayoutId id="2147548105" r:id="rId6"/>
    <p:sldLayoutId id="2147548106" r:id="rId7"/>
    <p:sldLayoutId id="2147548107" r:id="rId8"/>
    <p:sldLayoutId id="2147548108" r:id="rId9"/>
    <p:sldLayoutId id="2147548109" r:id="rId10"/>
    <p:sldLayoutId id="2147548110" r:id="rId11"/>
    <p:sldLayoutId id="2147548111" r:id="rId12"/>
    <p:sldLayoutId id="2147548112"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4D93AAA7-1206-634B-BBD3-106A32B5466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113" r:id="rId1"/>
    <p:sldLayoutId id="2147548114" r:id="rId2"/>
    <p:sldLayoutId id="2147548115" r:id="rId3"/>
    <p:sldLayoutId id="2147548116" r:id="rId4"/>
    <p:sldLayoutId id="2147548117" r:id="rId5"/>
    <p:sldLayoutId id="2147548118" r:id="rId6"/>
    <p:sldLayoutId id="2147548119" r:id="rId7"/>
    <p:sldLayoutId id="2147548120" r:id="rId8"/>
    <p:sldLayoutId id="2147548121" r:id="rId9"/>
    <p:sldLayoutId id="2147548122" r:id="rId10"/>
    <p:sldLayoutId id="2147548123" r:id="rId11"/>
    <p:sldLayoutId id="2147548124" r:id="rId12"/>
    <p:sldLayoutId id="2147548125"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867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0F8C2636-8DBB-9C4A-8513-D01C87B6668F}"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126" r:id="rId1"/>
    <p:sldLayoutId id="2147548127" r:id="rId2"/>
    <p:sldLayoutId id="2147548128" r:id="rId3"/>
    <p:sldLayoutId id="2147548129" r:id="rId4"/>
    <p:sldLayoutId id="2147548130" r:id="rId5"/>
    <p:sldLayoutId id="2147548131" r:id="rId6"/>
    <p:sldLayoutId id="2147548132" r:id="rId7"/>
    <p:sldLayoutId id="2147548133" r:id="rId8"/>
    <p:sldLayoutId id="2147548134" r:id="rId9"/>
    <p:sldLayoutId id="2147548135" r:id="rId10"/>
    <p:sldLayoutId id="2147548136" r:id="rId11"/>
    <p:sldLayoutId id="2147548137" r:id="rId12"/>
    <p:sldLayoutId id="2147548138"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969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60A02B09-E592-C54B-AAB3-6A8B25504D6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139" r:id="rId1"/>
    <p:sldLayoutId id="2147548140" r:id="rId2"/>
    <p:sldLayoutId id="2147548141" r:id="rId3"/>
    <p:sldLayoutId id="2147548142" r:id="rId4"/>
    <p:sldLayoutId id="2147548143" r:id="rId5"/>
    <p:sldLayoutId id="2147548144" r:id="rId6"/>
    <p:sldLayoutId id="2147548145" r:id="rId7"/>
    <p:sldLayoutId id="2147548146" r:id="rId8"/>
    <p:sldLayoutId id="2147548147" r:id="rId9"/>
    <p:sldLayoutId id="2147548148" r:id="rId10"/>
    <p:sldLayoutId id="2147548149" r:id="rId11"/>
    <p:sldLayoutId id="2147548150" r:id="rId12"/>
    <p:sldLayoutId id="2147548151"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body" idx="1"/>
            <p:custDataLst>
              <p:tags r:id="rId13"/>
            </p:custDataLst>
          </p:nvPr>
        </p:nvSpPr>
        <p:spPr bwMode="auto">
          <a:xfrm>
            <a:off x="457200" y="1143000"/>
            <a:ext cx="8229600" cy="49831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925443" name="Rectangle 3"/>
          <p:cNvSpPr>
            <a:spLocks noGrp="1" noChangeArrowheads="1"/>
          </p:cNvSpPr>
          <p:nvPr>
            <p:ph type="dt" sz="half" idx="2"/>
            <p:custDataLst>
              <p:tags r:id="rId14"/>
            </p:custDataLst>
          </p:nvPr>
        </p:nvSpPr>
        <p:spPr bwMode="auto">
          <a:xfrm>
            <a:off x="457200" y="6245225"/>
            <a:ext cx="2133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defRPr sz="1400" b="0">
                <a:latin typeface="Arial" pitchFamily="-107" charset="0"/>
                <a:ea typeface="ＭＳ Ｐゴシック" pitchFamily="-107" charset="-128"/>
                <a:cs typeface="ＭＳ Ｐゴシック" pitchFamily="-107" charset="-128"/>
              </a:defRPr>
            </a:lvl1pPr>
          </a:lstStyle>
          <a:p>
            <a:pPr>
              <a:defRPr/>
            </a:pPr>
            <a:fld id="{7798D0D1-1A21-CC41-A155-A8ED07C7004B}" type="datetime1">
              <a:rPr lang="en-US" smtClean="0"/>
              <a:t>2/6/26</a:t>
            </a:fld>
            <a:endParaRPr lang="en-US"/>
          </a:p>
        </p:txBody>
      </p:sp>
      <p:sp>
        <p:nvSpPr>
          <p:cNvPr id="4925444" name="Rectangle 4"/>
          <p:cNvSpPr>
            <a:spLocks noGrp="1" noChangeArrowheads="1"/>
          </p:cNvSpPr>
          <p:nvPr>
            <p:ph type="ftr" sz="quarter" idx="3"/>
            <p:custDataLst>
              <p:tags r:id="rId15"/>
            </p:custDataLst>
          </p:nvPr>
        </p:nvSpPr>
        <p:spPr bwMode="auto">
          <a:xfrm>
            <a:off x="3124200" y="6245225"/>
            <a:ext cx="2895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lgn="ctr">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4925445" name="Rectangle 5"/>
          <p:cNvSpPr>
            <a:spLocks noGrp="1" noChangeArrowheads="1"/>
          </p:cNvSpPr>
          <p:nvPr>
            <p:ph type="sldNum" sz="quarter" idx="4"/>
            <p:custDataLst>
              <p:tags r:id="rId16"/>
            </p:custDataLst>
          </p:nvPr>
        </p:nvSpPr>
        <p:spPr bwMode="auto">
          <a:xfrm>
            <a:off x="6553200" y="6245225"/>
            <a:ext cx="2133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lgn="r">
              <a:defRPr sz="1400" b="0"/>
            </a:lvl1pPr>
          </a:lstStyle>
          <a:p>
            <a:fld id="{C6C2C2A3-D927-664C-9950-07D8DFCAF551}" type="slidenum">
              <a:rPr lang="en-US" altLang="en-US"/>
              <a:pPr/>
              <a:t>‹#›</a:t>
            </a:fld>
            <a:endParaRPr lang="en-US" altLang="en-US"/>
          </a:p>
        </p:txBody>
      </p:sp>
      <p:sp>
        <p:nvSpPr>
          <p:cNvPr id="4925446" name="Text Box 6"/>
          <p:cNvSpPr txBox="1">
            <a:spLocks noChangeArrowheads="1"/>
          </p:cNvSpPr>
          <p:nvPr>
            <p:custDataLst>
              <p:tags r:id="rId17"/>
            </p:custDataLst>
          </p:nvPr>
        </p:nvSpPr>
        <p:spPr bwMode="auto">
          <a:xfrm>
            <a:off x="8382000" y="6248400"/>
            <a:ext cx="604838" cy="496888"/>
          </a:xfrm>
          <a:prstGeom prst="rect">
            <a:avLst/>
          </a:prstGeom>
          <a:noFill/>
          <a:ln w="9525">
            <a:noFill/>
            <a:miter lim="800000"/>
            <a:headEnd/>
            <a:tailEnd/>
          </a:ln>
          <a:effectLst/>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algn="r" eaLnBrk="1" hangingPunct="1">
              <a:spcBef>
                <a:spcPct val="50000"/>
              </a:spcBef>
            </a:pPr>
            <a:fld id="{0DDC0E0C-6E58-6444-B732-1222487A9568}" type="slidenum">
              <a:rPr lang="en-US" altLang="en-US" sz="2600" b="0">
                <a:solidFill>
                  <a:srgbClr val="5F5F5F"/>
                </a:solidFill>
                <a:latin typeface="High Tower Text" charset="0"/>
              </a:rPr>
              <a:pPr algn="r" eaLnBrk="1" hangingPunct="1">
                <a:spcBef>
                  <a:spcPct val="50000"/>
                </a:spcBef>
              </a:pPr>
              <a:t>‹#›</a:t>
            </a:fld>
            <a:endParaRPr lang="en-US" altLang="en-US" sz="2600" b="0">
              <a:solidFill>
                <a:srgbClr val="5F5F5F"/>
              </a:solidFill>
              <a:latin typeface="High Tower Text" charset="0"/>
            </a:endParaRPr>
          </a:p>
        </p:txBody>
      </p:sp>
      <p:sp>
        <p:nvSpPr>
          <p:cNvPr id="30727" name="Rectangle 7"/>
          <p:cNvSpPr>
            <a:spLocks noChangeAspect="1" noChangeArrowheads="1"/>
          </p:cNvSpPr>
          <p:nvPr>
            <p:custDataLst>
              <p:tags r:id="rId18"/>
            </p:custDataLst>
          </p:nvPr>
        </p:nvSpPr>
        <p:spPr bwMode="auto">
          <a:xfrm>
            <a:off x="666750" y="381000"/>
            <a:ext cx="495300" cy="457200"/>
          </a:xfrm>
          <a:prstGeom prst="rect">
            <a:avLst/>
          </a:prstGeom>
          <a:solidFill>
            <a:srgbClr val="C0C0C0">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30728" name="Rectangle 8"/>
          <p:cNvSpPr>
            <a:spLocks noChangeAspect="1" noChangeArrowheads="1"/>
          </p:cNvSpPr>
          <p:nvPr>
            <p:custDataLst>
              <p:tags r:id="rId19"/>
            </p:custDataLst>
          </p:nvPr>
        </p:nvSpPr>
        <p:spPr bwMode="auto">
          <a:xfrm>
            <a:off x="742950" y="685800"/>
            <a:ext cx="628650" cy="381000"/>
          </a:xfrm>
          <a:prstGeom prst="rect">
            <a:avLst/>
          </a:prstGeom>
          <a:solidFill>
            <a:srgbClr val="DDDDDD">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30729" name="Rectangle 9"/>
          <p:cNvSpPr>
            <a:spLocks noChangeAspect="1" noChangeArrowheads="1"/>
          </p:cNvSpPr>
          <p:nvPr>
            <p:custDataLst>
              <p:tags r:id="rId20"/>
            </p:custDataLst>
          </p:nvPr>
        </p:nvSpPr>
        <p:spPr bwMode="auto">
          <a:xfrm>
            <a:off x="285750" y="609600"/>
            <a:ext cx="571500" cy="361950"/>
          </a:xfrm>
          <a:prstGeom prst="rect">
            <a:avLst/>
          </a:prstGeom>
          <a:solidFill>
            <a:srgbClr val="B2B2B2">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4925450" name="Text Box 10"/>
          <p:cNvSpPr txBox="1">
            <a:spLocks noChangeArrowheads="1"/>
          </p:cNvSpPr>
          <p:nvPr>
            <p:custDataLst>
              <p:tags r:id="rId21"/>
            </p:custDataLst>
          </p:nvPr>
        </p:nvSpPr>
        <p:spPr bwMode="auto">
          <a:xfrm rot="16200000">
            <a:off x="8262144" y="5664994"/>
            <a:ext cx="1214437" cy="244475"/>
          </a:xfrm>
          <a:prstGeom prst="rect">
            <a:avLst/>
          </a:prstGeom>
          <a:noFill/>
          <a:ln w="9525">
            <a:noFill/>
            <a:miter lim="800000"/>
            <a:headEnd/>
            <a:tailEnd/>
          </a:ln>
          <a:effectLst/>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spcBef>
                <a:spcPct val="50000"/>
              </a:spcBef>
            </a:pPr>
            <a:r>
              <a:rPr lang="en-US" altLang="en-US" sz="1000" b="0">
                <a:solidFill>
                  <a:srgbClr val="C0C0C0"/>
                </a:solidFill>
                <a:latin typeface="High Tower Text" charset="0"/>
              </a:rPr>
              <a:t>zdz © mmvii</a:t>
            </a:r>
            <a:endParaRPr lang="en-US" altLang="en-US" sz="2600" b="0">
              <a:solidFill>
                <a:srgbClr val="C0C0C0"/>
              </a:solidFill>
              <a:latin typeface="High Tower Text" charset="0"/>
            </a:endParaRPr>
          </a:p>
        </p:txBody>
      </p:sp>
      <p:sp>
        <p:nvSpPr>
          <p:cNvPr id="30731" name="Rectangle 11"/>
          <p:cNvSpPr>
            <a:spLocks noGrp="1" noChangeArrowheads="1"/>
          </p:cNvSpPr>
          <p:nvPr>
            <p:ph type="title"/>
            <p:custDataLst>
              <p:tags r:id="rId22"/>
            </p:custDataLst>
          </p:nvPr>
        </p:nvSpPr>
        <p:spPr bwMode="auto">
          <a:xfrm>
            <a:off x="457200" y="457200"/>
            <a:ext cx="8229600" cy="609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548846" r:id="rId1"/>
    <p:sldLayoutId id="2147548847" r:id="rId2"/>
    <p:sldLayoutId id="2147548848" r:id="rId3"/>
    <p:sldLayoutId id="2147548849" r:id="rId4"/>
    <p:sldLayoutId id="2147548850" r:id="rId5"/>
    <p:sldLayoutId id="2147548851" r:id="rId6"/>
    <p:sldLayoutId id="2147548852" r:id="rId7"/>
    <p:sldLayoutId id="2147548853" r:id="rId8"/>
    <p:sldLayoutId id="2147548854" r:id="rId9"/>
    <p:sldLayoutId id="2147548855" r:id="rId10"/>
    <p:sldLayoutId id="2147548856" r:id="rId11"/>
  </p:sldLayoutIdLst>
  <p:hf hdr="0" ftr="0" dt="0"/>
  <p:txStyles>
    <p:titleStyle>
      <a:lvl1pPr algn="l" defTabSz="909638" rtl="0" eaLnBrk="0" fontAlgn="base" hangingPunct="0">
        <a:spcBef>
          <a:spcPct val="0"/>
        </a:spcBef>
        <a:spcAft>
          <a:spcPct val="0"/>
        </a:spcAft>
        <a:defRPr sz="2200">
          <a:solidFill>
            <a:schemeClr val="tx2"/>
          </a:solidFill>
          <a:latin typeface="+mj-lt"/>
          <a:ea typeface="ＭＳ Ｐゴシック" pitchFamily="-65" charset="-128"/>
          <a:cs typeface="ＭＳ Ｐゴシック" pitchFamily="-65" charset="-128"/>
        </a:defRPr>
      </a:lvl1pPr>
      <a:lvl2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2pPr>
      <a:lvl3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3pPr>
      <a:lvl4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4pPr>
      <a:lvl5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5pPr>
      <a:lvl6pPr marL="456557" algn="l" defTabSz="911531" rtl="0" eaLnBrk="1" fontAlgn="base" hangingPunct="1">
        <a:spcBef>
          <a:spcPct val="0"/>
        </a:spcBef>
        <a:spcAft>
          <a:spcPct val="0"/>
        </a:spcAft>
        <a:defRPr sz="2200">
          <a:solidFill>
            <a:schemeClr val="tx2"/>
          </a:solidFill>
          <a:latin typeface="ITC Officina Sans Book" pitchFamily="34" charset="0"/>
        </a:defRPr>
      </a:lvl6pPr>
      <a:lvl7pPr marL="913116" algn="l" defTabSz="911531" rtl="0" eaLnBrk="1" fontAlgn="base" hangingPunct="1">
        <a:spcBef>
          <a:spcPct val="0"/>
        </a:spcBef>
        <a:spcAft>
          <a:spcPct val="0"/>
        </a:spcAft>
        <a:defRPr sz="2200">
          <a:solidFill>
            <a:schemeClr val="tx2"/>
          </a:solidFill>
          <a:latin typeface="ITC Officina Sans Book" pitchFamily="34" charset="0"/>
        </a:defRPr>
      </a:lvl7pPr>
      <a:lvl8pPr marL="1369677" algn="l" defTabSz="911531" rtl="0" eaLnBrk="1" fontAlgn="base" hangingPunct="1">
        <a:spcBef>
          <a:spcPct val="0"/>
        </a:spcBef>
        <a:spcAft>
          <a:spcPct val="0"/>
        </a:spcAft>
        <a:defRPr sz="2200">
          <a:solidFill>
            <a:schemeClr val="tx2"/>
          </a:solidFill>
          <a:latin typeface="ITC Officina Sans Book" pitchFamily="34" charset="0"/>
        </a:defRPr>
      </a:lvl8pPr>
      <a:lvl9pPr marL="1826233" algn="l" defTabSz="911531" rtl="0" eaLnBrk="1" fontAlgn="base" hangingPunct="1">
        <a:spcBef>
          <a:spcPct val="0"/>
        </a:spcBef>
        <a:spcAft>
          <a:spcPct val="0"/>
        </a:spcAft>
        <a:defRPr sz="2200">
          <a:solidFill>
            <a:schemeClr val="tx2"/>
          </a:solidFill>
          <a:latin typeface="ITC Officina Sans Book" pitchFamily="34" charset="0"/>
        </a:defRPr>
      </a:lvl9pPr>
    </p:titleStyle>
    <p:bodyStyle>
      <a:lvl1pPr marL="339725" indent="-339725" algn="l" defTabSz="909638" rtl="0" eaLnBrk="0" fontAlgn="base" hangingPunct="0">
        <a:spcBef>
          <a:spcPct val="20000"/>
        </a:spcBef>
        <a:spcAft>
          <a:spcPct val="0"/>
        </a:spcAft>
        <a:buSzPct val="125000"/>
        <a:buFont typeface="Times New Roman" charset="0"/>
        <a:buChar char="▪"/>
        <a:defRPr sz="3200">
          <a:solidFill>
            <a:schemeClr val="tx1"/>
          </a:solidFill>
          <a:latin typeface="+mn-lt"/>
          <a:ea typeface="ＭＳ Ｐゴシック" pitchFamily="-65" charset="-128"/>
          <a:cs typeface="ＭＳ Ｐゴシック" pitchFamily="-65" charset="-128"/>
        </a:defRPr>
      </a:lvl1pPr>
      <a:lvl2pPr marL="739775" indent="-282575" algn="l" defTabSz="909638" rtl="0" eaLnBrk="0" fontAlgn="base" hangingPunct="0">
        <a:spcBef>
          <a:spcPct val="20000"/>
        </a:spcBef>
        <a:spcAft>
          <a:spcPct val="0"/>
        </a:spcAft>
        <a:buSzPct val="125000"/>
        <a:buFont typeface="Times New Roman" charset="0"/>
        <a:buChar char="▫"/>
        <a:defRPr sz="1600">
          <a:solidFill>
            <a:schemeClr val="tx1"/>
          </a:solidFill>
          <a:latin typeface="+mn-lt"/>
          <a:ea typeface="ＭＳ Ｐゴシック" pitchFamily="-65" charset="-128"/>
        </a:defRPr>
      </a:lvl2pPr>
      <a:lvl3pPr marL="1139825" indent="-227013" algn="l" defTabSz="909638" rtl="0" eaLnBrk="0" fontAlgn="base" hangingPunct="0">
        <a:spcBef>
          <a:spcPct val="20000"/>
        </a:spcBef>
        <a:spcAft>
          <a:spcPct val="0"/>
        </a:spcAft>
        <a:buChar char="•"/>
        <a:defRPr sz="1400">
          <a:solidFill>
            <a:schemeClr val="tx1"/>
          </a:solidFill>
          <a:latin typeface="+mn-lt"/>
          <a:ea typeface="ＭＳ Ｐゴシック" pitchFamily="-65" charset="-128"/>
        </a:defRPr>
      </a:lvl3pPr>
      <a:lvl4pPr marL="1595438" indent="-225425" algn="l" defTabSz="909638" rtl="0" eaLnBrk="0" fontAlgn="base" hangingPunct="0">
        <a:spcBef>
          <a:spcPct val="20000"/>
        </a:spcBef>
        <a:spcAft>
          <a:spcPct val="0"/>
        </a:spcAft>
        <a:buChar char="–"/>
        <a:defRPr sz="1200">
          <a:solidFill>
            <a:schemeClr val="tx1"/>
          </a:solidFill>
          <a:latin typeface="+mn-lt"/>
          <a:ea typeface="ＭＳ Ｐゴシック" pitchFamily="-65" charset="-128"/>
        </a:defRPr>
      </a:lvl4pPr>
      <a:lvl5pPr marL="2052638" indent="-225425" algn="l" defTabSz="909638" rtl="0" eaLnBrk="0" fontAlgn="base" hangingPunct="0">
        <a:spcBef>
          <a:spcPct val="20000"/>
        </a:spcBef>
        <a:spcAft>
          <a:spcPct val="0"/>
        </a:spcAft>
        <a:buChar char="»"/>
        <a:defRPr sz="1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pattFill prst="wdUpDiag">
          <a:fgClr>
            <a:srgbClr val="0099CC"/>
          </a:fgClr>
          <a:bgClr>
            <a:srgbClr val="FFFF00"/>
          </a:bgClr>
        </a:patt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01" tIns="45653" rIns="91301" bIns="45653" numCol="1" anchor="ctr" anchorCtr="0" compatLnSpc="1">
            <a:prstTxWarp prst="textNoShape">
              <a:avLst/>
            </a:prstTxWarp>
          </a:bodyPr>
          <a:lstStyle/>
          <a:p>
            <a:pPr lvl="0"/>
            <a:r>
              <a:rPr lang="en-US" altLang="en-US"/>
              <a:t>Click to edit Master title style</a:t>
            </a:r>
          </a:p>
        </p:txBody>
      </p:sp>
      <p:sp>
        <p:nvSpPr>
          <p:cNvPr id="43011" name="Rectangle 3"/>
          <p:cNvSpPr>
            <a:spLocks noGrp="1" noChangeArrowheads="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01" tIns="45653" rIns="91301" bIns="4565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004292" name="Rectangle 4"/>
          <p:cNvSpPr>
            <a:spLocks noGrp="1" noChangeArrowheads="1"/>
          </p:cNvSpPr>
          <p:nvPr>
            <p:ph type="dt" sz="half" idx="2"/>
            <p:custDataLst>
              <p:tags r:id="rId15"/>
            </p:custDataLst>
          </p:nvPr>
        </p:nvSpPr>
        <p:spPr bwMode="auto">
          <a:xfrm>
            <a:off x="457200" y="6245225"/>
            <a:ext cx="2133600" cy="476250"/>
          </a:xfrm>
          <a:prstGeom prst="rect">
            <a:avLst/>
          </a:prstGeom>
          <a:noFill/>
          <a:ln w="9525">
            <a:noFill/>
            <a:miter lim="800000"/>
            <a:headEnd/>
            <a:tailEnd/>
          </a:ln>
          <a:effectLst/>
        </p:spPr>
        <p:txBody>
          <a:bodyPr vert="horz" wrap="square" lIns="91301" tIns="45653" rIns="91301" bIns="45653" numCol="1" anchor="t" anchorCtr="0" compatLnSpc="1">
            <a:prstTxWarp prst="textNoShape">
              <a:avLst/>
            </a:prstTxWarp>
          </a:bodyPr>
          <a:lstStyle>
            <a:lvl1pPr eaLnBrk="0" hangingPunct="0">
              <a:defRPr sz="1400" b="0">
                <a:latin typeface="Times New Roman" pitchFamily="-107" charset="0"/>
                <a:ea typeface="ＭＳ Ｐゴシック" pitchFamily="-107" charset="-128"/>
                <a:cs typeface="ＭＳ Ｐゴシック" pitchFamily="-107" charset="-128"/>
              </a:defRPr>
            </a:lvl1pPr>
          </a:lstStyle>
          <a:p>
            <a:pPr>
              <a:defRPr/>
            </a:pPr>
            <a:fld id="{21D5EFCB-3B09-DD4E-A61A-BA06F0E3DE34}" type="datetime1">
              <a:rPr lang="en-US" smtClean="0"/>
              <a:t>2/6/26</a:t>
            </a:fld>
            <a:endParaRPr lang="en-US"/>
          </a:p>
        </p:txBody>
      </p:sp>
      <p:sp>
        <p:nvSpPr>
          <p:cNvPr id="5004293" name="Rectangle 5"/>
          <p:cNvSpPr>
            <a:spLocks noGrp="1" noChangeArrowheads="1"/>
          </p:cNvSpPr>
          <p:nvPr>
            <p:ph type="ftr" sz="quarter" idx="3"/>
            <p:custDataLst>
              <p:tags r:id="rId16"/>
            </p:custDataLst>
          </p:nvPr>
        </p:nvSpPr>
        <p:spPr bwMode="auto">
          <a:xfrm>
            <a:off x="3124200" y="6245225"/>
            <a:ext cx="2895600" cy="476250"/>
          </a:xfrm>
          <a:prstGeom prst="rect">
            <a:avLst/>
          </a:prstGeom>
          <a:noFill/>
          <a:ln w="9525">
            <a:noFill/>
            <a:miter lim="800000"/>
            <a:headEnd/>
            <a:tailEnd/>
          </a:ln>
          <a:effectLst/>
        </p:spPr>
        <p:txBody>
          <a:bodyPr vert="horz" wrap="square" lIns="91301" tIns="45653" rIns="91301" bIns="45653" numCol="1" anchor="t" anchorCtr="0" compatLnSpc="1">
            <a:prstTxWarp prst="textNoShape">
              <a:avLst/>
            </a:prstTxWarp>
          </a:bodyPr>
          <a:lstStyle>
            <a:lvl1pPr algn="ctr" eaLnBrk="0" hangingPunct="0">
              <a:defRPr sz="1400" b="0">
                <a:latin typeface="Times New Roman" pitchFamily="-107" charset="0"/>
                <a:ea typeface="ＭＳ Ｐゴシック" pitchFamily="-107" charset="-128"/>
                <a:cs typeface="ＭＳ Ｐゴシック" pitchFamily="-107" charset="-128"/>
              </a:defRPr>
            </a:lvl1pPr>
          </a:lstStyle>
          <a:p>
            <a:pPr>
              <a:defRPr/>
            </a:pPr>
            <a:endParaRPr lang="en-US"/>
          </a:p>
        </p:txBody>
      </p:sp>
      <p:sp>
        <p:nvSpPr>
          <p:cNvPr id="5004294" name="Rectangle 6"/>
          <p:cNvSpPr>
            <a:spLocks noGrp="1" noChangeArrowheads="1"/>
          </p:cNvSpPr>
          <p:nvPr>
            <p:ph type="sldNum" sz="quarter" idx="4"/>
            <p:custDataLst>
              <p:tags r:id="rId17"/>
            </p:custDataLst>
          </p:nvPr>
        </p:nvSpPr>
        <p:spPr bwMode="auto">
          <a:xfrm>
            <a:off x="6553200" y="6245225"/>
            <a:ext cx="2133600" cy="476250"/>
          </a:xfrm>
          <a:prstGeom prst="rect">
            <a:avLst/>
          </a:prstGeom>
          <a:noFill/>
          <a:ln w="9525">
            <a:noFill/>
            <a:miter lim="800000"/>
            <a:headEnd/>
            <a:tailEnd/>
          </a:ln>
          <a:effectLst/>
        </p:spPr>
        <p:txBody>
          <a:bodyPr vert="horz" wrap="square" lIns="91301" tIns="45653" rIns="91301" bIns="45653" numCol="1" anchor="t" anchorCtr="0" compatLnSpc="1">
            <a:prstTxWarp prst="textNoShape">
              <a:avLst/>
            </a:prstTxWarp>
          </a:bodyPr>
          <a:lstStyle>
            <a:lvl1pPr algn="r" eaLnBrk="0" hangingPunct="0">
              <a:defRPr sz="1400" b="0">
                <a:latin typeface="Times New Roman" charset="0"/>
              </a:defRPr>
            </a:lvl1pPr>
          </a:lstStyle>
          <a:p>
            <a:fld id="{6E1F298C-4057-7D4F-87A4-C13500A8951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152" r:id="rId1"/>
    <p:sldLayoutId id="2147548153" r:id="rId2"/>
    <p:sldLayoutId id="2147548154" r:id="rId3"/>
    <p:sldLayoutId id="2147548155" r:id="rId4"/>
    <p:sldLayoutId id="2147548156" r:id="rId5"/>
    <p:sldLayoutId id="2147548157" r:id="rId6"/>
    <p:sldLayoutId id="2147548158" r:id="rId7"/>
    <p:sldLayoutId id="2147548159" r:id="rId8"/>
    <p:sldLayoutId id="2147548160" r:id="rId9"/>
    <p:sldLayoutId id="2147548161" r:id="rId10"/>
    <p:sldLayoutId id="2147548162" r:id="rId11"/>
  </p:sldLayoutIdLst>
  <p:hf hdr="0" ftr="0" dt="0"/>
  <p:txStyles>
    <p:titleStyle>
      <a:lvl1pPr algn="ctr" defTabSz="909638" rtl="0" eaLnBrk="0" fontAlgn="base" hangingPunct="0">
        <a:spcBef>
          <a:spcPct val="0"/>
        </a:spcBef>
        <a:spcAft>
          <a:spcPct val="0"/>
        </a:spcAft>
        <a:defRPr sz="4400">
          <a:solidFill>
            <a:schemeClr val="tx1"/>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4400">
          <a:solidFill>
            <a:schemeClr val="tx1"/>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4400">
          <a:solidFill>
            <a:schemeClr val="tx1"/>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4400">
          <a:solidFill>
            <a:schemeClr val="tx1"/>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4400">
          <a:solidFill>
            <a:schemeClr val="tx1"/>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4400">
          <a:solidFill>
            <a:schemeClr val="tx1"/>
          </a:solidFill>
          <a:latin typeface="Arial" pitchFamily="-65" charset="0"/>
        </a:defRPr>
      </a:lvl6pPr>
      <a:lvl7pPr marL="913116" algn="ctr" defTabSz="911531" rtl="0" eaLnBrk="1" fontAlgn="base" hangingPunct="1">
        <a:spcBef>
          <a:spcPct val="0"/>
        </a:spcBef>
        <a:spcAft>
          <a:spcPct val="0"/>
        </a:spcAft>
        <a:defRPr sz="4400">
          <a:solidFill>
            <a:schemeClr val="tx1"/>
          </a:solidFill>
          <a:latin typeface="Arial" pitchFamily="-65" charset="0"/>
        </a:defRPr>
      </a:lvl7pPr>
      <a:lvl8pPr marL="1369677" algn="ctr" defTabSz="911531" rtl="0" eaLnBrk="1" fontAlgn="base" hangingPunct="1">
        <a:spcBef>
          <a:spcPct val="0"/>
        </a:spcBef>
        <a:spcAft>
          <a:spcPct val="0"/>
        </a:spcAft>
        <a:defRPr sz="4400">
          <a:solidFill>
            <a:schemeClr val="tx1"/>
          </a:solidFill>
          <a:latin typeface="Arial" pitchFamily="-65" charset="0"/>
        </a:defRPr>
      </a:lvl8pPr>
      <a:lvl9pPr marL="1826233" algn="ctr" defTabSz="911531" rtl="0" eaLnBrk="1" fontAlgn="base" hangingPunct="1">
        <a:spcBef>
          <a:spcPct val="0"/>
        </a:spcBef>
        <a:spcAft>
          <a:spcPct val="0"/>
        </a:spcAft>
        <a:defRPr sz="4400">
          <a:solidFill>
            <a:schemeClr val="tx1"/>
          </a:solidFill>
          <a:latin typeface="Arial" pitchFamily="-65" charset="0"/>
        </a:defRPr>
      </a:lvl9pPr>
    </p:titleStyle>
    <p:bodyStyle>
      <a:lvl1pPr marL="339725" indent="-339725" algn="l" defTabSz="909638" rtl="0" eaLnBrk="0" fontAlgn="base" hangingPunct="0">
        <a:spcBef>
          <a:spcPct val="20000"/>
        </a:spcBef>
        <a:spcAft>
          <a:spcPct val="0"/>
        </a:spcAft>
        <a:buChar char="•"/>
        <a:defRPr sz="3200">
          <a:solidFill>
            <a:srgbClr val="C0C0C0"/>
          </a:solidFill>
          <a:latin typeface="+mn-lt"/>
          <a:ea typeface="ＭＳ Ｐゴシック" pitchFamily="-65" charset="-128"/>
          <a:cs typeface="ＭＳ Ｐゴシック" pitchFamily="-65" charset="-128"/>
        </a:defRPr>
      </a:lvl1pPr>
      <a:lvl2pPr marL="739775" indent="-282575" algn="l" defTabSz="909638" rtl="0" eaLnBrk="0" fontAlgn="base" hangingPunct="0">
        <a:spcBef>
          <a:spcPct val="20000"/>
        </a:spcBef>
        <a:spcAft>
          <a:spcPct val="0"/>
        </a:spcAft>
        <a:buChar char="–"/>
        <a:defRPr sz="2800">
          <a:solidFill>
            <a:srgbClr val="C0C0C0"/>
          </a:solidFill>
          <a:latin typeface="+mn-lt"/>
          <a:ea typeface="ＭＳ Ｐゴシック" pitchFamily="-65" charset="-128"/>
        </a:defRPr>
      </a:lvl2pPr>
      <a:lvl3pPr marL="1139825" indent="-227013" algn="l" defTabSz="909638" rtl="0" eaLnBrk="0" fontAlgn="base" hangingPunct="0">
        <a:spcBef>
          <a:spcPct val="20000"/>
        </a:spcBef>
        <a:spcAft>
          <a:spcPct val="0"/>
        </a:spcAft>
        <a:buChar char="•"/>
        <a:defRPr sz="2400">
          <a:solidFill>
            <a:srgbClr val="C0C0C0"/>
          </a:solidFill>
          <a:latin typeface="+mn-lt"/>
          <a:ea typeface="ＭＳ Ｐゴシック" pitchFamily="-65" charset="-128"/>
        </a:defRPr>
      </a:lvl3pPr>
      <a:lvl4pPr marL="1595438" indent="-225425" algn="l" defTabSz="909638" rtl="0" eaLnBrk="0" fontAlgn="base" hangingPunct="0">
        <a:spcBef>
          <a:spcPct val="20000"/>
        </a:spcBef>
        <a:spcAft>
          <a:spcPct val="0"/>
        </a:spcAft>
        <a:buChar char="–"/>
        <a:defRPr sz="2000">
          <a:solidFill>
            <a:srgbClr val="C0C0C0"/>
          </a:solidFill>
          <a:latin typeface="+mn-lt"/>
          <a:ea typeface="ＭＳ Ｐゴシック" pitchFamily="-65" charset="-128"/>
        </a:defRPr>
      </a:lvl4pPr>
      <a:lvl5pPr marL="2052638" indent="-225425" algn="l" defTabSz="909638" rtl="0" eaLnBrk="0" fontAlgn="base" hangingPunct="0">
        <a:spcBef>
          <a:spcPct val="20000"/>
        </a:spcBef>
        <a:spcAft>
          <a:spcPct val="0"/>
        </a:spcAft>
        <a:buChar char="»"/>
        <a:defRPr sz="2000">
          <a:solidFill>
            <a:srgbClr val="C0C0C0"/>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rgbClr val="C0C0C0"/>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rgbClr val="C0C0C0"/>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rgbClr val="C0C0C0"/>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rgbClr val="C0C0C0"/>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13"/>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55299" name="Rectangle 3"/>
          <p:cNvSpPr>
            <a:spLocks noGrp="1" noChangeArrowheads="1"/>
          </p:cNvSpPr>
          <p:nvPr>
            <p:ph type="body" idx="1"/>
            <p:custDataLst>
              <p:tags r:id="rId14"/>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5300" name="Rectangle 4"/>
          <p:cNvSpPr>
            <a:spLocks noChangeArrowheads="1"/>
          </p:cNvSpPr>
          <p:nvPr>
            <p:custDataLst>
              <p:tags r:id="rId15"/>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35" tIns="45966" rIns="91935" bIns="45966"/>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55301" name="Rectangle 5"/>
          <p:cNvSpPr>
            <a:spLocks noChangeArrowheads="1"/>
          </p:cNvSpPr>
          <p:nvPr>
            <p:custDataLst>
              <p:tags r:id="rId16"/>
            </p:custDataLst>
          </p:nvPr>
        </p:nvSpPr>
        <p:spPr bwMode="auto">
          <a:xfrm rot="-5400000">
            <a:off x="7635081" y="5463382"/>
            <a:ext cx="2687637" cy="196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35" tIns="45966" rIns="91935" bIns="45966"/>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E48180B6-FA2D-7843-B000-DE58585E7898}" type="slidenum">
              <a:rPr lang="en-US" altLang="en-US">
                <a:solidFill>
                  <a:schemeClr val="folHlink"/>
                </a:solidFill>
              </a:rPr>
              <a:pPr/>
              <a:t>‹#›</a:t>
            </a:fld>
            <a:r>
              <a:rPr lang="en-US" altLang="en-US">
                <a:solidFill>
                  <a:schemeClr val="folHlink"/>
                </a:solidFill>
              </a:rPr>
              <a:t> Lectures.GersteinLab.org </a:t>
            </a:r>
            <a:r>
              <a:rPr lang="en-US" altLang="en-US" b="0">
                <a:solidFill>
                  <a:schemeClr val="folHlink"/>
                </a:solidFill>
              </a:rPr>
              <a:t> </a:t>
            </a:r>
            <a:r>
              <a:rPr lang="en-US" altLang="en-US" sz="900" b="0">
                <a:solidFill>
                  <a:schemeClr val="folHlink"/>
                </a:solidFill>
              </a:rPr>
              <a:t>(c) </a:t>
            </a:r>
          </a:p>
        </p:txBody>
      </p:sp>
    </p:spTree>
  </p:cSld>
  <p:clrMap bg1="lt1" tx1="dk1" bg2="lt2" tx2="dk2" accent1="accent1" accent2="accent2" accent3="accent3" accent4="accent4" accent5="accent5" accent6="accent6" hlink="hlink" folHlink="folHlink"/>
  <p:sldLayoutIdLst>
    <p:sldLayoutId id="2147548163" r:id="rId1"/>
    <p:sldLayoutId id="2147548164" r:id="rId2"/>
    <p:sldLayoutId id="2147548165" r:id="rId3"/>
    <p:sldLayoutId id="2147548166" r:id="rId4"/>
    <p:sldLayoutId id="2147548167" r:id="rId5"/>
    <p:sldLayoutId id="2147548168" r:id="rId6"/>
    <p:sldLayoutId id="2147548169" r:id="rId7"/>
    <p:sldLayoutId id="2147548170" r:id="rId8"/>
    <p:sldLayoutId id="2147548171" r:id="rId9"/>
    <p:sldLayoutId id="2147548172" r:id="rId10"/>
    <p:sldLayoutId id="2147548173" r:id="rId11"/>
  </p:sldLayoutIdLst>
  <p:transition/>
  <p:hf hdr="0" ftr="0" dt="0"/>
  <p:txStyles>
    <p:titleStyle>
      <a:lvl1pPr algn="ctr" defTabSz="909638" rtl="0" eaLnBrk="0" fontAlgn="base" hangingPunct="0">
        <a:spcBef>
          <a:spcPct val="0"/>
        </a:spcBef>
        <a:spcAft>
          <a:spcPct val="0"/>
        </a:spcAft>
        <a:defRPr sz="3600" b="1" u="sng">
          <a:solidFill>
            <a:srgbClr val="000099"/>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600" b="1" u="sng">
          <a:solidFill>
            <a:srgbClr val="000099"/>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600" b="1" u="sng">
          <a:solidFill>
            <a:srgbClr val="000099"/>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600" b="1" u="sng">
          <a:solidFill>
            <a:srgbClr val="000099"/>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600" b="1" u="sng">
          <a:solidFill>
            <a:srgbClr val="000099"/>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Symbol" charset="2"/>
        <a:buChar char="à"/>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595438"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2638"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body" idx="1"/>
            <p:custDataLst>
              <p:tags r:id="rId13"/>
            </p:custDataLst>
          </p:nvPr>
        </p:nvSpPr>
        <p:spPr bwMode="auto">
          <a:xfrm>
            <a:off x="457200" y="1143000"/>
            <a:ext cx="8229600" cy="49831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726211" name="Rectangle 3"/>
          <p:cNvSpPr>
            <a:spLocks noGrp="1" noChangeArrowheads="1"/>
          </p:cNvSpPr>
          <p:nvPr>
            <p:ph type="dt" sz="half" idx="2"/>
            <p:custDataLst>
              <p:tags r:id="rId14"/>
            </p:custDataLst>
          </p:nvPr>
        </p:nvSpPr>
        <p:spPr bwMode="auto">
          <a:xfrm>
            <a:off x="457200" y="6245225"/>
            <a:ext cx="2133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defRPr sz="1400" b="0">
                <a:latin typeface="Arial" pitchFamily="-107" charset="0"/>
                <a:ea typeface="ＭＳ Ｐゴシック" pitchFamily="-107" charset="-128"/>
                <a:cs typeface="ＭＳ Ｐゴシック" pitchFamily="-107" charset="-128"/>
              </a:defRPr>
            </a:lvl1pPr>
          </a:lstStyle>
          <a:p>
            <a:pPr>
              <a:defRPr/>
            </a:pPr>
            <a:fld id="{9B9D604B-BC59-BE41-83EE-B6641D25D909}" type="datetime1">
              <a:rPr lang="en-US" smtClean="0"/>
              <a:t>2/6/26</a:t>
            </a:fld>
            <a:endParaRPr lang="en-US"/>
          </a:p>
        </p:txBody>
      </p:sp>
      <p:sp>
        <p:nvSpPr>
          <p:cNvPr id="5726212" name="Rectangle 4"/>
          <p:cNvSpPr>
            <a:spLocks noGrp="1" noChangeArrowheads="1"/>
          </p:cNvSpPr>
          <p:nvPr>
            <p:ph type="ftr" sz="quarter" idx="3"/>
            <p:custDataLst>
              <p:tags r:id="rId15"/>
            </p:custDataLst>
          </p:nvPr>
        </p:nvSpPr>
        <p:spPr bwMode="auto">
          <a:xfrm>
            <a:off x="3124200" y="6245225"/>
            <a:ext cx="2895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lgn="ctr">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5726213" name="Rectangle 5"/>
          <p:cNvSpPr>
            <a:spLocks noGrp="1" noChangeArrowheads="1"/>
          </p:cNvSpPr>
          <p:nvPr>
            <p:ph type="sldNum" sz="quarter" idx="4"/>
            <p:custDataLst>
              <p:tags r:id="rId16"/>
            </p:custDataLst>
          </p:nvPr>
        </p:nvSpPr>
        <p:spPr bwMode="auto">
          <a:xfrm>
            <a:off x="6553200" y="6245225"/>
            <a:ext cx="2133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lgn="r">
              <a:defRPr sz="1400" b="0"/>
            </a:lvl1pPr>
          </a:lstStyle>
          <a:p>
            <a:fld id="{0763B480-2C41-524B-80D5-A997B998682E}" type="slidenum">
              <a:rPr lang="en-US" altLang="en-US"/>
              <a:pPr/>
              <a:t>‹#›</a:t>
            </a:fld>
            <a:endParaRPr lang="en-US" altLang="en-US"/>
          </a:p>
        </p:txBody>
      </p:sp>
      <p:sp>
        <p:nvSpPr>
          <p:cNvPr id="5726214" name="Text Box 6"/>
          <p:cNvSpPr txBox="1">
            <a:spLocks noChangeArrowheads="1"/>
          </p:cNvSpPr>
          <p:nvPr>
            <p:custDataLst>
              <p:tags r:id="rId17"/>
            </p:custDataLst>
          </p:nvPr>
        </p:nvSpPr>
        <p:spPr bwMode="auto">
          <a:xfrm>
            <a:off x="8382000" y="6248400"/>
            <a:ext cx="604838" cy="496888"/>
          </a:xfrm>
          <a:prstGeom prst="rect">
            <a:avLst/>
          </a:prstGeom>
          <a:noFill/>
          <a:ln w="9525">
            <a:noFill/>
            <a:miter lim="800000"/>
            <a:headEnd/>
            <a:tailEnd/>
          </a:ln>
          <a:effectLst/>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algn="r" eaLnBrk="1" hangingPunct="1">
              <a:spcBef>
                <a:spcPct val="50000"/>
              </a:spcBef>
            </a:pPr>
            <a:fld id="{8C38171D-2793-4544-86DA-F75C7D6CD81C}" type="slidenum">
              <a:rPr lang="en-US" altLang="en-US" sz="2600" b="0">
                <a:solidFill>
                  <a:srgbClr val="5F5F5F"/>
                </a:solidFill>
                <a:latin typeface="High Tower Text" charset="0"/>
              </a:rPr>
              <a:pPr algn="r" eaLnBrk="1" hangingPunct="1">
                <a:spcBef>
                  <a:spcPct val="50000"/>
                </a:spcBef>
              </a:pPr>
              <a:t>‹#›</a:t>
            </a:fld>
            <a:endParaRPr lang="en-US" altLang="en-US" sz="2600" b="0">
              <a:solidFill>
                <a:srgbClr val="5F5F5F"/>
              </a:solidFill>
              <a:latin typeface="High Tower Text" charset="0"/>
            </a:endParaRPr>
          </a:p>
        </p:txBody>
      </p:sp>
      <p:sp>
        <p:nvSpPr>
          <p:cNvPr id="56327" name="Rectangle 7"/>
          <p:cNvSpPr>
            <a:spLocks noChangeAspect="1" noChangeArrowheads="1"/>
          </p:cNvSpPr>
          <p:nvPr>
            <p:custDataLst>
              <p:tags r:id="rId18"/>
            </p:custDataLst>
          </p:nvPr>
        </p:nvSpPr>
        <p:spPr bwMode="auto">
          <a:xfrm>
            <a:off x="666750" y="381000"/>
            <a:ext cx="495300" cy="457200"/>
          </a:xfrm>
          <a:prstGeom prst="rect">
            <a:avLst/>
          </a:prstGeom>
          <a:solidFill>
            <a:srgbClr val="C0C0C0">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56328" name="Rectangle 8"/>
          <p:cNvSpPr>
            <a:spLocks noChangeAspect="1" noChangeArrowheads="1"/>
          </p:cNvSpPr>
          <p:nvPr>
            <p:custDataLst>
              <p:tags r:id="rId19"/>
            </p:custDataLst>
          </p:nvPr>
        </p:nvSpPr>
        <p:spPr bwMode="auto">
          <a:xfrm>
            <a:off x="742950" y="685800"/>
            <a:ext cx="628650" cy="381000"/>
          </a:xfrm>
          <a:prstGeom prst="rect">
            <a:avLst/>
          </a:prstGeom>
          <a:solidFill>
            <a:srgbClr val="DDDDDD">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56329" name="Rectangle 9"/>
          <p:cNvSpPr>
            <a:spLocks noChangeAspect="1" noChangeArrowheads="1"/>
          </p:cNvSpPr>
          <p:nvPr>
            <p:custDataLst>
              <p:tags r:id="rId20"/>
            </p:custDataLst>
          </p:nvPr>
        </p:nvSpPr>
        <p:spPr bwMode="auto">
          <a:xfrm>
            <a:off x="285750" y="609600"/>
            <a:ext cx="571500" cy="361950"/>
          </a:xfrm>
          <a:prstGeom prst="rect">
            <a:avLst/>
          </a:prstGeom>
          <a:solidFill>
            <a:srgbClr val="B2B2B2">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56330" name="Rectangle 10"/>
          <p:cNvSpPr>
            <a:spLocks noGrp="1" noChangeArrowheads="1"/>
          </p:cNvSpPr>
          <p:nvPr>
            <p:ph type="title"/>
            <p:custDataLst>
              <p:tags r:id="rId21"/>
            </p:custDataLst>
          </p:nvPr>
        </p:nvSpPr>
        <p:spPr bwMode="auto">
          <a:xfrm>
            <a:off x="457200" y="457200"/>
            <a:ext cx="8229600" cy="609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548174" r:id="rId1"/>
    <p:sldLayoutId id="2147548175" r:id="rId2"/>
    <p:sldLayoutId id="2147548176" r:id="rId3"/>
    <p:sldLayoutId id="2147548177" r:id="rId4"/>
    <p:sldLayoutId id="2147548178" r:id="rId5"/>
    <p:sldLayoutId id="2147548179" r:id="rId6"/>
    <p:sldLayoutId id="2147548180" r:id="rId7"/>
    <p:sldLayoutId id="2147548181" r:id="rId8"/>
    <p:sldLayoutId id="2147548182" r:id="rId9"/>
    <p:sldLayoutId id="2147548183" r:id="rId10"/>
    <p:sldLayoutId id="2147548184" r:id="rId11"/>
  </p:sldLayoutIdLst>
  <p:hf hdr="0" ftr="0" dt="0"/>
  <p:txStyles>
    <p:titleStyle>
      <a:lvl1pPr algn="l" defTabSz="909638" rtl="0" eaLnBrk="0" fontAlgn="base" hangingPunct="0">
        <a:spcBef>
          <a:spcPct val="0"/>
        </a:spcBef>
        <a:spcAft>
          <a:spcPct val="0"/>
        </a:spcAft>
        <a:defRPr sz="2200">
          <a:solidFill>
            <a:schemeClr val="tx2"/>
          </a:solidFill>
          <a:latin typeface="+mj-lt"/>
          <a:ea typeface="ＭＳ Ｐゴシック" pitchFamily="-65" charset="-128"/>
          <a:cs typeface="ＭＳ Ｐゴシック" pitchFamily="-65" charset="-128"/>
        </a:defRPr>
      </a:lvl1pPr>
      <a:lvl2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2pPr>
      <a:lvl3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3pPr>
      <a:lvl4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4pPr>
      <a:lvl5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5pPr>
      <a:lvl6pPr marL="456557" algn="l" defTabSz="911531" rtl="0" eaLnBrk="1" fontAlgn="base" hangingPunct="1">
        <a:spcBef>
          <a:spcPct val="0"/>
        </a:spcBef>
        <a:spcAft>
          <a:spcPct val="0"/>
        </a:spcAft>
        <a:defRPr sz="2200">
          <a:solidFill>
            <a:schemeClr val="tx2"/>
          </a:solidFill>
          <a:latin typeface="ITC Officina Sans Book" pitchFamily="34" charset="0"/>
        </a:defRPr>
      </a:lvl6pPr>
      <a:lvl7pPr marL="913116" algn="l" defTabSz="911531" rtl="0" eaLnBrk="1" fontAlgn="base" hangingPunct="1">
        <a:spcBef>
          <a:spcPct val="0"/>
        </a:spcBef>
        <a:spcAft>
          <a:spcPct val="0"/>
        </a:spcAft>
        <a:defRPr sz="2200">
          <a:solidFill>
            <a:schemeClr val="tx2"/>
          </a:solidFill>
          <a:latin typeface="ITC Officina Sans Book" pitchFamily="34" charset="0"/>
        </a:defRPr>
      </a:lvl7pPr>
      <a:lvl8pPr marL="1369677" algn="l" defTabSz="911531" rtl="0" eaLnBrk="1" fontAlgn="base" hangingPunct="1">
        <a:spcBef>
          <a:spcPct val="0"/>
        </a:spcBef>
        <a:spcAft>
          <a:spcPct val="0"/>
        </a:spcAft>
        <a:defRPr sz="2200">
          <a:solidFill>
            <a:schemeClr val="tx2"/>
          </a:solidFill>
          <a:latin typeface="ITC Officina Sans Book" pitchFamily="34" charset="0"/>
        </a:defRPr>
      </a:lvl8pPr>
      <a:lvl9pPr marL="1826233" algn="l" defTabSz="911531" rtl="0" eaLnBrk="1" fontAlgn="base" hangingPunct="1">
        <a:spcBef>
          <a:spcPct val="0"/>
        </a:spcBef>
        <a:spcAft>
          <a:spcPct val="0"/>
        </a:spcAft>
        <a:defRPr sz="2200">
          <a:solidFill>
            <a:schemeClr val="tx2"/>
          </a:solidFill>
          <a:latin typeface="ITC Officina Sans Book" pitchFamily="34" charset="0"/>
        </a:defRPr>
      </a:lvl9pPr>
    </p:titleStyle>
    <p:bodyStyle>
      <a:lvl1pPr marL="339725" indent="-339725" algn="l" defTabSz="909638" rtl="0" eaLnBrk="0" fontAlgn="base" hangingPunct="0">
        <a:spcBef>
          <a:spcPct val="20000"/>
        </a:spcBef>
        <a:spcAft>
          <a:spcPct val="0"/>
        </a:spcAft>
        <a:buSzPct val="125000"/>
        <a:buFont typeface="Times New Roman" charset="0"/>
        <a:buChar char="▪"/>
        <a:defRPr sz="3200">
          <a:solidFill>
            <a:schemeClr val="tx1"/>
          </a:solidFill>
          <a:latin typeface="+mn-lt"/>
          <a:ea typeface="ＭＳ Ｐゴシック" pitchFamily="-65" charset="-128"/>
          <a:cs typeface="ＭＳ Ｐゴシック" pitchFamily="-65" charset="-128"/>
        </a:defRPr>
      </a:lvl1pPr>
      <a:lvl2pPr marL="739775" indent="-282575" algn="l" defTabSz="909638" rtl="0" eaLnBrk="0" fontAlgn="base" hangingPunct="0">
        <a:spcBef>
          <a:spcPct val="20000"/>
        </a:spcBef>
        <a:spcAft>
          <a:spcPct val="0"/>
        </a:spcAft>
        <a:buSzPct val="125000"/>
        <a:buFont typeface="Times New Roman" charset="0"/>
        <a:buChar char="▫"/>
        <a:defRPr sz="1600">
          <a:solidFill>
            <a:schemeClr val="tx1"/>
          </a:solidFill>
          <a:latin typeface="+mn-lt"/>
          <a:ea typeface="ＭＳ Ｐゴシック" pitchFamily="-65" charset="-128"/>
        </a:defRPr>
      </a:lvl2pPr>
      <a:lvl3pPr marL="1139825" indent="-227013" algn="l" defTabSz="909638" rtl="0" eaLnBrk="0" fontAlgn="base" hangingPunct="0">
        <a:spcBef>
          <a:spcPct val="20000"/>
        </a:spcBef>
        <a:spcAft>
          <a:spcPct val="0"/>
        </a:spcAft>
        <a:buChar char="•"/>
        <a:defRPr sz="1400">
          <a:solidFill>
            <a:schemeClr val="tx1"/>
          </a:solidFill>
          <a:latin typeface="+mn-lt"/>
          <a:ea typeface="ＭＳ Ｐゴシック" pitchFamily="-65" charset="-128"/>
        </a:defRPr>
      </a:lvl3pPr>
      <a:lvl4pPr marL="1595438" indent="-225425" algn="l" defTabSz="909638" rtl="0" eaLnBrk="0" fontAlgn="base" hangingPunct="0">
        <a:spcBef>
          <a:spcPct val="20000"/>
        </a:spcBef>
        <a:spcAft>
          <a:spcPct val="0"/>
        </a:spcAft>
        <a:buChar char="–"/>
        <a:defRPr sz="1200">
          <a:solidFill>
            <a:schemeClr val="tx1"/>
          </a:solidFill>
          <a:latin typeface="+mn-lt"/>
          <a:ea typeface="ＭＳ Ｐゴシック" pitchFamily="-65" charset="-128"/>
        </a:defRPr>
      </a:lvl4pPr>
      <a:lvl5pPr marL="2052638" indent="-225425" algn="l" defTabSz="909638" rtl="0" eaLnBrk="0" fontAlgn="base" hangingPunct="0">
        <a:spcBef>
          <a:spcPct val="20000"/>
        </a:spcBef>
        <a:spcAft>
          <a:spcPct val="0"/>
        </a:spcAft>
        <a:buChar char="»"/>
        <a:defRPr sz="1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8610" name="Object 2"/>
          <p:cNvGraphicFramePr>
            <a:graphicFrameLocks noChangeAspect="1"/>
          </p:cNvGraphicFramePr>
          <p:nvPr>
            <p:custDataLst>
              <p:tags r:id="rId13"/>
            </p:custDataLst>
          </p:nvPr>
        </p:nvGraphicFramePr>
        <p:xfrm>
          <a:off x="8385175" y="6096000"/>
          <a:ext cx="606425" cy="609600"/>
        </p:xfrm>
        <a:graphic>
          <a:graphicData uri="http://schemas.openxmlformats.org/presentationml/2006/ole">
            <mc:AlternateContent xmlns:mc="http://schemas.openxmlformats.org/markup-compatibility/2006">
              <mc:Choice xmlns:v="urn:schemas-microsoft-com:vml" Requires="v">
                <p:oleObj name="Image" r:id="rId24" imgW="2222222" imgH="2234921" progId="">
                  <p:embed/>
                </p:oleObj>
              </mc:Choice>
              <mc:Fallback>
                <p:oleObj name="Image" r:id="rId24" imgW="2222222" imgH="2234921" progId="">
                  <p:embed/>
                  <p:pic>
                    <p:nvPicPr>
                      <p:cNvPr id="0" name=""/>
                      <p:cNvPicPr>
                        <a:picLocks noChangeAspect="1" noChangeArrowheads="1"/>
                      </p:cNvPicPr>
                      <p:nvPr/>
                    </p:nvPicPr>
                    <p:blipFill>
                      <a:blip r:embed="rId25">
                        <a:lum bright="40000" contrast="-40000"/>
                        <a:extLst>
                          <a:ext uri="{28A0092B-C50C-407E-A947-70E740481C1C}">
                            <a14:useLocalDpi xmlns:a14="http://schemas.microsoft.com/office/drawing/2010/main" val="0"/>
                          </a:ext>
                        </a:extLst>
                      </a:blip>
                      <a:srcRect/>
                      <a:stretch>
                        <a:fillRect/>
                      </a:stretch>
                    </p:blipFill>
                    <p:spPr bwMode="auto">
                      <a:xfrm>
                        <a:off x="8385175" y="6096000"/>
                        <a:ext cx="606425" cy="609600"/>
                      </a:xfrm>
                      <a:prstGeom prst="rect">
                        <a:avLst/>
                      </a:prstGeom>
                      <a:noFill/>
                      <a:ln>
                        <a:noFill/>
                      </a:ln>
                      <a:extLst>
                        <a:ext uri="{909E8E84-426E-40dd-AFC4-6F175D3DCCD1}">
                          <a14:hiddenFill xmlns="" xmlns:a14="http://schemas.microsoft.com/office/drawing/2010/main">
                            <a:solidFill>
                              <a:srgbClr val="BBE0E3"/>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68611" name="Rectangle 3"/>
          <p:cNvSpPr>
            <a:spLocks noGrp="1" noChangeArrowheads="1"/>
          </p:cNvSpPr>
          <p:nvPr>
            <p:ph type="body" idx="1"/>
            <p:custDataLst>
              <p:tags r:id="rId14"/>
            </p:custDataLst>
          </p:nvPr>
        </p:nvSpPr>
        <p:spPr bwMode="auto">
          <a:xfrm>
            <a:off x="457200" y="1143000"/>
            <a:ext cx="8229600" cy="49831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7828" name="Rectangle 4"/>
          <p:cNvSpPr>
            <a:spLocks noGrp="1" noChangeArrowheads="1"/>
          </p:cNvSpPr>
          <p:nvPr>
            <p:ph type="dt" sz="half" idx="2"/>
            <p:custDataLst>
              <p:tags r:id="rId15"/>
            </p:custDataLst>
          </p:nvPr>
        </p:nvSpPr>
        <p:spPr bwMode="auto">
          <a:xfrm>
            <a:off x="457200" y="6245225"/>
            <a:ext cx="2133600" cy="476250"/>
          </a:xfrm>
          <a:prstGeom prst="rect">
            <a:avLst/>
          </a:prstGeom>
          <a:noFill/>
          <a:ln w="9525">
            <a:noFill/>
            <a:miter lim="800000"/>
            <a:headEnd/>
            <a:tailEnd/>
          </a:ln>
        </p:spPr>
        <p:txBody>
          <a:bodyPr vert="horz" wrap="square" lIns="91291" tIns="45643" rIns="91291" bIns="45643" numCol="1" anchor="t" anchorCtr="0" compatLnSpc="1">
            <a:prstTxWarp prst="textNoShape">
              <a:avLst/>
            </a:prstTxWarp>
          </a:bodyPr>
          <a:lstStyle>
            <a:lvl1pPr>
              <a:defRPr sz="1400" b="0">
                <a:latin typeface="Arial" pitchFamily="-107" charset="0"/>
                <a:ea typeface="ＭＳ Ｐゴシック" pitchFamily="-107" charset="-128"/>
                <a:cs typeface="ＭＳ Ｐゴシック" pitchFamily="-107" charset="-128"/>
              </a:defRPr>
            </a:lvl1pPr>
          </a:lstStyle>
          <a:p>
            <a:pPr>
              <a:defRPr/>
            </a:pPr>
            <a:fld id="{D293792D-0A0E-9544-8F63-397B0672E934}" type="datetime1">
              <a:rPr lang="en-US" smtClean="0"/>
              <a:t>2/6/26</a:t>
            </a:fld>
            <a:endParaRPr lang="en-US"/>
          </a:p>
        </p:txBody>
      </p:sp>
      <p:sp>
        <p:nvSpPr>
          <p:cNvPr id="77829" name="Rectangle 5"/>
          <p:cNvSpPr>
            <a:spLocks noGrp="1" noChangeArrowheads="1"/>
          </p:cNvSpPr>
          <p:nvPr>
            <p:ph type="ftr" sz="quarter" idx="3"/>
            <p:custDataLst>
              <p:tags r:id="rId16"/>
            </p:custDataLst>
          </p:nvPr>
        </p:nvSpPr>
        <p:spPr bwMode="auto">
          <a:xfrm>
            <a:off x="3124200" y="6245225"/>
            <a:ext cx="2895600" cy="476250"/>
          </a:xfrm>
          <a:prstGeom prst="rect">
            <a:avLst/>
          </a:prstGeom>
          <a:noFill/>
          <a:ln w="9525">
            <a:noFill/>
            <a:miter lim="800000"/>
            <a:headEnd/>
            <a:tailEnd/>
          </a:ln>
        </p:spPr>
        <p:txBody>
          <a:bodyPr vert="horz" wrap="square" lIns="91291" tIns="45643" rIns="91291" bIns="45643" numCol="1" anchor="t" anchorCtr="0" compatLnSpc="1">
            <a:prstTxWarp prst="textNoShape">
              <a:avLst/>
            </a:prstTxWarp>
          </a:bodyPr>
          <a:lstStyle>
            <a:lvl1pPr algn="ctr">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77830" name="Rectangle 6"/>
          <p:cNvSpPr>
            <a:spLocks noGrp="1" noChangeArrowheads="1"/>
          </p:cNvSpPr>
          <p:nvPr>
            <p:ph type="sldNum" sz="quarter" idx="4"/>
            <p:custDataLst>
              <p:tags r:id="rId17"/>
            </p:custDataLst>
          </p:nvPr>
        </p:nvSpPr>
        <p:spPr bwMode="auto">
          <a:xfrm>
            <a:off x="6553200" y="6245225"/>
            <a:ext cx="2133600" cy="476250"/>
          </a:xfrm>
          <a:prstGeom prst="rect">
            <a:avLst/>
          </a:prstGeom>
          <a:noFill/>
          <a:ln w="9525">
            <a:noFill/>
            <a:miter lim="800000"/>
            <a:headEnd/>
            <a:tailEnd/>
          </a:ln>
        </p:spPr>
        <p:txBody>
          <a:bodyPr vert="horz" wrap="square" lIns="91291" tIns="45643" rIns="91291" bIns="45643" numCol="1" anchor="t" anchorCtr="0" compatLnSpc="1">
            <a:prstTxWarp prst="textNoShape">
              <a:avLst/>
            </a:prstTxWarp>
          </a:bodyPr>
          <a:lstStyle>
            <a:lvl1pPr algn="r">
              <a:defRPr sz="1400" b="0"/>
            </a:lvl1pPr>
          </a:lstStyle>
          <a:p>
            <a:fld id="{1A0D551A-3EDE-1947-8C72-705A66CE8ACD}" type="slidenum">
              <a:rPr lang="en-US" altLang="en-US"/>
              <a:pPr/>
              <a:t>‹#›</a:t>
            </a:fld>
            <a:endParaRPr lang="en-US" altLang="en-US"/>
          </a:p>
        </p:txBody>
      </p:sp>
      <p:sp>
        <p:nvSpPr>
          <p:cNvPr id="77831" name="Text Box 7"/>
          <p:cNvSpPr txBox="1">
            <a:spLocks noChangeArrowheads="1"/>
          </p:cNvSpPr>
          <p:nvPr>
            <p:custDataLst>
              <p:tags r:id="rId18"/>
            </p:custDataLst>
          </p:nvPr>
        </p:nvSpPr>
        <p:spPr bwMode="auto">
          <a:xfrm>
            <a:off x="8305800" y="6096000"/>
            <a:ext cx="604838" cy="431800"/>
          </a:xfrm>
          <a:prstGeom prst="rect">
            <a:avLst/>
          </a:prstGeom>
          <a:noFill/>
          <a:ln w="9525">
            <a:noFill/>
            <a:miter lim="800000"/>
            <a:headEnd/>
            <a:tailEnd/>
          </a:ln>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algn="r" eaLnBrk="1" hangingPunct="1">
              <a:spcBef>
                <a:spcPct val="50000"/>
              </a:spcBef>
            </a:pPr>
            <a:fld id="{A788A7F9-D34C-CA4F-8343-B15720587C93}" type="slidenum">
              <a:rPr lang="en-US" altLang="en-US" sz="2200" b="0">
                <a:solidFill>
                  <a:srgbClr val="5F5F5F"/>
                </a:solidFill>
                <a:latin typeface="Times New Roman" charset="0"/>
              </a:rPr>
              <a:pPr algn="r" eaLnBrk="1" hangingPunct="1">
                <a:spcBef>
                  <a:spcPct val="50000"/>
                </a:spcBef>
              </a:pPr>
              <a:t>‹#›</a:t>
            </a:fld>
            <a:endParaRPr lang="en-US" altLang="en-US" sz="2200" b="0">
              <a:solidFill>
                <a:srgbClr val="5F5F5F"/>
              </a:solidFill>
              <a:latin typeface="Times New Roman" charset="0"/>
            </a:endParaRPr>
          </a:p>
        </p:txBody>
      </p:sp>
      <p:sp>
        <p:nvSpPr>
          <p:cNvPr id="68616" name="Rectangle 8"/>
          <p:cNvSpPr>
            <a:spLocks noChangeAspect="1" noChangeArrowheads="1"/>
          </p:cNvSpPr>
          <p:nvPr>
            <p:custDataLst>
              <p:tags r:id="rId19"/>
            </p:custDataLst>
          </p:nvPr>
        </p:nvSpPr>
        <p:spPr bwMode="auto">
          <a:xfrm>
            <a:off x="666750" y="381000"/>
            <a:ext cx="495300" cy="457200"/>
          </a:xfrm>
          <a:prstGeom prst="rect">
            <a:avLst/>
          </a:prstGeom>
          <a:solidFill>
            <a:srgbClr val="C0C0C0">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01" tIns="45653" rIns="91301" bIns="45653" anchor="ctr"/>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sz="1800" b="0"/>
          </a:p>
        </p:txBody>
      </p:sp>
      <p:sp>
        <p:nvSpPr>
          <p:cNvPr id="68617" name="Rectangle 9"/>
          <p:cNvSpPr>
            <a:spLocks noChangeAspect="1" noChangeArrowheads="1"/>
          </p:cNvSpPr>
          <p:nvPr>
            <p:custDataLst>
              <p:tags r:id="rId20"/>
            </p:custDataLst>
          </p:nvPr>
        </p:nvSpPr>
        <p:spPr bwMode="auto">
          <a:xfrm>
            <a:off x="742950" y="685800"/>
            <a:ext cx="628650" cy="381000"/>
          </a:xfrm>
          <a:prstGeom prst="rect">
            <a:avLst/>
          </a:prstGeom>
          <a:solidFill>
            <a:srgbClr val="DDDDDD">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01" tIns="45653" rIns="91301" bIns="45653" anchor="ctr"/>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sz="1800" b="0"/>
          </a:p>
        </p:txBody>
      </p:sp>
      <p:sp>
        <p:nvSpPr>
          <p:cNvPr id="68618" name="Rectangle 10"/>
          <p:cNvSpPr>
            <a:spLocks noChangeAspect="1" noChangeArrowheads="1"/>
          </p:cNvSpPr>
          <p:nvPr>
            <p:custDataLst>
              <p:tags r:id="rId21"/>
            </p:custDataLst>
          </p:nvPr>
        </p:nvSpPr>
        <p:spPr bwMode="auto">
          <a:xfrm>
            <a:off x="285750" y="609600"/>
            <a:ext cx="571500" cy="361950"/>
          </a:xfrm>
          <a:prstGeom prst="rect">
            <a:avLst/>
          </a:prstGeom>
          <a:solidFill>
            <a:srgbClr val="B2B2B2">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01" tIns="45653" rIns="91301" bIns="45653" anchor="ctr"/>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sz="1800" b="0"/>
          </a:p>
        </p:txBody>
      </p:sp>
      <p:sp>
        <p:nvSpPr>
          <p:cNvPr id="77835" name="Text Box 11"/>
          <p:cNvSpPr txBox="1">
            <a:spLocks noChangeArrowheads="1"/>
          </p:cNvSpPr>
          <p:nvPr>
            <p:custDataLst>
              <p:tags r:id="rId22"/>
            </p:custDataLst>
          </p:nvPr>
        </p:nvSpPr>
        <p:spPr bwMode="auto">
          <a:xfrm rot="16200000">
            <a:off x="8262144" y="5290344"/>
            <a:ext cx="1214437" cy="244475"/>
          </a:xfrm>
          <a:prstGeom prst="rect">
            <a:avLst/>
          </a:prstGeom>
          <a:noFill/>
          <a:ln w="9525">
            <a:noFill/>
            <a:miter lim="800000"/>
            <a:headEnd/>
            <a:tailEnd/>
          </a:ln>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spcBef>
                <a:spcPct val="50000"/>
              </a:spcBef>
            </a:pPr>
            <a:r>
              <a:rPr lang="en-US" altLang="en-US" sz="1000" b="0">
                <a:solidFill>
                  <a:srgbClr val="C0C0C0"/>
                </a:solidFill>
                <a:latin typeface="Times New Roman" charset="0"/>
              </a:rPr>
              <a:t>zdz © mmvii</a:t>
            </a:r>
            <a:endParaRPr lang="en-US" altLang="en-US" sz="2600" b="0">
              <a:solidFill>
                <a:srgbClr val="C0C0C0"/>
              </a:solidFill>
              <a:latin typeface="Times New Roman" charset="0"/>
            </a:endParaRPr>
          </a:p>
        </p:txBody>
      </p:sp>
      <p:sp>
        <p:nvSpPr>
          <p:cNvPr id="68620" name="Rectangle 12"/>
          <p:cNvSpPr>
            <a:spLocks noGrp="1" noChangeArrowheads="1"/>
          </p:cNvSpPr>
          <p:nvPr>
            <p:ph type="title"/>
            <p:custDataLst>
              <p:tags r:id="rId23"/>
            </p:custDataLst>
          </p:nvPr>
        </p:nvSpPr>
        <p:spPr bwMode="auto">
          <a:xfrm>
            <a:off x="457200" y="457200"/>
            <a:ext cx="8229600" cy="609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548185" r:id="rId1"/>
    <p:sldLayoutId id="2147548186" r:id="rId2"/>
    <p:sldLayoutId id="2147548187" r:id="rId3"/>
    <p:sldLayoutId id="2147548188" r:id="rId4"/>
    <p:sldLayoutId id="2147548189" r:id="rId5"/>
    <p:sldLayoutId id="2147548190" r:id="rId6"/>
    <p:sldLayoutId id="2147548191" r:id="rId7"/>
    <p:sldLayoutId id="2147548192" r:id="rId8"/>
    <p:sldLayoutId id="2147548193" r:id="rId9"/>
    <p:sldLayoutId id="2147548194" r:id="rId10"/>
    <p:sldLayoutId id="2147548195" r:id="rId11"/>
  </p:sldLayoutIdLst>
  <p:hf hdr="0" ftr="0" dt="0"/>
  <p:txStyles>
    <p:titleStyle>
      <a:lvl1pPr algn="l" defTabSz="909638" rtl="0" eaLnBrk="0" fontAlgn="base" hangingPunct="0">
        <a:spcBef>
          <a:spcPct val="0"/>
        </a:spcBef>
        <a:spcAft>
          <a:spcPct val="0"/>
        </a:spcAft>
        <a:defRPr sz="2000">
          <a:solidFill>
            <a:schemeClr val="tx2"/>
          </a:solidFill>
          <a:latin typeface="+mj-lt"/>
          <a:ea typeface="+mj-ea"/>
          <a:cs typeface="+mj-cs"/>
        </a:defRPr>
      </a:lvl1pPr>
      <a:lvl2pPr algn="l" defTabSz="909638" rtl="0" eaLnBrk="0" fontAlgn="base" hangingPunct="0">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2pPr>
      <a:lvl3pPr algn="l" defTabSz="909638" rtl="0" eaLnBrk="0" fontAlgn="base" hangingPunct="0">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3pPr>
      <a:lvl4pPr algn="l" defTabSz="909638" rtl="0" eaLnBrk="0" fontAlgn="base" hangingPunct="0">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4pPr>
      <a:lvl5pPr algn="l" defTabSz="909638" rtl="0" eaLnBrk="0" fontAlgn="base" hangingPunct="0">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5pPr>
      <a:lvl6pPr marL="456557" algn="l" defTabSz="911531" rtl="0" eaLnBrk="1" fontAlgn="base" hangingPunct="1">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6pPr>
      <a:lvl7pPr marL="913116" algn="l" defTabSz="911531" rtl="0" eaLnBrk="1" fontAlgn="base" hangingPunct="1">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7pPr>
      <a:lvl8pPr marL="1369677" algn="l" defTabSz="911531" rtl="0" eaLnBrk="1" fontAlgn="base" hangingPunct="1">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8pPr>
      <a:lvl9pPr marL="1826233" algn="l" defTabSz="911531" rtl="0" eaLnBrk="1" fontAlgn="base" hangingPunct="1">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9pPr>
    </p:titleStyle>
    <p:bodyStyle>
      <a:lvl1pPr marL="339725" indent="-339725" algn="l" defTabSz="909638" rtl="0" eaLnBrk="0" fontAlgn="base" hangingPunct="0">
        <a:spcBef>
          <a:spcPct val="20000"/>
        </a:spcBef>
        <a:spcAft>
          <a:spcPct val="0"/>
        </a:spcAft>
        <a:buSzPct val="125000"/>
        <a:buFont typeface="Times New Roman" charset="0"/>
        <a:buChar char="▪"/>
        <a:defRPr sz="1600">
          <a:solidFill>
            <a:schemeClr val="tx1"/>
          </a:solidFill>
          <a:latin typeface="+mn-lt"/>
          <a:ea typeface="+mn-ea"/>
          <a:cs typeface="+mn-cs"/>
        </a:defRPr>
      </a:lvl1pPr>
      <a:lvl2pPr marL="739775" indent="-282575" algn="l" defTabSz="909638" rtl="0" eaLnBrk="0" fontAlgn="base" hangingPunct="0">
        <a:spcBef>
          <a:spcPct val="20000"/>
        </a:spcBef>
        <a:spcAft>
          <a:spcPct val="0"/>
        </a:spcAft>
        <a:buSzPct val="125000"/>
        <a:buFont typeface="Times New Roman" charset="0"/>
        <a:buChar char="▫"/>
        <a:defRPr sz="1400">
          <a:solidFill>
            <a:schemeClr val="tx1"/>
          </a:solidFill>
          <a:latin typeface="+mn-lt"/>
          <a:ea typeface="+mn-ea"/>
        </a:defRPr>
      </a:lvl2pPr>
      <a:lvl3pPr marL="1139825" indent="-227013" algn="l" defTabSz="909638" rtl="0" eaLnBrk="0" fontAlgn="base" hangingPunct="0">
        <a:spcBef>
          <a:spcPct val="20000"/>
        </a:spcBef>
        <a:spcAft>
          <a:spcPct val="0"/>
        </a:spcAft>
        <a:buChar char="•"/>
        <a:defRPr sz="1200">
          <a:solidFill>
            <a:schemeClr val="tx1"/>
          </a:solidFill>
          <a:latin typeface="+mn-lt"/>
          <a:ea typeface="+mn-ea"/>
        </a:defRPr>
      </a:lvl3pPr>
      <a:lvl4pPr marL="1595438" indent="-225425" algn="l" defTabSz="909638" rtl="0" eaLnBrk="0" fontAlgn="base" hangingPunct="0">
        <a:spcBef>
          <a:spcPct val="20000"/>
        </a:spcBef>
        <a:spcAft>
          <a:spcPct val="0"/>
        </a:spcAft>
        <a:buChar char="–"/>
        <a:defRPr sz="1000">
          <a:solidFill>
            <a:schemeClr val="tx1"/>
          </a:solidFill>
          <a:latin typeface="+mn-lt"/>
          <a:ea typeface="+mn-ea"/>
        </a:defRPr>
      </a:lvl4pPr>
      <a:lvl5pPr marL="2052638" indent="-225425" algn="l" defTabSz="909638" rtl="0" eaLnBrk="0" fontAlgn="base" hangingPunct="0">
        <a:spcBef>
          <a:spcPct val="20000"/>
        </a:spcBef>
        <a:spcAft>
          <a:spcPct val="0"/>
        </a:spcAft>
        <a:buChar char="»"/>
        <a:defRPr sz="800">
          <a:solidFill>
            <a:schemeClr val="tx1"/>
          </a:solidFill>
          <a:latin typeface="+mn-lt"/>
          <a:ea typeface="+mn-ea"/>
        </a:defRPr>
      </a:lvl5pPr>
      <a:lvl6pPr marL="2511071" indent="-228279" algn="l" defTabSz="911531" rtl="0" eaLnBrk="1" fontAlgn="base" hangingPunct="1">
        <a:spcBef>
          <a:spcPct val="20000"/>
        </a:spcBef>
        <a:spcAft>
          <a:spcPct val="0"/>
        </a:spcAft>
        <a:buChar char="»"/>
        <a:defRPr sz="800">
          <a:solidFill>
            <a:schemeClr val="tx1"/>
          </a:solidFill>
          <a:latin typeface="+mn-lt"/>
          <a:ea typeface="+mn-ea"/>
        </a:defRPr>
      </a:lvl6pPr>
      <a:lvl7pPr marL="2967632" indent="-228279" algn="l" defTabSz="911531" rtl="0" eaLnBrk="1" fontAlgn="base" hangingPunct="1">
        <a:spcBef>
          <a:spcPct val="20000"/>
        </a:spcBef>
        <a:spcAft>
          <a:spcPct val="0"/>
        </a:spcAft>
        <a:buChar char="»"/>
        <a:defRPr sz="800">
          <a:solidFill>
            <a:schemeClr val="tx1"/>
          </a:solidFill>
          <a:latin typeface="+mn-lt"/>
          <a:ea typeface="+mn-ea"/>
        </a:defRPr>
      </a:lvl7pPr>
      <a:lvl8pPr marL="3424188" indent="-228279" algn="l" defTabSz="911531" rtl="0" eaLnBrk="1" fontAlgn="base" hangingPunct="1">
        <a:spcBef>
          <a:spcPct val="20000"/>
        </a:spcBef>
        <a:spcAft>
          <a:spcPct val="0"/>
        </a:spcAft>
        <a:buChar char="»"/>
        <a:defRPr sz="800">
          <a:solidFill>
            <a:schemeClr val="tx1"/>
          </a:solidFill>
          <a:latin typeface="+mn-lt"/>
          <a:ea typeface="+mn-ea"/>
        </a:defRPr>
      </a:lvl8pPr>
      <a:lvl9pPr marL="3880749" indent="-228279" algn="l" defTabSz="911531" rtl="0" eaLnBrk="1" fontAlgn="base" hangingPunct="1">
        <a:spcBef>
          <a:spcPct val="20000"/>
        </a:spcBef>
        <a:spcAft>
          <a:spcPct val="0"/>
        </a:spcAft>
        <a:buChar char="»"/>
        <a:defRPr sz="8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0898" name="Rectangle 5"/>
          <p:cNvSpPr>
            <a:spLocks noGrp="1" noChangeArrowheads="1"/>
          </p:cNvSpPr>
          <p:nvPr>
            <p:ph type="title"/>
            <p:custDataLst>
              <p:tags r:id="rId3"/>
            </p:custDataLst>
          </p:nvPr>
        </p:nvSpPr>
        <p:spPr bwMode="auto">
          <a:xfrm>
            <a:off x="122238" y="234950"/>
            <a:ext cx="8793162" cy="2921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title style</a:t>
            </a:r>
          </a:p>
        </p:txBody>
      </p:sp>
      <p:sp>
        <p:nvSpPr>
          <p:cNvPr id="80899" name="Rectangle 6"/>
          <p:cNvSpPr>
            <a:spLocks noGrp="1" noChangeArrowheads="1"/>
          </p:cNvSpPr>
          <p:nvPr>
            <p:ph type="body" idx="1"/>
            <p:custDataLst>
              <p:tags r:id="rId4"/>
            </p:custDataLst>
          </p:nvPr>
        </p:nvSpPr>
        <p:spPr bwMode="auto">
          <a:xfrm>
            <a:off x="125413" y="1298575"/>
            <a:ext cx="8793162" cy="125571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6" name="doc id"/>
          <p:cNvSpPr>
            <a:spLocks noGrp="1" noChangeArrowheads="1"/>
          </p:cNvSpPr>
          <p:nvPr>
            <p:ph type="ftr" sz="quarter" idx="3"/>
            <p:custDataLst>
              <p:tags r:id="rId5"/>
            </p:custDataLst>
          </p:nvPr>
        </p:nvSpPr>
        <p:spPr bwMode="auto">
          <a:xfrm>
            <a:off x="8915400" y="36513"/>
            <a:ext cx="0" cy="123825"/>
          </a:xfrm>
          <a:prstGeom prst="rect">
            <a:avLst/>
          </a:prstGeom>
          <a:ln>
            <a:miter lim="800000"/>
            <a:headEnd/>
            <a:tailEnd/>
          </a:ln>
        </p:spPr>
        <p:txBody>
          <a:bodyPr vert="horz" wrap="none" lIns="0" tIns="0" rIns="0" bIns="0" numCol="1" anchor="t" anchorCtr="0" compatLnSpc="1">
            <a:prstTxWarp prst="textNoShape">
              <a:avLst/>
            </a:prstTxWarp>
            <a:spAutoFit/>
          </a:bodyPr>
          <a:lstStyle>
            <a:lvl1pPr algn="r">
              <a:defRPr sz="800" b="0">
                <a:solidFill>
                  <a:srgbClr val="000000"/>
                </a:solidFill>
                <a:latin typeface="Arial" pitchFamily="-107" charset="0"/>
                <a:ea typeface="ＭＳ Ｐゴシック" pitchFamily="-107" charset="-128"/>
                <a:cs typeface="ＭＳ Ｐゴシック" pitchFamily="-107" charset="-128"/>
              </a:defRPr>
            </a:lvl1pPr>
          </a:lstStyle>
          <a:p>
            <a:pPr>
              <a:defRPr/>
            </a:pPr>
            <a:endParaRPr lang="de-DE"/>
          </a:p>
        </p:txBody>
      </p:sp>
    </p:spTree>
  </p:cSld>
  <p:clrMap bg1="lt1" tx1="dk1" bg2="lt2" tx2="dk2" accent1="accent1" accent2="accent2" accent3="accent3" accent4="accent4" accent5="accent5" accent6="accent6" hlink="hlink" folHlink="folHlink"/>
  <p:sldLayoutIdLst>
    <p:sldLayoutId id="2147548857" r:id="rId1"/>
  </p:sldLayoutIdLst>
  <p:hf hdr="0" ftr="0" dt="0"/>
  <p:txStyles>
    <p:titleStyle>
      <a:lvl1pPr algn="l" defTabSz="909638" rtl="0" eaLnBrk="0" fontAlgn="base" hangingPunct="0">
        <a:spcBef>
          <a:spcPct val="0"/>
        </a:spcBef>
        <a:spcAft>
          <a:spcPct val="0"/>
        </a:spcAft>
        <a:defRPr sz="1900" b="1">
          <a:solidFill>
            <a:schemeClr val="tx2"/>
          </a:solidFill>
          <a:latin typeface="Arial" pitchFamily="-65" charset="0"/>
          <a:ea typeface="+mj-ea"/>
          <a:cs typeface="+mj-cs"/>
        </a:defRPr>
      </a:lvl1pPr>
      <a:lvl2pPr algn="l" defTabSz="909638" rtl="0" eaLnBrk="0" fontAlgn="base" hangingPunct="0">
        <a:spcBef>
          <a:spcPct val="0"/>
        </a:spcBef>
        <a:spcAft>
          <a:spcPct val="0"/>
        </a:spcAft>
        <a:defRPr sz="1900" b="1">
          <a:solidFill>
            <a:schemeClr val="tx2"/>
          </a:solidFill>
          <a:latin typeface="Arial" pitchFamily="-65" charset="0"/>
          <a:ea typeface="ＭＳ Ｐゴシック" pitchFamily="-65" charset="-128"/>
          <a:cs typeface="ＭＳ Ｐゴシック" pitchFamily="-65" charset="-128"/>
        </a:defRPr>
      </a:lvl2pPr>
      <a:lvl3pPr algn="l" defTabSz="909638" rtl="0" eaLnBrk="0" fontAlgn="base" hangingPunct="0">
        <a:spcBef>
          <a:spcPct val="0"/>
        </a:spcBef>
        <a:spcAft>
          <a:spcPct val="0"/>
        </a:spcAft>
        <a:defRPr sz="1900" b="1">
          <a:solidFill>
            <a:schemeClr val="tx2"/>
          </a:solidFill>
          <a:latin typeface="Arial" pitchFamily="-65" charset="0"/>
          <a:ea typeface="ＭＳ Ｐゴシック" pitchFamily="-65" charset="-128"/>
          <a:cs typeface="ＭＳ Ｐゴシック" pitchFamily="-65" charset="-128"/>
        </a:defRPr>
      </a:lvl3pPr>
      <a:lvl4pPr algn="l" defTabSz="909638" rtl="0" eaLnBrk="0" fontAlgn="base" hangingPunct="0">
        <a:spcBef>
          <a:spcPct val="0"/>
        </a:spcBef>
        <a:spcAft>
          <a:spcPct val="0"/>
        </a:spcAft>
        <a:defRPr sz="1900" b="1">
          <a:solidFill>
            <a:schemeClr val="tx2"/>
          </a:solidFill>
          <a:latin typeface="Arial" pitchFamily="-65" charset="0"/>
          <a:ea typeface="ＭＳ Ｐゴシック" pitchFamily="-65" charset="-128"/>
          <a:cs typeface="ＭＳ Ｐゴシック" pitchFamily="-65" charset="-128"/>
        </a:defRPr>
      </a:lvl4pPr>
      <a:lvl5pPr algn="l" defTabSz="909638" rtl="0" eaLnBrk="0" fontAlgn="base" hangingPunct="0">
        <a:spcBef>
          <a:spcPct val="0"/>
        </a:spcBef>
        <a:spcAft>
          <a:spcPct val="0"/>
        </a:spcAft>
        <a:defRPr sz="1900" b="1">
          <a:solidFill>
            <a:schemeClr val="tx2"/>
          </a:solidFill>
          <a:latin typeface="Arial" pitchFamily="-65" charset="0"/>
          <a:ea typeface="ＭＳ Ｐゴシック" pitchFamily="-65" charset="-128"/>
          <a:cs typeface="ＭＳ Ｐゴシック" pitchFamily="-65" charset="-128"/>
        </a:defRPr>
      </a:lvl5pPr>
      <a:lvl6pPr marL="456557" algn="l" defTabSz="911531" rtl="0" eaLnBrk="1" fontAlgn="base" hangingPunct="1">
        <a:spcBef>
          <a:spcPct val="0"/>
        </a:spcBef>
        <a:spcAft>
          <a:spcPct val="0"/>
        </a:spcAft>
        <a:defRPr sz="1900" b="1">
          <a:solidFill>
            <a:schemeClr val="tx2"/>
          </a:solidFill>
          <a:latin typeface="Arial" pitchFamily="-65" charset="0"/>
        </a:defRPr>
      </a:lvl6pPr>
      <a:lvl7pPr marL="913116" algn="l" defTabSz="911531" rtl="0" eaLnBrk="1" fontAlgn="base" hangingPunct="1">
        <a:spcBef>
          <a:spcPct val="0"/>
        </a:spcBef>
        <a:spcAft>
          <a:spcPct val="0"/>
        </a:spcAft>
        <a:defRPr sz="1900" b="1">
          <a:solidFill>
            <a:schemeClr val="tx2"/>
          </a:solidFill>
          <a:latin typeface="Arial" pitchFamily="-65" charset="0"/>
        </a:defRPr>
      </a:lvl7pPr>
      <a:lvl8pPr marL="1369677" algn="l" defTabSz="911531" rtl="0" eaLnBrk="1" fontAlgn="base" hangingPunct="1">
        <a:spcBef>
          <a:spcPct val="0"/>
        </a:spcBef>
        <a:spcAft>
          <a:spcPct val="0"/>
        </a:spcAft>
        <a:defRPr sz="1900" b="1">
          <a:solidFill>
            <a:schemeClr val="tx2"/>
          </a:solidFill>
          <a:latin typeface="Arial" pitchFamily="-65" charset="0"/>
        </a:defRPr>
      </a:lvl8pPr>
      <a:lvl9pPr marL="1826233" algn="l" defTabSz="911531" rtl="0" eaLnBrk="1" fontAlgn="base" hangingPunct="1">
        <a:spcBef>
          <a:spcPct val="0"/>
        </a:spcBef>
        <a:spcAft>
          <a:spcPct val="0"/>
        </a:spcAft>
        <a:defRPr sz="1900" b="1">
          <a:solidFill>
            <a:schemeClr val="tx2"/>
          </a:solidFill>
          <a:latin typeface="Arial" pitchFamily="-65" charset="0"/>
        </a:defRPr>
      </a:lvl9pPr>
    </p:titleStyle>
    <p:bodyStyle>
      <a:lvl1pPr marL="339725" indent="-339725" algn="l" defTabSz="909638" rtl="0" eaLnBrk="0" fontAlgn="base" hangingPunct="0">
        <a:spcBef>
          <a:spcPct val="0"/>
        </a:spcBef>
        <a:spcAft>
          <a:spcPct val="0"/>
        </a:spcAft>
        <a:buSzPct val="120000"/>
        <a:buChar char="•"/>
        <a:defRPr sz="1600">
          <a:solidFill>
            <a:schemeClr val="tx1"/>
          </a:solidFill>
          <a:latin typeface="Arial" pitchFamily="-65" charset="0"/>
          <a:ea typeface="+mn-ea"/>
          <a:cs typeface="+mn-cs"/>
        </a:defRPr>
      </a:lvl1pPr>
      <a:lvl2pPr marL="144463" indent="-142875" algn="l" defTabSz="909638" rtl="0" eaLnBrk="0" fontAlgn="base" hangingPunct="0">
        <a:spcBef>
          <a:spcPct val="0"/>
        </a:spcBef>
        <a:spcAft>
          <a:spcPct val="0"/>
        </a:spcAft>
        <a:buSzPct val="120000"/>
        <a:buChar char="•"/>
        <a:defRPr sz="1600">
          <a:solidFill>
            <a:schemeClr val="tx1"/>
          </a:solidFill>
          <a:latin typeface="Arial" pitchFamily="-65" charset="0"/>
          <a:ea typeface="+mn-ea"/>
        </a:defRPr>
      </a:lvl2pPr>
      <a:lvl3pPr marL="298450" indent="-149225" algn="l" defTabSz="909638" rtl="0" eaLnBrk="0" fontAlgn="base" hangingPunct="0">
        <a:spcBef>
          <a:spcPct val="0"/>
        </a:spcBef>
        <a:spcAft>
          <a:spcPct val="0"/>
        </a:spcAft>
        <a:buChar char="–"/>
        <a:defRPr sz="1600">
          <a:solidFill>
            <a:schemeClr val="tx1"/>
          </a:solidFill>
          <a:latin typeface="Arial" pitchFamily="-65" charset="0"/>
          <a:ea typeface="+mn-ea"/>
        </a:defRPr>
      </a:lvl3pPr>
      <a:lvl4pPr marL="438150" indent="-134938" algn="l" defTabSz="909638" rtl="0" eaLnBrk="0" fontAlgn="base" hangingPunct="0">
        <a:spcBef>
          <a:spcPct val="0"/>
        </a:spcBef>
        <a:spcAft>
          <a:spcPct val="0"/>
        </a:spcAft>
        <a:buSzPct val="89000"/>
        <a:buChar char="•"/>
        <a:defRPr sz="1600">
          <a:solidFill>
            <a:schemeClr val="tx1"/>
          </a:solidFill>
          <a:latin typeface="Arial" pitchFamily="-65" charset="0"/>
          <a:ea typeface="+mn-ea"/>
        </a:defRPr>
      </a:lvl4pPr>
      <a:lvl5pPr marL="590550" indent="-147638" algn="l" defTabSz="909638" rtl="0" eaLnBrk="0" fontAlgn="base" hangingPunct="0">
        <a:spcBef>
          <a:spcPct val="0"/>
        </a:spcBef>
        <a:spcAft>
          <a:spcPct val="0"/>
        </a:spcAft>
        <a:buSzPct val="75000"/>
        <a:buChar char="–"/>
        <a:defRPr sz="1600">
          <a:solidFill>
            <a:schemeClr val="tx1"/>
          </a:solidFill>
          <a:latin typeface="Arial" pitchFamily="-65" charset="0"/>
          <a:ea typeface="+mn-ea"/>
        </a:defRPr>
      </a:lvl5pPr>
      <a:lvl6pPr marL="1049450" indent="-150602" algn="l" defTabSz="911531" rtl="0" eaLnBrk="1" fontAlgn="base" hangingPunct="1">
        <a:spcBef>
          <a:spcPct val="0"/>
        </a:spcBef>
        <a:spcAft>
          <a:spcPct val="0"/>
        </a:spcAft>
        <a:buSzPct val="75000"/>
        <a:buChar char="–"/>
        <a:defRPr sz="1600">
          <a:solidFill>
            <a:schemeClr val="tx1"/>
          </a:solidFill>
          <a:latin typeface="+mn-lt"/>
          <a:ea typeface="+mn-ea"/>
        </a:defRPr>
      </a:lvl6pPr>
      <a:lvl7pPr marL="1506012" indent="-150602" algn="l" defTabSz="911531" rtl="0" eaLnBrk="1" fontAlgn="base" hangingPunct="1">
        <a:spcBef>
          <a:spcPct val="0"/>
        </a:spcBef>
        <a:spcAft>
          <a:spcPct val="0"/>
        </a:spcAft>
        <a:buSzPct val="75000"/>
        <a:buChar char="–"/>
        <a:defRPr sz="1600">
          <a:solidFill>
            <a:schemeClr val="tx1"/>
          </a:solidFill>
          <a:latin typeface="+mn-lt"/>
          <a:ea typeface="+mn-ea"/>
        </a:defRPr>
      </a:lvl7pPr>
      <a:lvl8pPr marL="1962566" indent="-150602" algn="l" defTabSz="911531" rtl="0" eaLnBrk="1" fontAlgn="base" hangingPunct="1">
        <a:spcBef>
          <a:spcPct val="0"/>
        </a:spcBef>
        <a:spcAft>
          <a:spcPct val="0"/>
        </a:spcAft>
        <a:buSzPct val="75000"/>
        <a:buChar char="–"/>
        <a:defRPr sz="1600">
          <a:solidFill>
            <a:schemeClr val="tx1"/>
          </a:solidFill>
          <a:latin typeface="+mn-lt"/>
          <a:ea typeface="+mn-ea"/>
        </a:defRPr>
      </a:lvl8pPr>
      <a:lvl9pPr marL="2419126" indent="-150602" algn="l" defTabSz="911531" rtl="0" eaLnBrk="1" fontAlgn="base" hangingPunct="1">
        <a:spcBef>
          <a:spcPct val="0"/>
        </a:spcBef>
        <a:spcAft>
          <a:spcPct val="0"/>
        </a:spcAft>
        <a:buSzPct val="75000"/>
        <a:buChar char="–"/>
        <a:defRPr sz="16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21890" name="Rectangle 2"/>
          <p:cNvSpPr>
            <a:spLocks noGrp="1" noChangeArrowheads="1"/>
          </p:cNvSpPr>
          <p:nvPr>
            <p:ph type="title"/>
            <p:custDataLst>
              <p:tags r:id="rId3"/>
            </p:custDataLst>
          </p:nvPr>
        </p:nvSpPr>
        <p:spPr bwMode="auto">
          <a:xfrm>
            <a:off x="457200" y="381000"/>
            <a:ext cx="8229600" cy="1371600"/>
          </a:xfrm>
          <a:prstGeom prst="rect">
            <a:avLst/>
          </a:prstGeom>
          <a:noFill/>
          <a:ln w="9525">
            <a:noFill/>
            <a:miter lim="800000"/>
            <a:headEnd/>
            <a:tailEnd/>
          </a:ln>
          <a:effectLst/>
        </p:spPr>
        <p:txBody>
          <a:bodyPr vert="horz" wrap="square" lIns="91311" tIns="45653" rIns="91311" bIns="45653" numCol="1" anchor="ctr" anchorCtr="0" compatLnSpc="1">
            <a:prstTxWarp prst="textNoShape">
              <a:avLst/>
            </a:prstTxWarp>
          </a:bodyPr>
          <a:lstStyle/>
          <a:p>
            <a:pPr lvl="0"/>
            <a:r>
              <a:rPr lang="en-US"/>
              <a:t>Click to edit Master title style</a:t>
            </a:r>
          </a:p>
        </p:txBody>
      </p:sp>
      <p:sp>
        <p:nvSpPr>
          <p:cNvPr id="421891" name="Rectangle 3"/>
          <p:cNvSpPr>
            <a:spLocks noGrp="1" noChangeArrowheads="1"/>
          </p:cNvSpPr>
          <p:nvPr>
            <p:ph type="body" idx="1"/>
            <p:custDataLst>
              <p:tags r:id="rId4"/>
            </p:custDataLst>
          </p:nvPr>
        </p:nvSpPr>
        <p:spPr bwMode="auto">
          <a:xfrm>
            <a:off x="457200" y="1981200"/>
            <a:ext cx="8229600" cy="411480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quarter" idx="2"/>
            <p:custDataLst>
              <p:tags r:id="rId5"/>
            </p:custDataLst>
          </p:nvPr>
        </p:nvSpPr>
        <p:spPr bwMode="auto">
          <a:xfrm>
            <a:off x="457200" y="6245225"/>
            <a:ext cx="2133600" cy="476250"/>
          </a:xfrm>
          <a:prstGeom prst="rect">
            <a:avLst/>
          </a:prstGeom>
          <a:ln>
            <a:miter lim="800000"/>
            <a:headEnd/>
            <a:tailEnd/>
          </a:ln>
        </p:spPr>
        <p:txBody>
          <a:bodyPr vert="horz" wrap="square" lIns="91311" tIns="45653" rIns="91311" bIns="45653" numCol="1" anchor="b" anchorCtr="0" compatLnSpc="1">
            <a:prstTxWarp prst="textNoShape">
              <a:avLst/>
            </a:prstTxWarp>
          </a:bodyPr>
          <a:lstStyle>
            <a:lvl1pPr>
              <a:defRPr sz="1400" b="0">
                <a:effectLst>
                  <a:outerShdw blurRad="38100" dist="38100" dir="2700000" algn="tl">
                    <a:srgbClr val="000000"/>
                  </a:outerShdw>
                </a:effectLst>
              </a:defRPr>
            </a:lvl1pPr>
          </a:lstStyle>
          <a:p>
            <a:fld id="{79C39C78-78FB-C94C-A5A3-5D740C2C4AF3}" type="datetime1">
              <a:rPr lang="en-US" altLang="en-US" smtClean="0"/>
              <a:t>2/6/26</a:t>
            </a:fld>
            <a:endParaRPr lang="en-US" altLang="en-US"/>
          </a:p>
        </p:txBody>
      </p:sp>
      <p:sp>
        <p:nvSpPr>
          <p:cNvPr id="8" name="Rectangle 5"/>
          <p:cNvSpPr>
            <a:spLocks noGrp="1" noChangeArrowheads="1"/>
          </p:cNvSpPr>
          <p:nvPr>
            <p:ph type="ftr" sz="quarter" idx="3"/>
            <p:custDataLst>
              <p:tags r:id="rId6"/>
            </p:custDataLst>
          </p:nvPr>
        </p:nvSpPr>
        <p:spPr bwMode="auto">
          <a:xfrm>
            <a:off x="3124200" y="6245225"/>
            <a:ext cx="2895600" cy="476250"/>
          </a:xfrm>
          <a:prstGeom prst="rect">
            <a:avLst/>
          </a:prstGeom>
          <a:ln>
            <a:miter lim="800000"/>
            <a:headEnd/>
            <a:tailEnd/>
          </a:ln>
        </p:spPr>
        <p:txBody>
          <a:bodyPr vert="horz" wrap="square" lIns="91311" tIns="45653" rIns="91311" bIns="45653" numCol="1" anchor="b" anchorCtr="0" compatLnSpc="1">
            <a:prstTxWarp prst="textNoShape">
              <a:avLst/>
            </a:prstTxWarp>
          </a:bodyPr>
          <a:lstStyle>
            <a:lvl1pPr algn="ctr">
              <a:defRPr sz="1400" b="0">
                <a:effectLst>
                  <a:outerShdw blurRad="38100" dist="38100" dir="2700000" algn="tl">
                    <a:srgbClr val="000000"/>
                  </a:outerShdw>
                </a:effectLst>
                <a:latin typeface="Arial" pitchFamily="-107" charset="0"/>
                <a:ea typeface="ＭＳ Ｐゴシック" pitchFamily="-107" charset="-128"/>
                <a:cs typeface="ＭＳ Ｐゴシック" pitchFamily="-107" charset="-128"/>
              </a:defRPr>
            </a:lvl1pPr>
          </a:lstStyle>
          <a:p>
            <a:pPr>
              <a:defRPr/>
            </a:pPr>
            <a:endParaRPr lang="en-US"/>
          </a:p>
        </p:txBody>
      </p:sp>
      <p:sp>
        <p:nvSpPr>
          <p:cNvPr id="9" name="Rectangle 6"/>
          <p:cNvSpPr>
            <a:spLocks noGrp="1" noChangeArrowheads="1"/>
          </p:cNvSpPr>
          <p:nvPr>
            <p:ph type="sldNum" sz="quarter" idx="4"/>
            <p:custDataLst>
              <p:tags r:id="rId7"/>
            </p:custDataLst>
          </p:nvPr>
        </p:nvSpPr>
        <p:spPr bwMode="auto">
          <a:xfrm>
            <a:off x="6553200" y="6245225"/>
            <a:ext cx="2133600" cy="476250"/>
          </a:xfrm>
          <a:prstGeom prst="rect">
            <a:avLst/>
          </a:prstGeom>
          <a:ln>
            <a:miter lim="800000"/>
            <a:headEnd/>
            <a:tailEnd/>
          </a:ln>
        </p:spPr>
        <p:txBody>
          <a:bodyPr vert="horz" wrap="square" lIns="91311" tIns="45653" rIns="91311" bIns="45653" numCol="1" anchor="b" anchorCtr="0" compatLnSpc="1">
            <a:prstTxWarp prst="textNoShape">
              <a:avLst/>
            </a:prstTxWarp>
          </a:bodyPr>
          <a:lstStyle>
            <a:lvl1pPr algn="r">
              <a:defRPr sz="1400" b="0">
                <a:effectLst>
                  <a:outerShdw blurRad="38100" dist="38100" dir="2700000" algn="tl">
                    <a:srgbClr val="000000"/>
                  </a:outerShdw>
                </a:effectLst>
              </a:defRPr>
            </a:lvl1pPr>
          </a:lstStyle>
          <a:p>
            <a:fld id="{90466813-7807-4743-9F99-C6E9FEACB31F}"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548196" r:id="rId1"/>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65" charset="0"/>
          <a:ea typeface="Arial" pitchFamily="-65" charset="0"/>
          <a:cs typeface="Arial" pitchFamily="-65" charset="0"/>
        </a:defRPr>
      </a:lvl6pPr>
      <a:lvl7pPr marL="913116"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65" charset="0"/>
          <a:ea typeface="Arial" pitchFamily="-65" charset="0"/>
          <a:cs typeface="Arial" pitchFamily="-65" charset="0"/>
        </a:defRPr>
      </a:lvl7pPr>
      <a:lvl8pPr marL="1369677"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65" charset="0"/>
          <a:ea typeface="Arial" pitchFamily="-65" charset="0"/>
          <a:cs typeface="Arial" pitchFamily="-65" charset="0"/>
        </a:defRPr>
      </a:lvl8pPr>
      <a:lvl9pPr marL="1826233"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65" charset="0"/>
          <a:ea typeface="Arial" pitchFamily="-65" charset="0"/>
          <a:cs typeface="Arial" pitchFamily="-65" charset="0"/>
        </a:defRPr>
      </a:lvl9pPr>
    </p:titleStyle>
    <p:bodyStyle>
      <a:lvl1pPr marL="339725" indent="-339725" algn="l" rtl="0" eaLnBrk="0" fontAlgn="base" hangingPunct="0">
        <a:spcBef>
          <a:spcPct val="20000"/>
        </a:spcBef>
        <a:spcAft>
          <a:spcPct val="0"/>
        </a:spcAft>
        <a:buClr>
          <a:schemeClr val="hlink"/>
        </a:buClr>
        <a:buSzPct val="65000"/>
        <a:buFont typeface="Wingdings" charset="2"/>
        <a:buChar char="n"/>
        <a:defRPr sz="3200">
          <a:solidFill>
            <a:schemeClr val="tx1"/>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1pPr>
      <a:lvl2pPr marL="739775" indent="-282575" algn="l" rtl="0" eaLnBrk="0" fontAlgn="base" hangingPunct="0">
        <a:spcBef>
          <a:spcPct val="20000"/>
        </a:spcBef>
        <a:spcAft>
          <a:spcPct val="0"/>
        </a:spcAft>
        <a:buClr>
          <a:schemeClr val="folHlink"/>
        </a:buClr>
        <a:buSzPct val="65000"/>
        <a:buFont typeface="Wingdings" charset="2"/>
        <a:buChar char="n"/>
        <a:defRPr sz="2800">
          <a:solidFill>
            <a:schemeClr val="tx1"/>
          </a:solidFill>
          <a:effectLst>
            <a:outerShdw blurRad="38100" dist="38100" dir="2700000" algn="tl">
              <a:srgbClr val="000000"/>
            </a:outerShdw>
          </a:effectLst>
          <a:latin typeface="Arial" pitchFamily="-65" charset="0"/>
          <a:ea typeface="ＭＳ Ｐゴシック" pitchFamily="-65" charset="-128"/>
          <a:cs typeface="+mn-cs"/>
        </a:defRPr>
      </a:lvl2pPr>
      <a:lvl3pPr marL="1139825" indent="-225425" algn="l" rtl="0" eaLnBrk="0" fontAlgn="base" hangingPunct="0">
        <a:spcBef>
          <a:spcPct val="20000"/>
        </a:spcBef>
        <a:spcAft>
          <a:spcPct val="0"/>
        </a:spcAft>
        <a:buClr>
          <a:schemeClr val="hlink"/>
        </a:buClr>
        <a:buSzPct val="65000"/>
        <a:buFont typeface="Wingdings" charset="2"/>
        <a:buChar char="n"/>
        <a:defRPr sz="2400">
          <a:solidFill>
            <a:schemeClr val="tx1"/>
          </a:solidFill>
          <a:effectLst>
            <a:outerShdw blurRad="38100" dist="38100" dir="2700000" algn="tl">
              <a:srgbClr val="000000"/>
            </a:outerShdw>
          </a:effectLst>
          <a:latin typeface="Arial" pitchFamily="-65" charset="0"/>
          <a:ea typeface="ＭＳ Ｐゴシック" pitchFamily="-65" charset="-128"/>
          <a:cs typeface="+mn-cs"/>
        </a:defRPr>
      </a:lvl3pPr>
      <a:lvl4pPr marL="1595438" indent="-225425" algn="l" rtl="0" eaLnBrk="0" fontAlgn="base" hangingPunct="0">
        <a:spcBef>
          <a:spcPct val="20000"/>
        </a:spcBef>
        <a:spcAft>
          <a:spcPct val="0"/>
        </a:spcAft>
        <a:buClr>
          <a:schemeClr val="folHlink"/>
        </a:buClr>
        <a:buSzPct val="65000"/>
        <a:buFont typeface="Wingdings" charset="2"/>
        <a:buChar char="n"/>
        <a:defRPr sz="2000">
          <a:solidFill>
            <a:schemeClr val="tx1"/>
          </a:solidFill>
          <a:effectLst>
            <a:outerShdw blurRad="38100" dist="38100" dir="2700000" algn="tl">
              <a:srgbClr val="000000"/>
            </a:outerShdw>
          </a:effectLst>
          <a:latin typeface="Arial" pitchFamily="-65" charset="0"/>
          <a:ea typeface="ＭＳ Ｐゴシック" pitchFamily="-65" charset="-128"/>
          <a:cs typeface="+mn-cs"/>
        </a:defRPr>
      </a:lvl4pPr>
      <a:lvl5pPr marL="2052638" indent="-225425" algn="l" rtl="0" eaLnBrk="0" fontAlgn="base" hangingPunct="0">
        <a:spcBef>
          <a:spcPct val="20000"/>
        </a:spcBef>
        <a:spcAft>
          <a:spcPct val="0"/>
        </a:spcAft>
        <a:buClr>
          <a:schemeClr val="hlink"/>
        </a:buClr>
        <a:buSzPct val="65000"/>
        <a:buFont typeface="Wingdings" charset="2"/>
        <a:buChar char="n"/>
        <a:defRPr sz="2000">
          <a:solidFill>
            <a:schemeClr val="tx1"/>
          </a:solidFill>
          <a:effectLst>
            <a:outerShdw blurRad="38100" dist="38100" dir="2700000" algn="tl">
              <a:srgbClr val="000000"/>
            </a:outerShdw>
          </a:effectLst>
          <a:latin typeface="Arial" pitchFamily="-65" charset="0"/>
          <a:ea typeface="ＭＳ Ｐゴシック" pitchFamily="-65" charset="-128"/>
          <a:cs typeface="+mn-cs"/>
        </a:defRPr>
      </a:lvl5pPr>
      <a:lvl6pPr marL="2511071" indent="-228279" algn="l" rtl="0" eaLnBrk="1" fontAlgn="base" hangingPunct="1">
        <a:spcBef>
          <a:spcPct val="20000"/>
        </a:spcBef>
        <a:spcAft>
          <a:spcPct val="0"/>
        </a:spcAft>
        <a:buClr>
          <a:schemeClr val="hlink"/>
        </a:buClr>
        <a:buSzPct val="65000"/>
        <a:buFont typeface="Wingdings" pitchFamily="-65" charset="2"/>
        <a:buChar char="n"/>
        <a:defRPr sz="2000">
          <a:solidFill>
            <a:schemeClr val="tx1"/>
          </a:solidFill>
          <a:effectLst>
            <a:outerShdw blurRad="38100" dist="38100" dir="2700000" algn="tl">
              <a:srgbClr val="000000"/>
            </a:outerShdw>
          </a:effectLst>
          <a:latin typeface="+mn-lt"/>
          <a:ea typeface="+mn-ea"/>
          <a:cs typeface="+mn-cs"/>
        </a:defRPr>
      </a:lvl6pPr>
      <a:lvl7pPr marL="2967632" indent="-228279" algn="l" rtl="0" eaLnBrk="1" fontAlgn="base" hangingPunct="1">
        <a:spcBef>
          <a:spcPct val="20000"/>
        </a:spcBef>
        <a:spcAft>
          <a:spcPct val="0"/>
        </a:spcAft>
        <a:buClr>
          <a:schemeClr val="hlink"/>
        </a:buClr>
        <a:buSzPct val="65000"/>
        <a:buFont typeface="Wingdings" pitchFamily="-65" charset="2"/>
        <a:buChar char="n"/>
        <a:defRPr sz="2000">
          <a:solidFill>
            <a:schemeClr val="tx1"/>
          </a:solidFill>
          <a:effectLst>
            <a:outerShdw blurRad="38100" dist="38100" dir="2700000" algn="tl">
              <a:srgbClr val="000000"/>
            </a:outerShdw>
          </a:effectLst>
          <a:latin typeface="+mn-lt"/>
          <a:ea typeface="+mn-ea"/>
          <a:cs typeface="+mn-cs"/>
        </a:defRPr>
      </a:lvl7pPr>
      <a:lvl8pPr marL="3424188" indent="-228279" algn="l" rtl="0" eaLnBrk="1" fontAlgn="base" hangingPunct="1">
        <a:spcBef>
          <a:spcPct val="20000"/>
        </a:spcBef>
        <a:spcAft>
          <a:spcPct val="0"/>
        </a:spcAft>
        <a:buClr>
          <a:schemeClr val="hlink"/>
        </a:buClr>
        <a:buSzPct val="65000"/>
        <a:buFont typeface="Wingdings" pitchFamily="-65" charset="2"/>
        <a:buChar char="n"/>
        <a:defRPr sz="2000">
          <a:solidFill>
            <a:schemeClr val="tx1"/>
          </a:solidFill>
          <a:effectLst>
            <a:outerShdw blurRad="38100" dist="38100" dir="2700000" algn="tl">
              <a:srgbClr val="000000"/>
            </a:outerShdw>
          </a:effectLst>
          <a:latin typeface="+mn-lt"/>
          <a:ea typeface="+mn-ea"/>
          <a:cs typeface="+mn-cs"/>
        </a:defRPr>
      </a:lvl8pPr>
      <a:lvl9pPr marL="3880749" indent="-228279" algn="l" rtl="0" eaLnBrk="1" fontAlgn="base" hangingPunct="1">
        <a:spcBef>
          <a:spcPct val="20000"/>
        </a:spcBef>
        <a:spcAft>
          <a:spcPct val="0"/>
        </a:spcAft>
        <a:buClr>
          <a:schemeClr val="hlink"/>
        </a:buClr>
        <a:buSzPct val="65000"/>
        <a:buFont typeface="Wingdings" pitchFamily="-65" charset="2"/>
        <a:buChar char="n"/>
        <a:defRPr sz="2000">
          <a:solidFill>
            <a:schemeClr val="tx1"/>
          </a:solidFill>
          <a:effectLst>
            <a:outerShdw blurRad="38100" dist="38100" dir="2700000" algn="tl">
              <a:srgbClr val="000000"/>
            </a:outerShdw>
          </a:effectLst>
          <a:latin typeface="+mn-lt"/>
          <a:ea typeface="+mn-ea"/>
          <a:cs typeface="+mn-cs"/>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custDataLst>
              <p:tags r:id="rId10"/>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en-US"/>
              <a:t>Click to edit Master title style</a:t>
            </a:r>
          </a:p>
        </p:txBody>
      </p:sp>
      <p:sp>
        <p:nvSpPr>
          <p:cNvPr id="84995" name="Rectangle 3"/>
          <p:cNvSpPr>
            <a:spLocks noGrp="1" noChangeArrowheads="1"/>
          </p:cNvSpPr>
          <p:nvPr>
            <p:ph type="body" idx="1"/>
            <p:custDataLst>
              <p:tags r:id="rId11"/>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548858" r:id="rId1"/>
    <p:sldLayoutId id="2147548859" r:id="rId2"/>
    <p:sldLayoutId id="2147548860" r:id="rId3"/>
    <p:sldLayoutId id="2147548861" r:id="rId4"/>
    <p:sldLayoutId id="2147548862" r:id="rId5"/>
    <p:sldLayoutId id="2147548863" r:id="rId6"/>
    <p:sldLayoutId id="2147548864" r:id="rId7"/>
    <p:sldLayoutId id="2147548865" r:id="rId8"/>
  </p:sldLayoutIdLst>
  <p:transition/>
  <p:hf hdr="0" ftr="0" dt="0"/>
  <p:txStyles>
    <p:titleStyle>
      <a:lvl1pPr algn="ctr" rtl="0" eaLnBrk="0" fontAlgn="base" hangingPunct="0">
        <a:spcBef>
          <a:spcPct val="0"/>
        </a:spcBef>
        <a:spcAft>
          <a:spcPct val="0"/>
        </a:spcAft>
        <a:defRPr sz="3200" b="1" u="sng">
          <a:solidFill>
            <a:srgbClr val="0000CC"/>
          </a:solidFill>
          <a:latin typeface="Arial" pitchFamily="-109" charset="0"/>
          <a:ea typeface="+mj-ea"/>
          <a:cs typeface="+mj-cs"/>
        </a:defRPr>
      </a:lvl1pPr>
      <a:lvl2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3200" b="1" u="sng">
          <a:solidFill>
            <a:srgbClr val="0000CC"/>
          </a:solidFill>
          <a:latin typeface="Arial" pitchFamily="-65" charset="0"/>
        </a:defRPr>
      </a:lvl6pPr>
      <a:lvl7pPr marL="913116" algn="ctr" rtl="0" eaLnBrk="1" fontAlgn="base" hangingPunct="1">
        <a:spcBef>
          <a:spcPct val="0"/>
        </a:spcBef>
        <a:spcAft>
          <a:spcPct val="0"/>
        </a:spcAft>
        <a:defRPr sz="3200" b="1" u="sng">
          <a:solidFill>
            <a:srgbClr val="0000CC"/>
          </a:solidFill>
          <a:latin typeface="Arial" pitchFamily="-65" charset="0"/>
        </a:defRPr>
      </a:lvl7pPr>
      <a:lvl8pPr marL="1369677" algn="ctr" rtl="0" eaLnBrk="1" fontAlgn="base" hangingPunct="1">
        <a:spcBef>
          <a:spcPct val="0"/>
        </a:spcBef>
        <a:spcAft>
          <a:spcPct val="0"/>
        </a:spcAft>
        <a:defRPr sz="3200" b="1" u="sng">
          <a:solidFill>
            <a:srgbClr val="0000CC"/>
          </a:solidFill>
          <a:latin typeface="Arial" pitchFamily="-65" charset="0"/>
        </a:defRPr>
      </a:lvl8pPr>
      <a:lvl9pPr marL="1826233" algn="ctr" rtl="0" eaLnBrk="1" fontAlgn="base" hangingPunct="1">
        <a:spcBef>
          <a:spcPct val="0"/>
        </a:spcBef>
        <a:spcAft>
          <a:spcPct val="0"/>
        </a:spcAft>
        <a:defRPr sz="3200" b="1" u="sng">
          <a:solidFill>
            <a:srgbClr val="0000CC"/>
          </a:solidFill>
          <a:latin typeface="Arial" pitchFamily="-65" charset="0"/>
        </a:defRPr>
      </a:lvl9pPr>
    </p:titleStyle>
    <p:bodyStyle>
      <a:lvl1pPr marL="225425" indent="-225425" algn="l" rtl="0" eaLnBrk="0" fontAlgn="base" hangingPunct="0">
        <a:spcBef>
          <a:spcPct val="20000"/>
        </a:spcBef>
        <a:spcAft>
          <a:spcPct val="0"/>
        </a:spcAft>
        <a:buChar char="•"/>
        <a:defRPr sz="2400">
          <a:solidFill>
            <a:schemeClr val="tx1"/>
          </a:solidFill>
          <a:latin typeface="Arial" pitchFamily="-109" charset="0"/>
          <a:ea typeface="+mn-ea"/>
          <a:cs typeface="+mn-cs"/>
        </a:defRPr>
      </a:lvl1pPr>
      <a:lvl2pPr marL="568325" indent="-225425" algn="l" rtl="0" eaLnBrk="0" fontAlgn="base" hangingPunct="0">
        <a:spcBef>
          <a:spcPct val="20000"/>
        </a:spcBef>
        <a:spcAft>
          <a:spcPct val="0"/>
        </a:spcAft>
        <a:buFont typeface="Symbol" charset="2"/>
        <a:buChar char="à"/>
        <a:defRPr sz="2000">
          <a:solidFill>
            <a:schemeClr val="tx1"/>
          </a:solidFill>
          <a:latin typeface="Arial" pitchFamily="-109" charset="0"/>
          <a:ea typeface="+mn-ea"/>
        </a:defRPr>
      </a:lvl2pPr>
      <a:lvl3pPr marL="911225" indent="-225425" algn="l" rtl="0" eaLnBrk="0" fontAlgn="base" hangingPunct="0">
        <a:spcBef>
          <a:spcPct val="20000"/>
        </a:spcBef>
        <a:spcAft>
          <a:spcPct val="0"/>
        </a:spcAft>
        <a:buChar char="•"/>
        <a:defRPr sz="2000">
          <a:solidFill>
            <a:schemeClr val="tx1"/>
          </a:solidFill>
          <a:latin typeface="Arial" pitchFamily="-109" charset="0"/>
          <a:ea typeface="+mn-ea"/>
        </a:defRPr>
      </a:lvl3pPr>
      <a:lvl4pPr marL="1258888" indent="-230188" algn="l" rtl="0" eaLnBrk="0" fontAlgn="base" hangingPunct="0">
        <a:spcBef>
          <a:spcPct val="20000"/>
        </a:spcBef>
        <a:spcAft>
          <a:spcPct val="0"/>
        </a:spcAft>
        <a:buChar char="–"/>
        <a:defRPr sz="2000">
          <a:solidFill>
            <a:schemeClr val="tx1"/>
          </a:solidFill>
          <a:latin typeface="Arial" pitchFamily="-109" charset="0"/>
          <a:ea typeface="+mn-ea"/>
        </a:defRPr>
      </a:lvl4pPr>
      <a:lvl5pPr marL="1595438" indent="-220663" algn="l" rtl="0" eaLnBrk="0" fontAlgn="base" hangingPunct="0">
        <a:spcBef>
          <a:spcPct val="20000"/>
        </a:spcBef>
        <a:spcAft>
          <a:spcPct val="0"/>
        </a:spcAft>
        <a:buChar char="»"/>
        <a:defRPr sz="2000">
          <a:solidFill>
            <a:schemeClr val="tx1"/>
          </a:solidFill>
          <a:latin typeface="Arial" pitchFamily="-109" charset="0"/>
          <a:ea typeface="+mn-ea"/>
        </a:defRPr>
      </a:lvl5pPr>
      <a:lvl6pPr marL="2054512" indent="-223525" algn="l" rtl="0" eaLnBrk="1" fontAlgn="base" hangingPunct="1">
        <a:spcBef>
          <a:spcPct val="20000"/>
        </a:spcBef>
        <a:spcAft>
          <a:spcPct val="0"/>
        </a:spcAft>
        <a:buChar char="»"/>
        <a:defRPr sz="2000">
          <a:solidFill>
            <a:schemeClr val="tx1"/>
          </a:solidFill>
          <a:latin typeface="+mn-lt"/>
          <a:ea typeface="+mn-ea"/>
        </a:defRPr>
      </a:lvl6pPr>
      <a:lvl7pPr marL="2511071" indent="-223525" algn="l" rtl="0" eaLnBrk="1" fontAlgn="base" hangingPunct="1">
        <a:spcBef>
          <a:spcPct val="20000"/>
        </a:spcBef>
        <a:spcAft>
          <a:spcPct val="0"/>
        </a:spcAft>
        <a:buChar char="»"/>
        <a:defRPr sz="2000">
          <a:solidFill>
            <a:schemeClr val="tx1"/>
          </a:solidFill>
          <a:latin typeface="+mn-lt"/>
          <a:ea typeface="+mn-ea"/>
        </a:defRPr>
      </a:lvl7pPr>
      <a:lvl8pPr marL="2967632" indent="-223525" algn="l" rtl="0" eaLnBrk="1" fontAlgn="base" hangingPunct="1">
        <a:spcBef>
          <a:spcPct val="20000"/>
        </a:spcBef>
        <a:spcAft>
          <a:spcPct val="0"/>
        </a:spcAft>
        <a:buChar char="»"/>
        <a:defRPr sz="2000">
          <a:solidFill>
            <a:schemeClr val="tx1"/>
          </a:solidFill>
          <a:latin typeface="+mn-lt"/>
          <a:ea typeface="+mn-ea"/>
        </a:defRPr>
      </a:lvl8pPr>
      <a:lvl9pPr marL="3424188" indent="-223525"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title"/>
            <p:custDataLst>
              <p:tags r:id="rId14"/>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en-US"/>
              <a:t>Click to edit Master title style</a:t>
            </a:r>
          </a:p>
        </p:txBody>
      </p:sp>
      <p:sp>
        <p:nvSpPr>
          <p:cNvPr id="94211" name="Rectangle 3"/>
          <p:cNvSpPr>
            <a:spLocks noGrp="1" noChangeArrowheads="1"/>
          </p:cNvSpPr>
          <p:nvPr>
            <p:ph type="body" idx="1"/>
            <p:custDataLst>
              <p:tags r:id="rId15"/>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4068" name="Rectangle 4"/>
          <p:cNvSpPr>
            <a:spLocks noGrp="1" noChangeArrowheads="1"/>
          </p:cNvSpPr>
          <p:nvPr>
            <p:ph type="sldNum" sz="quarter" idx="4"/>
            <p:custDataLst>
              <p:tags r:id="rId16"/>
            </p:custDataLst>
          </p:nvPr>
        </p:nvSpPr>
        <p:spPr bwMode="auto">
          <a:xfrm rot="16200000">
            <a:off x="6838950" y="4543426"/>
            <a:ext cx="4237037" cy="258762"/>
          </a:xfrm>
          <a:prstGeom prst="rect">
            <a:avLst/>
          </a:prstGeom>
          <a:noFill/>
          <a:ln w="9525">
            <a:noFill/>
            <a:miter lim="800000"/>
            <a:headEnd/>
            <a:tailEnd/>
          </a:ln>
          <a:effectLst/>
        </p:spPr>
        <p:txBody>
          <a:bodyPr vert="horz" wrap="square" lIns="91945" tIns="45971" rIns="91945" bIns="45971" numCol="1" anchor="t" anchorCtr="0" compatLnSpc="1">
            <a:prstTxWarp prst="textNoShape">
              <a:avLst/>
            </a:prstTxWarp>
          </a:bodyPr>
          <a:lstStyle>
            <a:lvl1pPr eaLnBrk="0" hangingPunct="0">
              <a:defRPr>
                <a:solidFill>
                  <a:schemeClr val="bg1"/>
                </a:solidFill>
              </a:defRPr>
            </a:lvl1pPr>
          </a:lstStyle>
          <a:p>
            <a:fld id="{587F30D2-7E30-1543-867C-79FDEC7550CA}" type="slidenum">
              <a:rPr lang="en-US" altLang="en-US"/>
              <a:pPr/>
              <a:t>‹#›</a:t>
            </a:fld>
            <a:r>
              <a:rPr lang="en-US" altLang="en-US"/>
              <a:t>   (c) Mark Gerstein, 2002, Yale, bioinfo.mbb.yale.edu</a:t>
            </a:r>
          </a:p>
        </p:txBody>
      </p:sp>
      <p:sp>
        <p:nvSpPr>
          <p:cNvPr id="94213" name="Rectangle 5"/>
          <p:cNvSpPr>
            <a:spLocks noChangeArrowheads="1"/>
          </p:cNvSpPr>
          <p:nvPr>
            <p:custDataLst>
              <p:tags r:id="rId17"/>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7" name="Rectangle 6"/>
          <p:cNvSpPr>
            <a:spLocks noChangeArrowheads="1"/>
          </p:cNvSpPr>
          <p:nvPr>
            <p:custDataLst>
              <p:tags r:id="rId18"/>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23CDB94-7FA4-954B-A309-7CCCA0D4AB44}"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Tree>
  </p:cSld>
  <p:clrMap bg1="lt1" tx1="dk1" bg2="lt2" tx2="dk2" accent1="accent1" accent2="accent2" accent3="accent3" accent4="accent4" accent5="accent5" accent6="accent6" hlink="hlink" folHlink="folHlink"/>
  <p:sldLayoutIdLst>
    <p:sldLayoutId id="2147548866" r:id="rId1"/>
    <p:sldLayoutId id="2147548867" r:id="rId2"/>
    <p:sldLayoutId id="2147548868" r:id="rId3"/>
    <p:sldLayoutId id="2147548869" r:id="rId4"/>
    <p:sldLayoutId id="2147548870" r:id="rId5"/>
    <p:sldLayoutId id="2147548871" r:id="rId6"/>
    <p:sldLayoutId id="2147548872" r:id="rId7"/>
    <p:sldLayoutId id="2147548873" r:id="rId8"/>
    <p:sldLayoutId id="2147548874" r:id="rId9"/>
    <p:sldLayoutId id="2147548197" r:id="rId10"/>
    <p:sldLayoutId id="2147548198" r:id="rId11"/>
    <p:sldLayoutId id="2147548199" r:id="rId12"/>
  </p:sldLayoutIdLst>
  <p:transition/>
  <p:hf hdr="0" ftr="0" dt="0"/>
  <p:txStyles>
    <p:titleStyle>
      <a:lvl1pPr algn="ctr" rtl="0" eaLnBrk="0" fontAlgn="base" hangingPunct="0">
        <a:spcBef>
          <a:spcPct val="0"/>
        </a:spcBef>
        <a:spcAft>
          <a:spcPct val="0"/>
        </a:spcAft>
        <a:defRPr sz="3200" b="1" u="sng">
          <a:solidFill>
            <a:srgbClr val="0000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3200" b="1" u="sng">
          <a:solidFill>
            <a:srgbClr val="0000CC"/>
          </a:solidFill>
          <a:latin typeface="Arial" pitchFamily="-65" charset="0"/>
        </a:defRPr>
      </a:lvl6pPr>
      <a:lvl7pPr marL="913116" algn="ctr" rtl="0" eaLnBrk="1" fontAlgn="base" hangingPunct="1">
        <a:spcBef>
          <a:spcPct val="0"/>
        </a:spcBef>
        <a:spcAft>
          <a:spcPct val="0"/>
        </a:spcAft>
        <a:defRPr sz="3200" b="1" u="sng">
          <a:solidFill>
            <a:srgbClr val="0000CC"/>
          </a:solidFill>
          <a:latin typeface="Arial" pitchFamily="-65" charset="0"/>
        </a:defRPr>
      </a:lvl7pPr>
      <a:lvl8pPr marL="1369677" algn="ctr" rtl="0" eaLnBrk="1" fontAlgn="base" hangingPunct="1">
        <a:spcBef>
          <a:spcPct val="0"/>
        </a:spcBef>
        <a:spcAft>
          <a:spcPct val="0"/>
        </a:spcAft>
        <a:defRPr sz="3200" b="1" u="sng">
          <a:solidFill>
            <a:srgbClr val="0000CC"/>
          </a:solidFill>
          <a:latin typeface="Arial" pitchFamily="-65" charset="0"/>
        </a:defRPr>
      </a:lvl8pPr>
      <a:lvl9pPr marL="1826233" algn="ctr" rtl="0" eaLnBrk="1" fontAlgn="base" hangingPunct="1">
        <a:spcBef>
          <a:spcPct val="0"/>
        </a:spcBef>
        <a:spcAft>
          <a:spcPct val="0"/>
        </a:spcAft>
        <a:defRPr sz="3200" b="1" u="sng">
          <a:solidFill>
            <a:srgbClr val="0000CC"/>
          </a:solidFill>
          <a:latin typeface="Arial" pitchFamily="-65" charset="0"/>
        </a:defRPr>
      </a:lvl9pPr>
    </p:titleStyle>
    <p:bodyStyle>
      <a:lvl1pPr marL="225425" indent="-225425" algn="l"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2pPr>
      <a:lvl3pPr marL="911225" indent="-225425" algn="l"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258888" indent="-230188"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595438" indent="-220663"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054512"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511071"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2967632"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424188"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title"/>
            <p:custDataLst>
              <p:tags r:id="rId13"/>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zh-TW"/>
              <a:t>Click to edit Master title style</a:t>
            </a:r>
          </a:p>
        </p:txBody>
      </p:sp>
      <p:sp>
        <p:nvSpPr>
          <p:cNvPr id="98307" name="Rectangle 3"/>
          <p:cNvSpPr>
            <a:spLocks noGrp="1" noChangeArrowheads="1"/>
          </p:cNvSpPr>
          <p:nvPr>
            <p:ph type="body" idx="1"/>
            <p:custDataLst>
              <p:tags r:id="rId14"/>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344068" name="Rectangle 4"/>
          <p:cNvSpPr>
            <a:spLocks noGrp="1" noChangeArrowheads="1"/>
          </p:cNvSpPr>
          <p:nvPr>
            <p:ph type="sldNum" sz="quarter" idx="4"/>
            <p:custDataLst>
              <p:tags r:id="rId15"/>
            </p:custDataLst>
          </p:nvPr>
        </p:nvSpPr>
        <p:spPr bwMode="auto">
          <a:xfrm rot="16200000">
            <a:off x="6838950" y="4543426"/>
            <a:ext cx="4237037" cy="258762"/>
          </a:xfrm>
          <a:prstGeom prst="rect">
            <a:avLst/>
          </a:prstGeom>
          <a:noFill/>
          <a:ln w="9525">
            <a:noFill/>
            <a:miter lim="800000"/>
            <a:headEnd/>
            <a:tailEnd/>
          </a:ln>
          <a:effectLst/>
        </p:spPr>
        <p:txBody>
          <a:bodyPr vert="horz" wrap="square" lIns="91945" tIns="45971" rIns="91945" bIns="45971" numCol="1" anchor="t" anchorCtr="0" compatLnSpc="1">
            <a:prstTxWarp prst="textNoShape">
              <a:avLst/>
            </a:prstTxWarp>
          </a:bodyPr>
          <a:lstStyle>
            <a:lvl1pPr eaLnBrk="0" hangingPunct="0">
              <a:defRPr>
                <a:solidFill>
                  <a:schemeClr val="bg1"/>
                </a:solidFill>
              </a:defRPr>
            </a:lvl1pPr>
          </a:lstStyle>
          <a:p>
            <a:fld id="{4ABD596E-0989-3847-9461-576F40C9FE34}" type="slidenum">
              <a:rPr lang="zh-TW" altLang="en-US"/>
              <a:pPr/>
              <a:t>‹#›</a:t>
            </a:fld>
            <a:r>
              <a:rPr lang="en-US" altLang="zh-TW"/>
              <a:t>   (c) Mark Gerstein, 2002, Yale, bioinfo.mbb.yale.edu</a:t>
            </a:r>
          </a:p>
        </p:txBody>
      </p:sp>
      <p:sp>
        <p:nvSpPr>
          <p:cNvPr id="98309" name="Rectangle 5"/>
          <p:cNvSpPr>
            <a:spLocks noChangeArrowheads="1"/>
          </p:cNvSpPr>
          <p:nvPr>
            <p:custDataLst>
              <p:tags r:id="rId16"/>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7" name="Rectangle 6"/>
          <p:cNvSpPr>
            <a:spLocks noChangeArrowheads="1"/>
          </p:cNvSpPr>
          <p:nvPr>
            <p:custDataLst>
              <p:tags r:id="rId17"/>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CC71AD3-64B9-AF47-96E6-34186CE5AC6B}"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Tree>
  </p:cSld>
  <p:clrMap bg1="lt1" tx1="dk1" bg2="lt2" tx2="dk2" accent1="accent1" accent2="accent2" accent3="accent3" accent4="accent4" accent5="accent5" accent6="accent6" hlink="hlink" folHlink="folHlink"/>
  <p:sldLayoutIdLst>
    <p:sldLayoutId id="2147548200" r:id="rId1"/>
    <p:sldLayoutId id="2147548201" r:id="rId2"/>
    <p:sldLayoutId id="2147548202" r:id="rId3"/>
    <p:sldLayoutId id="2147548203" r:id="rId4"/>
    <p:sldLayoutId id="2147548204" r:id="rId5"/>
    <p:sldLayoutId id="2147548205" r:id="rId6"/>
    <p:sldLayoutId id="2147548206" r:id="rId7"/>
    <p:sldLayoutId id="2147548207" r:id="rId8"/>
    <p:sldLayoutId id="2147548208" r:id="rId9"/>
    <p:sldLayoutId id="2147548209" r:id="rId10"/>
    <p:sldLayoutId id="2147548210" r:id="rId11"/>
  </p:sldLayoutIdLst>
  <p:transition/>
  <p:hf hdr="0" ftr="0" dt="0"/>
  <p:txStyles>
    <p:titleStyle>
      <a:lvl1pPr algn="ctr" rtl="0" eaLnBrk="0" fontAlgn="base" hangingPunct="0">
        <a:spcBef>
          <a:spcPct val="0"/>
        </a:spcBef>
        <a:spcAft>
          <a:spcPct val="0"/>
        </a:spcAft>
        <a:defRPr sz="3200" b="1" u="sng">
          <a:solidFill>
            <a:srgbClr val="0000CC"/>
          </a:solidFill>
          <a:latin typeface="+mj-lt"/>
          <a:ea typeface="+mj-ea"/>
          <a:cs typeface="+mj-cs"/>
        </a:defRPr>
      </a:lvl1pPr>
      <a:lvl2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2pPr>
      <a:lvl3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3pPr>
      <a:lvl4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4pPr>
      <a:lvl5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5pPr>
      <a:lvl6pPr marL="456557"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6pPr>
      <a:lvl7pPr marL="913116"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7pPr>
      <a:lvl8pPr marL="1369677"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8pPr>
      <a:lvl9pPr marL="1826233"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9pPr>
    </p:titleStyle>
    <p:bodyStyle>
      <a:lvl1pPr marL="225425" indent="-225425" algn="l" rtl="0" eaLnBrk="0" fontAlgn="base" hangingPunct="0">
        <a:spcBef>
          <a:spcPct val="20000"/>
        </a:spcBef>
        <a:spcAft>
          <a:spcPct val="0"/>
        </a:spcAft>
        <a:buChar char="•"/>
        <a:defRPr sz="2400">
          <a:solidFill>
            <a:schemeClr val="tx1"/>
          </a:solidFill>
          <a:latin typeface="+mn-lt"/>
          <a:ea typeface="+mn-ea"/>
          <a:cs typeface="+mn-cs"/>
        </a:defRPr>
      </a:lvl1pPr>
      <a:lvl2pPr marL="568325" indent="-225425" algn="l" rtl="0" eaLnBrk="0" fontAlgn="base" hangingPunct="0">
        <a:spcBef>
          <a:spcPct val="20000"/>
        </a:spcBef>
        <a:spcAft>
          <a:spcPct val="0"/>
        </a:spcAft>
        <a:buFont typeface="Symbol" charset="2"/>
        <a:buChar char="à"/>
        <a:defRPr sz="2000">
          <a:solidFill>
            <a:schemeClr val="tx1"/>
          </a:solidFill>
          <a:latin typeface="+mn-lt"/>
          <a:ea typeface="+mn-ea"/>
        </a:defRPr>
      </a:lvl2pPr>
      <a:lvl3pPr marL="911225" indent="-225425" algn="l" rtl="0" eaLnBrk="0" fontAlgn="base" hangingPunct="0">
        <a:spcBef>
          <a:spcPct val="20000"/>
        </a:spcBef>
        <a:spcAft>
          <a:spcPct val="0"/>
        </a:spcAft>
        <a:buChar char="•"/>
        <a:defRPr sz="2000">
          <a:solidFill>
            <a:schemeClr val="tx1"/>
          </a:solidFill>
          <a:latin typeface="+mn-lt"/>
          <a:ea typeface="+mn-ea"/>
        </a:defRPr>
      </a:lvl3pPr>
      <a:lvl4pPr marL="1258888" indent="-230188" algn="l" rtl="0" eaLnBrk="0" fontAlgn="base" hangingPunct="0">
        <a:spcBef>
          <a:spcPct val="20000"/>
        </a:spcBef>
        <a:spcAft>
          <a:spcPct val="0"/>
        </a:spcAft>
        <a:buChar char="–"/>
        <a:defRPr sz="2000">
          <a:solidFill>
            <a:schemeClr val="tx1"/>
          </a:solidFill>
          <a:latin typeface="+mn-lt"/>
          <a:ea typeface="+mn-ea"/>
        </a:defRPr>
      </a:lvl4pPr>
      <a:lvl5pPr marL="1595438" indent="-220663" algn="l" rtl="0" eaLnBrk="0" fontAlgn="base" hangingPunct="0">
        <a:spcBef>
          <a:spcPct val="20000"/>
        </a:spcBef>
        <a:spcAft>
          <a:spcPct val="0"/>
        </a:spcAft>
        <a:buChar char="»"/>
        <a:defRPr sz="2000">
          <a:solidFill>
            <a:schemeClr val="tx1"/>
          </a:solidFill>
          <a:latin typeface="+mn-lt"/>
          <a:ea typeface="+mn-ea"/>
        </a:defRPr>
      </a:lvl5pPr>
      <a:lvl6pPr marL="2054512" indent="-223525" algn="l" rtl="0" eaLnBrk="1" fontAlgn="base" hangingPunct="1">
        <a:spcBef>
          <a:spcPct val="20000"/>
        </a:spcBef>
        <a:spcAft>
          <a:spcPct val="0"/>
        </a:spcAft>
        <a:buChar char="»"/>
        <a:defRPr sz="2000">
          <a:solidFill>
            <a:schemeClr val="tx1"/>
          </a:solidFill>
          <a:latin typeface="+mn-lt"/>
          <a:ea typeface="+mn-ea"/>
        </a:defRPr>
      </a:lvl6pPr>
      <a:lvl7pPr marL="2511071" indent="-223525" algn="l" rtl="0" eaLnBrk="1" fontAlgn="base" hangingPunct="1">
        <a:spcBef>
          <a:spcPct val="20000"/>
        </a:spcBef>
        <a:spcAft>
          <a:spcPct val="0"/>
        </a:spcAft>
        <a:buChar char="»"/>
        <a:defRPr sz="2000">
          <a:solidFill>
            <a:schemeClr val="tx1"/>
          </a:solidFill>
          <a:latin typeface="+mn-lt"/>
          <a:ea typeface="+mn-ea"/>
        </a:defRPr>
      </a:lvl7pPr>
      <a:lvl8pPr marL="2967632" indent="-223525" algn="l" rtl="0" eaLnBrk="1" fontAlgn="base" hangingPunct="1">
        <a:spcBef>
          <a:spcPct val="20000"/>
        </a:spcBef>
        <a:spcAft>
          <a:spcPct val="0"/>
        </a:spcAft>
        <a:buChar char="»"/>
        <a:defRPr sz="2000">
          <a:solidFill>
            <a:schemeClr val="tx1"/>
          </a:solidFill>
          <a:latin typeface="+mn-lt"/>
          <a:ea typeface="+mn-ea"/>
        </a:defRPr>
      </a:lvl8pPr>
      <a:lvl9pPr marL="3424188" indent="-223525"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title"/>
            <p:custDataLst>
              <p:tags r:id="rId13"/>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en-US"/>
              <a:t>Click to edit Master title style</a:t>
            </a:r>
          </a:p>
        </p:txBody>
      </p:sp>
      <p:sp>
        <p:nvSpPr>
          <p:cNvPr id="110595" name="Rectangle 3"/>
          <p:cNvSpPr>
            <a:spLocks noGrp="1" noChangeArrowheads="1"/>
          </p:cNvSpPr>
          <p:nvPr>
            <p:ph type="body" idx="1"/>
            <p:custDataLst>
              <p:tags r:id="rId14"/>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4068" name="Rectangle 4"/>
          <p:cNvSpPr>
            <a:spLocks noGrp="1" noChangeArrowheads="1"/>
          </p:cNvSpPr>
          <p:nvPr>
            <p:ph type="sldNum" sz="quarter" idx="4"/>
            <p:custDataLst>
              <p:tags r:id="rId15"/>
            </p:custDataLst>
          </p:nvPr>
        </p:nvSpPr>
        <p:spPr bwMode="auto">
          <a:xfrm rot="16200000">
            <a:off x="6838950" y="4543426"/>
            <a:ext cx="4237037" cy="258762"/>
          </a:xfrm>
          <a:prstGeom prst="rect">
            <a:avLst/>
          </a:prstGeom>
          <a:noFill/>
          <a:ln w="9525">
            <a:noFill/>
            <a:miter lim="800000"/>
            <a:headEnd/>
            <a:tailEnd/>
          </a:ln>
          <a:effectLst/>
        </p:spPr>
        <p:txBody>
          <a:bodyPr vert="horz" wrap="square" lIns="91945" tIns="45971" rIns="91945" bIns="45971" numCol="1" anchor="t" anchorCtr="0" compatLnSpc="1">
            <a:prstTxWarp prst="textNoShape">
              <a:avLst/>
            </a:prstTxWarp>
          </a:bodyPr>
          <a:lstStyle>
            <a:lvl1pPr eaLnBrk="0" hangingPunct="0">
              <a:defRPr>
                <a:solidFill>
                  <a:schemeClr val="bg1"/>
                </a:solidFill>
              </a:defRPr>
            </a:lvl1pPr>
          </a:lstStyle>
          <a:p>
            <a:fld id="{6AF16939-78E9-8340-B824-1D8C213A11F0}" type="slidenum">
              <a:rPr lang="en-US" altLang="en-US"/>
              <a:pPr/>
              <a:t>‹#›</a:t>
            </a:fld>
            <a:r>
              <a:rPr lang="en-US" altLang="en-US"/>
              <a:t>   (c) Mark Gerstein, 2002, Yale, bioinfo.mbb.yale.edu</a:t>
            </a:r>
          </a:p>
        </p:txBody>
      </p:sp>
      <p:sp>
        <p:nvSpPr>
          <p:cNvPr id="110597" name="Rectangle 5"/>
          <p:cNvSpPr>
            <a:spLocks noChangeArrowheads="1"/>
          </p:cNvSpPr>
          <p:nvPr>
            <p:custDataLst>
              <p:tags r:id="rId16"/>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7" name="Rectangle 6"/>
          <p:cNvSpPr>
            <a:spLocks noChangeArrowheads="1"/>
          </p:cNvSpPr>
          <p:nvPr>
            <p:custDataLst>
              <p:tags r:id="rId17"/>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CC897555-711D-514A-A8BA-81CE59CECDA7}"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Tree>
  </p:cSld>
  <p:clrMap bg1="lt1" tx1="dk1" bg2="lt2" tx2="dk2" accent1="accent1" accent2="accent2" accent3="accent3" accent4="accent4" accent5="accent5" accent6="accent6" hlink="hlink" folHlink="folHlink"/>
  <p:sldLayoutIdLst>
    <p:sldLayoutId id="2147548875" r:id="rId1"/>
    <p:sldLayoutId id="2147548876" r:id="rId2"/>
    <p:sldLayoutId id="2147548877" r:id="rId3"/>
    <p:sldLayoutId id="2147548878" r:id="rId4"/>
    <p:sldLayoutId id="2147548879" r:id="rId5"/>
    <p:sldLayoutId id="2147548880" r:id="rId6"/>
    <p:sldLayoutId id="2147548881" r:id="rId7"/>
    <p:sldLayoutId id="2147548882" r:id="rId8"/>
    <p:sldLayoutId id="2147548211" r:id="rId9"/>
    <p:sldLayoutId id="2147548212" r:id="rId10"/>
    <p:sldLayoutId id="2147548213" r:id="rId11"/>
  </p:sldLayoutIdLst>
  <p:transition/>
  <p:hf hdr="0" ftr="0" dt="0"/>
  <p:txStyles>
    <p:titleStyle>
      <a:lvl1pPr algn="ctr" rtl="0" eaLnBrk="0" fontAlgn="base" hangingPunct="0">
        <a:spcBef>
          <a:spcPct val="0"/>
        </a:spcBef>
        <a:spcAft>
          <a:spcPct val="0"/>
        </a:spcAft>
        <a:defRPr sz="3200" b="1" u="sng">
          <a:solidFill>
            <a:srgbClr val="0000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3200" b="1" u="sng">
          <a:solidFill>
            <a:srgbClr val="0000CC"/>
          </a:solidFill>
          <a:latin typeface="Arial" pitchFamily="-65" charset="0"/>
        </a:defRPr>
      </a:lvl6pPr>
      <a:lvl7pPr marL="913116" algn="ctr" rtl="0" eaLnBrk="1" fontAlgn="base" hangingPunct="1">
        <a:spcBef>
          <a:spcPct val="0"/>
        </a:spcBef>
        <a:spcAft>
          <a:spcPct val="0"/>
        </a:spcAft>
        <a:defRPr sz="3200" b="1" u="sng">
          <a:solidFill>
            <a:srgbClr val="0000CC"/>
          </a:solidFill>
          <a:latin typeface="Arial" pitchFamily="-65" charset="0"/>
        </a:defRPr>
      </a:lvl7pPr>
      <a:lvl8pPr marL="1369677" algn="ctr" rtl="0" eaLnBrk="1" fontAlgn="base" hangingPunct="1">
        <a:spcBef>
          <a:spcPct val="0"/>
        </a:spcBef>
        <a:spcAft>
          <a:spcPct val="0"/>
        </a:spcAft>
        <a:defRPr sz="3200" b="1" u="sng">
          <a:solidFill>
            <a:srgbClr val="0000CC"/>
          </a:solidFill>
          <a:latin typeface="Arial" pitchFamily="-65" charset="0"/>
        </a:defRPr>
      </a:lvl8pPr>
      <a:lvl9pPr marL="1826233" algn="ctr" rtl="0" eaLnBrk="1" fontAlgn="base" hangingPunct="1">
        <a:spcBef>
          <a:spcPct val="0"/>
        </a:spcBef>
        <a:spcAft>
          <a:spcPct val="0"/>
        </a:spcAft>
        <a:defRPr sz="3200" b="1" u="sng">
          <a:solidFill>
            <a:srgbClr val="0000CC"/>
          </a:solidFill>
          <a:latin typeface="Arial" pitchFamily="-65" charset="0"/>
        </a:defRPr>
      </a:lvl9pPr>
    </p:titleStyle>
    <p:bodyStyle>
      <a:lvl1pPr marL="225425" indent="-225425" algn="l"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rtl="0" eaLnBrk="0" fontAlgn="base" hangingPunct="0">
        <a:spcBef>
          <a:spcPct val="20000"/>
        </a:spcBef>
        <a:spcAft>
          <a:spcPct val="0"/>
        </a:spcAft>
        <a:buFont typeface="Symbol" charset="2"/>
        <a:buChar char="à"/>
        <a:defRPr sz="2000">
          <a:solidFill>
            <a:schemeClr val="tx1"/>
          </a:solidFill>
          <a:latin typeface="+mn-lt"/>
          <a:ea typeface="ＭＳ Ｐゴシック" pitchFamily="-65" charset="-128"/>
        </a:defRPr>
      </a:lvl2pPr>
      <a:lvl3pPr marL="911225" indent="-225425" algn="l"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258888" indent="-230188"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595438" indent="-220663"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054512"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511071"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2967632"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424188"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1469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C82307F3-A2B9-9240-B752-1F51F4641746}"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214" r:id="rId1"/>
    <p:sldLayoutId id="2147548215" r:id="rId2"/>
    <p:sldLayoutId id="2147548216" r:id="rId3"/>
    <p:sldLayoutId id="2147548217" r:id="rId4"/>
    <p:sldLayoutId id="2147548218" r:id="rId5"/>
    <p:sldLayoutId id="2147548219" r:id="rId6"/>
    <p:sldLayoutId id="2147548220" r:id="rId7"/>
    <p:sldLayoutId id="2147548221" r:id="rId8"/>
    <p:sldLayoutId id="2147548222" r:id="rId9"/>
    <p:sldLayoutId id="2147548223" r:id="rId10"/>
    <p:sldLayoutId id="2147548224" r:id="rId11"/>
    <p:sldLayoutId id="2147548225" r:id="rId12"/>
    <p:sldLayoutId id="2147548226"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5714" name="Title Placeholder 1"/>
          <p:cNvSpPr>
            <a:spLocks noGrp="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ctr" anchorCtr="0" compatLnSpc="1">
            <a:prstTxWarp prst="textNoShape">
              <a:avLst/>
            </a:prstTxWarp>
          </a:bodyPr>
          <a:lstStyle/>
          <a:p>
            <a:pPr lvl="0"/>
            <a:r>
              <a:rPr lang="en-US" altLang="en-US"/>
              <a:t>Click to edit Master title style</a:t>
            </a:r>
          </a:p>
        </p:txBody>
      </p:sp>
      <p:sp>
        <p:nvSpPr>
          <p:cNvPr id="115715" name="Text Placeholder 2"/>
          <p:cNvSpPr>
            <a:spLocks noGrp="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wrap="square" lIns="91311" tIns="45653" rIns="91311" bIns="45653" numCol="1" anchor="ctr" anchorCtr="0" compatLnSpc="1">
            <a:prstTxWarp prst="textNoShape">
              <a:avLst/>
            </a:prstTxWarp>
          </a:bodyPr>
          <a:lstStyle>
            <a:lvl1pPr>
              <a:defRPr>
                <a:solidFill>
                  <a:srgbClr val="898989"/>
                </a:solidFill>
              </a:defRPr>
            </a:lvl1pPr>
          </a:lstStyle>
          <a:p>
            <a:fld id="{5C32CF15-DE77-AD41-9C85-93FE7592CC3D}" type="datetime1">
              <a:rPr lang="en-US" altLang="en-US" smtClean="0"/>
              <a:t>2/6/26</a:t>
            </a:fld>
            <a:endParaRPr lang="en-US" altLang="en-US"/>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311" tIns="45653" rIns="91311" bIns="45653" rtlCol="0" anchor="ctr"/>
          <a:lstStyle>
            <a:lvl1pPr algn="ctr">
              <a:defRPr sz="1200">
                <a:solidFill>
                  <a:schemeClr val="tx1">
                    <a:tint val="75000"/>
                  </a:schemeClr>
                </a:solidFill>
                <a:latin typeface="Arial" pitchFamily="-110" charset="0"/>
                <a:ea typeface="ＭＳ Ｐゴシック" pitchFamily="-110" charset="-128"/>
                <a:cs typeface="ＭＳ Ｐゴシック" pitchFamily="-110" charset="-128"/>
              </a:defRPr>
            </a:lvl1pPr>
          </a:lstStyle>
          <a:p>
            <a:pPr>
              <a:defRPr/>
            </a:pPr>
            <a:endParaRPr lang="en-US"/>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wrap="square" lIns="91311" tIns="45653" rIns="91311" bIns="45653" numCol="1" anchor="ctr" anchorCtr="0" compatLnSpc="1">
            <a:prstTxWarp prst="textNoShape">
              <a:avLst/>
            </a:prstTxWarp>
          </a:bodyPr>
          <a:lstStyle>
            <a:lvl1pPr algn="r">
              <a:defRPr>
                <a:solidFill>
                  <a:srgbClr val="898989"/>
                </a:solidFill>
              </a:defRPr>
            </a:lvl1pPr>
          </a:lstStyle>
          <a:p>
            <a:fld id="{B0EA6195-85EE-5B4F-92DB-5EE605CA862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227" r:id="rId1"/>
    <p:sldLayoutId id="2147548228" r:id="rId2"/>
    <p:sldLayoutId id="2147548229" r:id="rId3"/>
    <p:sldLayoutId id="2147548230" r:id="rId4"/>
    <p:sldLayoutId id="2147548231" r:id="rId5"/>
    <p:sldLayoutId id="2147548232" r:id="rId6"/>
    <p:sldLayoutId id="2147548233" r:id="rId7"/>
    <p:sldLayoutId id="2147548234" r:id="rId8"/>
    <p:sldLayoutId id="2147548235" r:id="rId9"/>
    <p:sldLayoutId id="2147548236" r:id="rId10"/>
    <p:sldLayoutId id="2147548237" r:id="rId11"/>
  </p:sldLayoutIdLst>
  <p:hf hdr="0" ftr="0" dt="0"/>
  <p:txStyles>
    <p:titleStyle>
      <a:lvl1pPr algn="ctr" defTabSz="454025" rtl="0" eaLnBrk="0" fontAlgn="base" hangingPunct="0">
        <a:spcBef>
          <a:spcPct val="0"/>
        </a:spcBef>
        <a:spcAft>
          <a:spcPct val="0"/>
        </a:spcAft>
        <a:defRPr sz="4400" kern="1200">
          <a:solidFill>
            <a:schemeClr val="tx1"/>
          </a:solidFill>
          <a:latin typeface="+mj-lt"/>
          <a:ea typeface="ＭＳ Ｐゴシック" pitchFamily="-110" charset="-128"/>
          <a:cs typeface="ＭＳ Ｐゴシック" pitchFamily="-110" charset="-128"/>
        </a:defRPr>
      </a:lvl1pPr>
      <a:lvl2pPr algn="ctr" defTabSz="454025"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2pPr>
      <a:lvl3pPr algn="ctr" defTabSz="454025"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3pPr>
      <a:lvl4pPr algn="ctr" defTabSz="454025"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4pPr>
      <a:lvl5pPr algn="ctr" defTabSz="454025"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5pPr>
      <a:lvl6pPr marL="456557" algn="ctr" defTabSz="456557"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6pPr>
      <a:lvl7pPr marL="913116" algn="ctr" defTabSz="456557"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7pPr>
      <a:lvl8pPr marL="1369677" algn="ctr" defTabSz="456557"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8pPr>
      <a:lvl9pPr marL="1826233" algn="ctr" defTabSz="456557"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9pPr>
    </p:titleStyle>
    <p:bodyStyle>
      <a:lvl1pPr marL="339725" indent="-339725" algn="l" defTabSz="454025" rtl="0" eaLnBrk="0" fontAlgn="base" hangingPunct="0">
        <a:spcBef>
          <a:spcPct val="20000"/>
        </a:spcBef>
        <a:spcAft>
          <a:spcPct val="0"/>
        </a:spcAft>
        <a:buFont typeface="Arial" charset="0"/>
        <a:buChar char="•"/>
        <a:defRPr sz="3200" kern="1200">
          <a:solidFill>
            <a:schemeClr val="tx1"/>
          </a:solidFill>
          <a:latin typeface="+mn-lt"/>
          <a:ea typeface="ＭＳ Ｐゴシック" pitchFamily="-110" charset="-128"/>
          <a:cs typeface="ＭＳ Ｐゴシック" pitchFamily="-110" charset="-128"/>
        </a:defRPr>
      </a:lvl1pPr>
      <a:lvl2pPr marL="739775" indent="-282575" algn="l" defTabSz="454025"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0" charset="-128"/>
          <a:cs typeface="+mn-cs"/>
        </a:defRPr>
      </a:lvl2pPr>
      <a:lvl3pPr marL="1139825" indent="-225425" algn="l" defTabSz="454025"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0" charset="-128"/>
          <a:cs typeface="+mn-cs"/>
        </a:defRPr>
      </a:lvl3pPr>
      <a:lvl4pPr marL="1595438" indent="-225425" algn="l" defTabSz="454025"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4pPr>
      <a:lvl5pPr marL="2052638" indent="-225425" algn="l" defTabSz="454025"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5pPr>
      <a:lvl6pPr marL="2511071" indent="-228279" algn="l" defTabSz="456557" rtl="0" eaLnBrk="1" latinLnBrk="0" hangingPunct="1">
        <a:spcBef>
          <a:spcPct val="20000"/>
        </a:spcBef>
        <a:buFont typeface="Arial"/>
        <a:buChar char="•"/>
        <a:defRPr sz="2000" kern="1200">
          <a:solidFill>
            <a:schemeClr val="tx1"/>
          </a:solidFill>
          <a:latin typeface="+mn-lt"/>
          <a:ea typeface="+mn-ea"/>
          <a:cs typeface="+mn-cs"/>
        </a:defRPr>
      </a:lvl6pPr>
      <a:lvl7pPr marL="2967632" indent="-228279" algn="l" defTabSz="456557" rtl="0" eaLnBrk="1" latinLnBrk="0" hangingPunct="1">
        <a:spcBef>
          <a:spcPct val="20000"/>
        </a:spcBef>
        <a:buFont typeface="Arial"/>
        <a:buChar char="•"/>
        <a:defRPr sz="2000" kern="1200">
          <a:solidFill>
            <a:schemeClr val="tx1"/>
          </a:solidFill>
          <a:latin typeface="+mn-lt"/>
          <a:ea typeface="+mn-ea"/>
          <a:cs typeface="+mn-cs"/>
        </a:defRPr>
      </a:lvl7pPr>
      <a:lvl8pPr marL="3424188" indent="-228279" algn="l" defTabSz="456557" rtl="0" eaLnBrk="1" latinLnBrk="0" hangingPunct="1">
        <a:spcBef>
          <a:spcPct val="20000"/>
        </a:spcBef>
        <a:buFont typeface="Arial"/>
        <a:buChar char="•"/>
        <a:defRPr sz="2000" kern="1200">
          <a:solidFill>
            <a:schemeClr val="tx1"/>
          </a:solidFill>
          <a:latin typeface="+mn-lt"/>
          <a:ea typeface="+mn-ea"/>
          <a:cs typeface="+mn-cs"/>
        </a:defRPr>
      </a:lvl8pPr>
      <a:lvl9pPr marL="3880749" indent="-228279" algn="l" defTabSz="45655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28003"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64E8B158-2CB6-D144-8BF8-044685AFBBFE}"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238" r:id="rId1"/>
    <p:sldLayoutId id="2147548239" r:id="rId2"/>
    <p:sldLayoutId id="2147548240" r:id="rId3"/>
    <p:sldLayoutId id="2147548241" r:id="rId4"/>
    <p:sldLayoutId id="2147548242" r:id="rId5"/>
    <p:sldLayoutId id="2147548243" r:id="rId6"/>
    <p:sldLayoutId id="2147548244" r:id="rId7"/>
    <p:sldLayoutId id="2147548245" r:id="rId8"/>
    <p:sldLayoutId id="2147548246" r:id="rId9"/>
    <p:sldLayoutId id="2147548247" r:id="rId10"/>
    <p:sldLayoutId id="2147548248" r:id="rId11"/>
    <p:sldLayoutId id="2147548249" r:id="rId12"/>
    <p:sldLayoutId id="2147548250"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ctr" anchorCtr="0" compatLnSpc="1">
            <a:prstTxWarp prst="textNoShape">
              <a:avLst/>
            </a:prstTxWarp>
          </a:bodyPr>
          <a:lstStyle/>
          <a:p>
            <a:pPr lvl="0"/>
            <a:r>
              <a:rPr lang="en-US" altLang="en-US"/>
              <a:t>Click to edit Master title style</a:t>
            </a:r>
          </a:p>
        </p:txBody>
      </p:sp>
      <p:sp>
        <p:nvSpPr>
          <p:cNvPr id="129027" name="Rectangle 3"/>
          <p:cNvSpPr>
            <a:spLocks noGrp="1" noChangeArrowheads="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custDataLst>
              <p:tags r:id="rId15"/>
            </p:custDataLst>
          </p:nvPr>
        </p:nvSpPr>
        <p:spPr bwMode="auto">
          <a:xfrm>
            <a:off x="457200" y="6245225"/>
            <a:ext cx="2133600" cy="4762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defRPr sz="1400">
                <a:latin typeface="Arial" pitchFamily="-110" charset="0"/>
                <a:ea typeface="ＭＳ Ｐゴシック" pitchFamily="-110" charset="-128"/>
                <a:cs typeface="ＭＳ Ｐゴシック" pitchFamily="-110" charset="-128"/>
              </a:defRPr>
            </a:lvl1pPr>
          </a:lstStyle>
          <a:p>
            <a:pPr>
              <a:defRPr/>
            </a:pPr>
            <a:fld id="{0FBAFBBB-05FD-C64D-8D0A-0913AA5205EE}" type="datetime1">
              <a:rPr lang="en-US" smtClean="0"/>
              <a:t>2/6/26</a:t>
            </a:fld>
            <a:endParaRPr lang="en-US"/>
          </a:p>
        </p:txBody>
      </p:sp>
      <p:sp>
        <p:nvSpPr>
          <p:cNvPr id="1029" name="Rectangle 5"/>
          <p:cNvSpPr>
            <a:spLocks noGrp="1" noChangeArrowheads="1"/>
          </p:cNvSpPr>
          <p:nvPr>
            <p:ph type="ftr" sz="quarter" idx="3"/>
            <p:custDataLst>
              <p:tags r:id="rId16"/>
            </p:custDataLst>
          </p:nvPr>
        </p:nvSpPr>
        <p:spPr bwMode="auto">
          <a:xfrm>
            <a:off x="3124200" y="6245225"/>
            <a:ext cx="2895600" cy="4762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lgn="ctr">
              <a:defRPr sz="1400">
                <a:latin typeface="Arial" pitchFamily="-110" charset="0"/>
                <a:ea typeface="ＭＳ Ｐゴシック" pitchFamily="-110" charset="-128"/>
                <a:cs typeface="ＭＳ Ｐゴシック" pitchFamily="-110" charset="-128"/>
              </a:defRPr>
            </a:lvl1pPr>
          </a:lstStyle>
          <a:p>
            <a:pPr>
              <a:defRPr/>
            </a:pPr>
            <a:endParaRPr lang="en-US"/>
          </a:p>
        </p:txBody>
      </p:sp>
      <p:sp>
        <p:nvSpPr>
          <p:cNvPr id="1030" name="Rectangle 6"/>
          <p:cNvSpPr>
            <a:spLocks noGrp="1" noChangeArrowheads="1"/>
          </p:cNvSpPr>
          <p:nvPr>
            <p:ph type="sldNum" sz="quarter" idx="4"/>
            <p:custDataLst>
              <p:tags r:id="rId17"/>
            </p:custDataLst>
          </p:nvPr>
        </p:nvSpPr>
        <p:spPr bwMode="auto">
          <a:xfrm>
            <a:off x="6553200" y="6245225"/>
            <a:ext cx="2133600" cy="4762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lgn="r">
              <a:defRPr sz="1400"/>
            </a:lvl1pPr>
          </a:lstStyle>
          <a:p>
            <a:fld id="{C00D5021-D661-344F-9B60-0311E38A1F5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251" r:id="rId1"/>
    <p:sldLayoutId id="2147548252" r:id="rId2"/>
    <p:sldLayoutId id="2147548253" r:id="rId3"/>
    <p:sldLayoutId id="2147548254" r:id="rId4"/>
    <p:sldLayoutId id="2147548255" r:id="rId5"/>
    <p:sldLayoutId id="2147548256" r:id="rId6"/>
    <p:sldLayoutId id="2147548257" r:id="rId7"/>
    <p:sldLayoutId id="2147548258" r:id="rId8"/>
    <p:sldLayoutId id="2147548259" r:id="rId9"/>
    <p:sldLayoutId id="2147548260" r:id="rId10"/>
    <p:sldLayoutId id="2147548261"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pitchFamily="-110" charset="-128"/>
          <a:cs typeface="ＭＳ Ｐゴシック" pitchFamily="-110" charset="-128"/>
        </a:defRPr>
      </a:lvl1pPr>
      <a:lvl2pPr algn="ctr" rtl="0" eaLnBrk="0" fontAlgn="base" hangingPunct="0">
        <a:spcBef>
          <a:spcPct val="0"/>
        </a:spcBef>
        <a:spcAft>
          <a:spcPct val="0"/>
        </a:spcAft>
        <a:defRPr sz="4400">
          <a:solidFill>
            <a:schemeClr val="tx2"/>
          </a:solidFill>
          <a:latin typeface="Arial" pitchFamily="-110" charset="0"/>
          <a:ea typeface="ＭＳ Ｐゴシック" pitchFamily="-110" charset="-128"/>
          <a:cs typeface="ＭＳ Ｐゴシック" pitchFamily="-110" charset="-128"/>
        </a:defRPr>
      </a:lvl2pPr>
      <a:lvl3pPr algn="ctr" rtl="0" eaLnBrk="0" fontAlgn="base" hangingPunct="0">
        <a:spcBef>
          <a:spcPct val="0"/>
        </a:spcBef>
        <a:spcAft>
          <a:spcPct val="0"/>
        </a:spcAft>
        <a:defRPr sz="4400">
          <a:solidFill>
            <a:schemeClr val="tx2"/>
          </a:solidFill>
          <a:latin typeface="Arial" pitchFamily="-110" charset="0"/>
          <a:ea typeface="ＭＳ Ｐゴシック" pitchFamily="-110" charset="-128"/>
          <a:cs typeface="ＭＳ Ｐゴシック" pitchFamily="-110" charset="-128"/>
        </a:defRPr>
      </a:lvl3pPr>
      <a:lvl4pPr algn="ctr" rtl="0" eaLnBrk="0" fontAlgn="base" hangingPunct="0">
        <a:spcBef>
          <a:spcPct val="0"/>
        </a:spcBef>
        <a:spcAft>
          <a:spcPct val="0"/>
        </a:spcAft>
        <a:defRPr sz="4400">
          <a:solidFill>
            <a:schemeClr val="tx2"/>
          </a:solidFill>
          <a:latin typeface="Arial" pitchFamily="-110" charset="0"/>
          <a:ea typeface="ＭＳ Ｐゴシック" pitchFamily="-110" charset="-128"/>
          <a:cs typeface="ＭＳ Ｐゴシック" pitchFamily="-110" charset="-128"/>
        </a:defRPr>
      </a:lvl4pPr>
      <a:lvl5pPr algn="ctr" rtl="0" eaLnBrk="0" fontAlgn="base" hangingPunct="0">
        <a:spcBef>
          <a:spcPct val="0"/>
        </a:spcBef>
        <a:spcAft>
          <a:spcPct val="0"/>
        </a:spcAft>
        <a:defRPr sz="4400">
          <a:solidFill>
            <a:schemeClr val="tx2"/>
          </a:solidFill>
          <a:latin typeface="Arial" pitchFamily="-110" charset="0"/>
          <a:ea typeface="ＭＳ Ｐゴシック" pitchFamily="-110" charset="-128"/>
          <a:cs typeface="ＭＳ Ｐゴシック" pitchFamily="-110" charset="-128"/>
        </a:defRPr>
      </a:lvl5pPr>
      <a:lvl6pPr marL="456557" algn="ctr" rtl="0" eaLnBrk="1" fontAlgn="base" hangingPunct="1">
        <a:spcBef>
          <a:spcPct val="0"/>
        </a:spcBef>
        <a:spcAft>
          <a:spcPct val="0"/>
        </a:spcAft>
        <a:defRPr sz="4400">
          <a:solidFill>
            <a:schemeClr val="tx2"/>
          </a:solidFill>
          <a:latin typeface="Arial" pitchFamily="-110" charset="0"/>
        </a:defRPr>
      </a:lvl6pPr>
      <a:lvl7pPr marL="913116" algn="ctr" rtl="0" eaLnBrk="1" fontAlgn="base" hangingPunct="1">
        <a:spcBef>
          <a:spcPct val="0"/>
        </a:spcBef>
        <a:spcAft>
          <a:spcPct val="0"/>
        </a:spcAft>
        <a:defRPr sz="4400">
          <a:solidFill>
            <a:schemeClr val="tx2"/>
          </a:solidFill>
          <a:latin typeface="Arial" pitchFamily="-110" charset="0"/>
        </a:defRPr>
      </a:lvl7pPr>
      <a:lvl8pPr marL="1369677" algn="ctr" rtl="0" eaLnBrk="1" fontAlgn="base" hangingPunct="1">
        <a:spcBef>
          <a:spcPct val="0"/>
        </a:spcBef>
        <a:spcAft>
          <a:spcPct val="0"/>
        </a:spcAft>
        <a:defRPr sz="4400">
          <a:solidFill>
            <a:schemeClr val="tx2"/>
          </a:solidFill>
          <a:latin typeface="Arial" pitchFamily="-110" charset="0"/>
        </a:defRPr>
      </a:lvl8pPr>
      <a:lvl9pPr marL="1826233" algn="ctr" rtl="0" eaLnBrk="1" fontAlgn="base" hangingPunct="1">
        <a:spcBef>
          <a:spcPct val="0"/>
        </a:spcBef>
        <a:spcAft>
          <a:spcPct val="0"/>
        </a:spcAft>
        <a:defRPr sz="4400">
          <a:solidFill>
            <a:schemeClr val="tx2"/>
          </a:solidFill>
          <a:latin typeface="Arial" pitchFamily="-110" charset="0"/>
        </a:defRPr>
      </a:lvl9pPr>
    </p:titleStyle>
    <p:bodyStyle>
      <a:lvl1pPr marL="339725" indent="-339725" algn="l" rtl="0" eaLnBrk="0" fontAlgn="base" hangingPunct="0">
        <a:spcBef>
          <a:spcPct val="20000"/>
        </a:spcBef>
        <a:spcAft>
          <a:spcPct val="0"/>
        </a:spcAft>
        <a:buChar char="•"/>
        <a:defRPr sz="3200">
          <a:solidFill>
            <a:schemeClr val="tx1"/>
          </a:solidFill>
          <a:latin typeface="+mn-lt"/>
          <a:ea typeface="ＭＳ Ｐゴシック" pitchFamily="-110" charset="-128"/>
          <a:cs typeface="ＭＳ Ｐゴシック" pitchFamily="-110" charset="-128"/>
        </a:defRPr>
      </a:lvl1pPr>
      <a:lvl2pPr marL="739775" indent="-282575" algn="l" rtl="0" eaLnBrk="0" fontAlgn="base" hangingPunct="0">
        <a:spcBef>
          <a:spcPct val="20000"/>
        </a:spcBef>
        <a:spcAft>
          <a:spcPct val="0"/>
        </a:spcAft>
        <a:buChar char="–"/>
        <a:defRPr sz="2800">
          <a:solidFill>
            <a:schemeClr val="tx1"/>
          </a:solidFill>
          <a:latin typeface="+mn-lt"/>
          <a:ea typeface="ＭＳ Ｐゴシック" pitchFamily="-110" charset="-128"/>
        </a:defRPr>
      </a:lvl2pPr>
      <a:lvl3pPr marL="1139825" indent="-225425" algn="l" rtl="0" eaLnBrk="0" fontAlgn="base" hangingPunct="0">
        <a:spcBef>
          <a:spcPct val="20000"/>
        </a:spcBef>
        <a:spcAft>
          <a:spcPct val="0"/>
        </a:spcAft>
        <a:buChar char="•"/>
        <a:defRPr sz="2400">
          <a:solidFill>
            <a:schemeClr val="tx1"/>
          </a:solidFill>
          <a:latin typeface="+mn-lt"/>
          <a:ea typeface="ＭＳ Ｐゴシック" pitchFamily="-110" charset="-128"/>
        </a:defRPr>
      </a:lvl3pPr>
      <a:lvl4pPr marL="1595438" indent="-225425" algn="l" rtl="0" eaLnBrk="0" fontAlgn="base" hangingPunct="0">
        <a:spcBef>
          <a:spcPct val="20000"/>
        </a:spcBef>
        <a:spcAft>
          <a:spcPct val="0"/>
        </a:spcAft>
        <a:buChar char="–"/>
        <a:defRPr sz="2000">
          <a:solidFill>
            <a:schemeClr val="tx1"/>
          </a:solidFill>
          <a:latin typeface="+mn-lt"/>
          <a:ea typeface="ＭＳ Ｐゴシック" pitchFamily="-110" charset="-128"/>
        </a:defRPr>
      </a:lvl4pPr>
      <a:lvl5pPr marL="2052638" indent="-225425" algn="l" rtl="0" eaLnBrk="0" fontAlgn="base" hangingPunct="0">
        <a:spcBef>
          <a:spcPct val="20000"/>
        </a:spcBef>
        <a:spcAft>
          <a:spcPct val="0"/>
        </a:spcAft>
        <a:buChar char="»"/>
        <a:defRPr sz="2000">
          <a:solidFill>
            <a:schemeClr val="tx1"/>
          </a:solidFill>
          <a:latin typeface="+mn-lt"/>
          <a:ea typeface="ＭＳ Ｐゴシック" pitchFamily="-110" charset="-128"/>
        </a:defRPr>
      </a:lvl5pPr>
      <a:lvl6pPr marL="2511071" indent="-228279" algn="l" rtl="0" eaLnBrk="1" fontAlgn="base" hangingPunct="1">
        <a:spcBef>
          <a:spcPct val="20000"/>
        </a:spcBef>
        <a:spcAft>
          <a:spcPct val="0"/>
        </a:spcAft>
        <a:buChar char="»"/>
        <a:defRPr sz="2000">
          <a:solidFill>
            <a:schemeClr val="tx1"/>
          </a:solidFill>
          <a:latin typeface="+mn-lt"/>
          <a:ea typeface="ＭＳ Ｐゴシック" pitchFamily="-110" charset="-128"/>
        </a:defRPr>
      </a:lvl6pPr>
      <a:lvl7pPr marL="2967632" indent="-228279" algn="l" rtl="0" eaLnBrk="1" fontAlgn="base" hangingPunct="1">
        <a:spcBef>
          <a:spcPct val="20000"/>
        </a:spcBef>
        <a:spcAft>
          <a:spcPct val="0"/>
        </a:spcAft>
        <a:buChar char="»"/>
        <a:defRPr sz="2000">
          <a:solidFill>
            <a:schemeClr val="tx1"/>
          </a:solidFill>
          <a:latin typeface="+mn-lt"/>
          <a:ea typeface="ＭＳ Ｐゴシック" pitchFamily="-110" charset="-128"/>
        </a:defRPr>
      </a:lvl7pPr>
      <a:lvl8pPr marL="3424188" indent="-228279" algn="l" rtl="0" eaLnBrk="1" fontAlgn="base" hangingPunct="1">
        <a:spcBef>
          <a:spcPct val="20000"/>
        </a:spcBef>
        <a:spcAft>
          <a:spcPct val="0"/>
        </a:spcAft>
        <a:buChar char="»"/>
        <a:defRPr sz="2000">
          <a:solidFill>
            <a:schemeClr val="tx1"/>
          </a:solidFill>
          <a:latin typeface="+mn-lt"/>
          <a:ea typeface="ＭＳ Ｐゴシック" pitchFamily="-110" charset="-128"/>
        </a:defRPr>
      </a:lvl8pPr>
      <a:lvl9pPr marL="3880749" indent="-228279" algn="l" rtl="0" eaLnBrk="1" fontAlgn="base" hangingPunct="1">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4131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1316" name="Rectangle 5"/>
          <p:cNvSpPr>
            <a:spLocks noChangeArrowheads="1"/>
          </p:cNvSpPr>
          <p:nvPr>
            <p:custDataLst>
              <p:tags r:id="rId17"/>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35" tIns="45966" rIns="91935" bIns="45966"/>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t>Do not reproduce without permission</a:t>
            </a:r>
          </a:p>
        </p:txBody>
      </p:sp>
      <p:sp>
        <p:nvSpPr>
          <p:cNvPr id="4802566" name="Rectangle 6"/>
          <p:cNvSpPr>
            <a:spLocks noChangeArrowheads="1"/>
          </p:cNvSpPr>
          <p:nvPr>
            <p:custDataLst>
              <p:tags r:id="rId18"/>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F755CE82-9E50-3040-84B3-876665314C95}"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
        <p:nvSpPr>
          <p:cNvPr id="141318" name="Line 7"/>
          <p:cNvSpPr>
            <a:spLocks noChangeShapeType="1"/>
          </p:cNvSpPr>
          <p:nvPr>
            <p:custDataLst>
              <p:tags r:id="rId19"/>
            </p:custDataLst>
          </p:nvPr>
        </p:nvSpPr>
        <p:spPr bwMode="auto">
          <a:xfrm>
            <a:off x="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1319" name="Line 8"/>
          <p:cNvSpPr>
            <a:spLocks noChangeShapeType="1"/>
          </p:cNvSpPr>
          <p:nvPr>
            <p:custDataLst>
              <p:tags r:id="rId20"/>
            </p:custDataLst>
          </p:nvPr>
        </p:nvSpPr>
        <p:spPr bwMode="auto">
          <a:xfrm>
            <a:off x="914400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1320" name="Line 9"/>
          <p:cNvSpPr>
            <a:spLocks noChangeShapeType="1"/>
          </p:cNvSpPr>
          <p:nvPr>
            <p:custDataLst>
              <p:tags r:id="rId21"/>
            </p:custDataLst>
          </p:nvPr>
        </p:nvSpPr>
        <p:spPr bwMode="auto">
          <a:xfrm>
            <a:off x="0" y="6858000"/>
            <a:ext cx="92202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1321" name="Line 10"/>
          <p:cNvSpPr>
            <a:spLocks noChangeShapeType="1"/>
          </p:cNvSpPr>
          <p:nvPr>
            <p:custDataLst>
              <p:tags r:id="rId22"/>
            </p:custDataLst>
          </p:nvPr>
        </p:nvSpPr>
        <p:spPr bwMode="auto">
          <a:xfrm>
            <a:off x="0" y="0"/>
            <a:ext cx="91440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Tree>
  </p:cSld>
  <p:clrMap bg1="lt1" tx1="dk1" bg2="lt2" tx2="dk2" accent1="accent1" accent2="accent2" accent3="accent3" accent4="accent4" accent5="accent5" accent6="accent6" hlink="hlink" folHlink="folHlink"/>
  <p:sldLayoutIdLst>
    <p:sldLayoutId id="2147548262" r:id="rId1"/>
    <p:sldLayoutId id="2147548263" r:id="rId2"/>
    <p:sldLayoutId id="2147548264" r:id="rId3"/>
    <p:sldLayoutId id="2147548265" r:id="rId4"/>
    <p:sldLayoutId id="2147548266" r:id="rId5"/>
    <p:sldLayoutId id="2147548267" r:id="rId6"/>
    <p:sldLayoutId id="2147548268" r:id="rId7"/>
    <p:sldLayoutId id="2147548269" r:id="rId8"/>
    <p:sldLayoutId id="2147548270" r:id="rId9"/>
    <p:sldLayoutId id="2147548271" r:id="rId10"/>
    <p:sldLayoutId id="2147548272" r:id="rId11"/>
    <p:sldLayoutId id="2147548273" r:id="rId12"/>
    <p:sldLayoutId id="2147548274"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4233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36DBE95F-DB7C-A84C-908F-48F9EDBC869C}"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275" r:id="rId1"/>
    <p:sldLayoutId id="2147548276" r:id="rId2"/>
    <p:sldLayoutId id="2147548277" r:id="rId3"/>
    <p:sldLayoutId id="2147548278" r:id="rId4"/>
    <p:sldLayoutId id="2147548279" r:id="rId5"/>
    <p:sldLayoutId id="2147548280" r:id="rId6"/>
    <p:sldLayoutId id="2147548281" r:id="rId7"/>
    <p:sldLayoutId id="2147548282" r:id="rId8"/>
    <p:sldLayoutId id="2147548283" r:id="rId9"/>
    <p:sldLayoutId id="2147548284" r:id="rId10"/>
    <p:sldLayoutId id="2147548285" r:id="rId11"/>
    <p:sldLayoutId id="2147548286" r:id="rId12"/>
    <p:sldLayoutId id="2147548287"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title"/>
            <p:custDataLst>
              <p:tags r:id="rId4"/>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en-US"/>
              <a:t>Click to edit Master title style</a:t>
            </a:r>
          </a:p>
        </p:txBody>
      </p:sp>
      <p:sp>
        <p:nvSpPr>
          <p:cNvPr id="143363" name="Rectangle 3"/>
          <p:cNvSpPr>
            <a:spLocks noGrp="1" noChangeArrowheads="1"/>
          </p:cNvSpPr>
          <p:nvPr>
            <p:ph type="body" idx="1"/>
            <p:custDataLst>
              <p:tags r:id="rId5"/>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548883" r:id="rId1"/>
    <p:sldLayoutId id="2147548884" r:id="rId2"/>
  </p:sldLayoutIdLst>
  <p:transition/>
  <p:hf hdr="0" ftr="0" dt="0"/>
  <p:txStyles>
    <p:titleStyle>
      <a:lvl1pPr algn="ctr" rtl="0" eaLnBrk="0" fontAlgn="base" hangingPunct="0">
        <a:spcBef>
          <a:spcPct val="0"/>
        </a:spcBef>
        <a:spcAft>
          <a:spcPct val="0"/>
        </a:spcAft>
        <a:defRPr sz="3200" b="1" u="sng">
          <a:solidFill>
            <a:srgbClr val="0000CC"/>
          </a:solidFill>
          <a:latin typeface="Arial" pitchFamily="-110" charset="0"/>
          <a:ea typeface="+mj-ea"/>
          <a:cs typeface="+mj-cs"/>
        </a:defRPr>
      </a:lvl1pPr>
      <a:lvl2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3200" b="1" u="sng">
          <a:solidFill>
            <a:srgbClr val="0000CC"/>
          </a:solidFill>
          <a:latin typeface="Arial" pitchFamily="-65" charset="0"/>
        </a:defRPr>
      </a:lvl6pPr>
      <a:lvl7pPr marL="913116" algn="ctr" rtl="0" eaLnBrk="1" fontAlgn="base" hangingPunct="1">
        <a:spcBef>
          <a:spcPct val="0"/>
        </a:spcBef>
        <a:spcAft>
          <a:spcPct val="0"/>
        </a:spcAft>
        <a:defRPr sz="3200" b="1" u="sng">
          <a:solidFill>
            <a:srgbClr val="0000CC"/>
          </a:solidFill>
          <a:latin typeface="Arial" pitchFamily="-65" charset="0"/>
        </a:defRPr>
      </a:lvl7pPr>
      <a:lvl8pPr marL="1369677" algn="ctr" rtl="0" eaLnBrk="1" fontAlgn="base" hangingPunct="1">
        <a:spcBef>
          <a:spcPct val="0"/>
        </a:spcBef>
        <a:spcAft>
          <a:spcPct val="0"/>
        </a:spcAft>
        <a:defRPr sz="3200" b="1" u="sng">
          <a:solidFill>
            <a:srgbClr val="0000CC"/>
          </a:solidFill>
          <a:latin typeface="Arial" pitchFamily="-65" charset="0"/>
        </a:defRPr>
      </a:lvl8pPr>
      <a:lvl9pPr marL="1826233" algn="ctr" rtl="0" eaLnBrk="1" fontAlgn="base" hangingPunct="1">
        <a:spcBef>
          <a:spcPct val="0"/>
        </a:spcBef>
        <a:spcAft>
          <a:spcPct val="0"/>
        </a:spcAft>
        <a:defRPr sz="3200" b="1" u="sng">
          <a:solidFill>
            <a:srgbClr val="0000CC"/>
          </a:solidFill>
          <a:latin typeface="Arial" pitchFamily="-65" charset="0"/>
        </a:defRPr>
      </a:lvl9pPr>
    </p:titleStyle>
    <p:bodyStyle>
      <a:lvl1pPr marL="225425" indent="-225425" algn="l" rtl="0" eaLnBrk="0" fontAlgn="base" hangingPunct="0">
        <a:spcBef>
          <a:spcPct val="20000"/>
        </a:spcBef>
        <a:spcAft>
          <a:spcPct val="0"/>
        </a:spcAft>
        <a:buChar char="•"/>
        <a:defRPr sz="2400">
          <a:solidFill>
            <a:schemeClr val="tx1"/>
          </a:solidFill>
          <a:latin typeface="Arial" pitchFamily="-110" charset="0"/>
          <a:ea typeface="+mn-ea"/>
          <a:cs typeface="+mn-cs"/>
        </a:defRPr>
      </a:lvl1pPr>
      <a:lvl2pPr marL="568325" indent="-225425" algn="l" rtl="0" eaLnBrk="0" fontAlgn="base" hangingPunct="0">
        <a:spcBef>
          <a:spcPct val="20000"/>
        </a:spcBef>
        <a:spcAft>
          <a:spcPct val="0"/>
        </a:spcAft>
        <a:buFont typeface="Symbol" charset="2"/>
        <a:buChar char="à"/>
        <a:defRPr sz="2000">
          <a:solidFill>
            <a:schemeClr val="tx1"/>
          </a:solidFill>
          <a:latin typeface="Arial" pitchFamily="-110" charset="0"/>
          <a:ea typeface="+mn-ea"/>
        </a:defRPr>
      </a:lvl2pPr>
      <a:lvl3pPr marL="911225" indent="-225425" algn="l" rtl="0" eaLnBrk="0" fontAlgn="base" hangingPunct="0">
        <a:spcBef>
          <a:spcPct val="20000"/>
        </a:spcBef>
        <a:spcAft>
          <a:spcPct val="0"/>
        </a:spcAft>
        <a:buChar char="•"/>
        <a:defRPr sz="2000">
          <a:solidFill>
            <a:schemeClr val="tx1"/>
          </a:solidFill>
          <a:latin typeface="Arial" pitchFamily="-110" charset="0"/>
          <a:ea typeface="+mn-ea"/>
        </a:defRPr>
      </a:lvl3pPr>
      <a:lvl4pPr marL="1258888" indent="-230188" algn="l" rtl="0" eaLnBrk="0" fontAlgn="base" hangingPunct="0">
        <a:spcBef>
          <a:spcPct val="20000"/>
        </a:spcBef>
        <a:spcAft>
          <a:spcPct val="0"/>
        </a:spcAft>
        <a:buChar char="–"/>
        <a:defRPr sz="2000">
          <a:solidFill>
            <a:schemeClr val="tx1"/>
          </a:solidFill>
          <a:latin typeface="Arial" pitchFamily="-110" charset="0"/>
          <a:ea typeface="+mn-ea"/>
        </a:defRPr>
      </a:lvl4pPr>
      <a:lvl5pPr marL="1595438" indent="-220663" algn="l" rtl="0" eaLnBrk="0" fontAlgn="base" hangingPunct="0">
        <a:spcBef>
          <a:spcPct val="20000"/>
        </a:spcBef>
        <a:spcAft>
          <a:spcPct val="0"/>
        </a:spcAft>
        <a:buChar char="»"/>
        <a:defRPr sz="2000">
          <a:solidFill>
            <a:schemeClr val="tx1"/>
          </a:solidFill>
          <a:latin typeface="Arial" pitchFamily="-110" charset="0"/>
          <a:ea typeface="+mn-ea"/>
        </a:defRPr>
      </a:lvl5pPr>
      <a:lvl6pPr marL="2054512" indent="-223525" algn="l" rtl="0" eaLnBrk="1" fontAlgn="base" hangingPunct="1">
        <a:spcBef>
          <a:spcPct val="20000"/>
        </a:spcBef>
        <a:spcAft>
          <a:spcPct val="0"/>
        </a:spcAft>
        <a:buChar char="»"/>
        <a:defRPr sz="2000">
          <a:solidFill>
            <a:schemeClr val="tx1"/>
          </a:solidFill>
          <a:latin typeface="+mn-lt"/>
          <a:ea typeface="+mn-ea"/>
        </a:defRPr>
      </a:lvl6pPr>
      <a:lvl7pPr marL="2511071" indent="-223525" algn="l" rtl="0" eaLnBrk="1" fontAlgn="base" hangingPunct="1">
        <a:spcBef>
          <a:spcPct val="20000"/>
        </a:spcBef>
        <a:spcAft>
          <a:spcPct val="0"/>
        </a:spcAft>
        <a:buChar char="»"/>
        <a:defRPr sz="2000">
          <a:solidFill>
            <a:schemeClr val="tx1"/>
          </a:solidFill>
          <a:latin typeface="+mn-lt"/>
          <a:ea typeface="+mn-ea"/>
        </a:defRPr>
      </a:lvl7pPr>
      <a:lvl8pPr marL="2967632" indent="-223525" algn="l" rtl="0" eaLnBrk="1" fontAlgn="base" hangingPunct="1">
        <a:spcBef>
          <a:spcPct val="20000"/>
        </a:spcBef>
        <a:spcAft>
          <a:spcPct val="0"/>
        </a:spcAft>
        <a:buChar char="»"/>
        <a:defRPr sz="2000">
          <a:solidFill>
            <a:schemeClr val="tx1"/>
          </a:solidFill>
          <a:latin typeface="+mn-lt"/>
          <a:ea typeface="+mn-ea"/>
        </a:defRPr>
      </a:lvl8pPr>
      <a:lvl9pPr marL="3424188" indent="-223525"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title"/>
            <p:custDataLst>
              <p:tags r:id="rId13"/>
            </p:custDataLst>
          </p:nvPr>
        </p:nvSpPr>
        <p:spPr bwMode="auto">
          <a:xfrm>
            <a:off x="457200" y="274638"/>
            <a:ext cx="8229600" cy="94456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ctr" anchorCtr="0" compatLnSpc="1">
            <a:prstTxWarp prst="textNoShape">
              <a:avLst/>
            </a:prstTxWarp>
          </a:bodyPr>
          <a:lstStyle/>
          <a:p>
            <a:pPr lvl="0"/>
            <a:r>
              <a:rPr lang="en-US" altLang="en-US"/>
              <a:t>Click to edit Master title style</a:t>
            </a:r>
          </a:p>
        </p:txBody>
      </p:sp>
      <p:sp>
        <p:nvSpPr>
          <p:cNvPr id="146435" name="Rectangle 3"/>
          <p:cNvSpPr>
            <a:spLocks noGrp="1" noChangeArrowheads="1"/>
          </p:cNvSpPr>
          <p:nvPr>
            <p:ph type="body" idx="1"/>
            <p:custDataLst>
              <p:tags r:id="rId14"/>
            </p:custDataLst>
          </p:nvPr>
        </p:nvSpPr>
        <p:spPr bwMode="auto">
          <a:xfrm>
            <a:off x="457200" y="1600200"/>
            <a:ext cx="8229600" cy="47244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Rectangle 5"/>
          <p:cNvSpPr>
            <a:spLocks noGrp="1" noChangeArrowheads="1"/>
          </p:cNvSpPr>
          <p:nvPr>
            <p:ph type="ftr" sz="quarter" idx="3"/>
            <p:custDataLst>
              <p:tags r:id="rId15"/>
            </p:custDataLst>
          </p:nvPr>
        </p:nvSpPr>
        <p:spPr bwMode="auto">
          <a:xfrm>
            <a:off x="457200" y="6400800"/>
            <a:ext cx="5105400" cy="3238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lgn="ct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1030" name="Rectangle 6"/>
          <p:cNvSpPr>
            <a:spLocks noGrp="1" noChangeArrowheads="1"/>
          </p:cNvSpPr>
          <p:nvPr>
            <p:ph type="sldNum" sz="quarter" idx="4"/>
            <p:custDataLst>
              <p:tags r:id="rId16"/>
            </p:custDataLst>
          </p:nvPr>
        </p:nvSpPr>
        <p:spPr bwMode="auto">
          <a:xfrm>
            <a:off x="8534400" y="6400800"/>
            <a:ext cx="457200" cy="3238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lgn="r">
              <a:defRPr/>
            </a:lvl1pPr>
          </a:lstStyle>
          <a:p>
            <a:fld id="{68BD2C19-2CD7-5D47-8DF4-029687EF60AB}" type="slidenum">
              <a:rPr lang="en-US" altLang="en-US"/>
              <a:pPr/>
              <a:t>‹#›</a:t>
            </a:fld>
            <a:endParaRPr lang="en-US" altLang="en-US"/>
          </a:p>
        </p:txBody>
      </p:sp>
      <p:sp>
        <p:nvSpPr>
          <p:cNvPr id="146438" name="Line 7"/>
          <p:cNvSpPr>
            <a:spLocks noChangeShapeType="1"/>
          </p:cNvSpPr>
          <p:nvPr>
            <p:custDataLst>
              <p:tags r:id="rId17"/>
            </p:custDataLst>
          </p:nvPr>
        </p:nvSpPr>
        <p:spPr bwMode="auto">
          <a:xfrm>
            <a:off x="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6439" name="Line 8"/>
          <p:cNvSpPr>
            <a:spLocks noChangeShapeType="1"/>
          </p:cNvSpPr>
          <p:nvPr>
            <p:custDataLst>
              <p:tags r:id="rId18"/>
            </p:custDataLst>
          </p:nvPr>
        </p:nvSpPr>
        <p:spPr bwMode="auto">
          <a:xfrm>
            <a:off x="914400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6440" name="Line 9"/>
          <p:cNvSpPr>
            <a:spLocks noChangeShapeType="1"/>
          </p:cNvSpPr>
          <p:nvPr>
            <p:custDataLst>
              <p:tags r:id="rId19"/>
            </p:custDataLst>
          </p:nvPr>
        </p:nvSpPr>
        <p:spPr bwMode="auto">
          <a:xfrm>
            <a:off x="0" y="6858000"/>
            <a:ext cx="92202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6441" name="Line 10"/>
          <p:cNvSpPr>
            <a:spLocks noChangeShapeType="1"/>
          </p:cNvSpPr>
          <p:nvPr>
            <p:custDataLst>
              <p:tags r:id="rId20"/>
            </p:custDataLst>
          </p:nvPr>
        </p:nvSpPr>
        <p:spPr bwMode="auto">
          <a:xfrm>
            <a:off x="0" y="0"/>
            <a:ext cx="91440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Tree>
  </p:cSld>
  <p:clrMap bg1="lt1" tx1="dk1" bg2="lt2" tx2="dk2" accent1="accent1" accent2="accent2" accent3="accent3" accent4="accent4" accent5="accent5" accent6="accent6" hlink="hlink" folHlink="folHlink"/>
  <p:sldLayoutIdLst>
    <p:sldLayoutId id="2147548288" r:id="rId1"/>
    <p:sldLayoutId id="2147548289" r:id="rId2"/>
    <p:sldLayoutId id="2147548290" r:id="rId3"/>
    <p:sldLayoutId id="2147548291" r:id="rId4"/>
    <p:sldLayoutId id="2147548292" r:id="rId5"/>
    <p:sldLayoutId id="2147548293" r:id="rId6"/>
    <p:sldLayoutId id="2147548294" r:id="rId7"/>
    <p:sldLayoutId id="2147548295" r:id="rId8"/>
    <p:sldLayoutId id="2147548296" r:id="rId9"/>
    <p:sldLayoutId id="2147548297" r:id="rId10"/>
    <p:sldLayoutId id="2147548298" r:id="rId11"/>
  </p:sldLayoutIdLst>
  <p:hf hdr="0" ftr="0" dt="0"/>
  <p:txStyles>
    <p:titleStyle>
      <a:lvl1pPr algn="r" rtl="0" eaLnBrk="0" fontAlgn="base" hangingPunct="0">
        <a:spcBef>
          <a:spcPct val="0"/>
        </a:spcBef>
        <a:spcAft>
          <a:spcPct val="0"/>
        </a:spcAft>
        <a:defRPr sz="2800">
          <a:solidFill>
            <a:schemeClr val="tx2"/>
          </a:solidFill>
          <a:latin typeface="+mj-lt"/>
          <a:ea typeface="ＭＳ Ｐゴシック" pitchFamily="-111" charset="-128"/>
          <a:cs typeface="ＭＳ Ｐゴシック" pitchFamily="-111" charset="-128"/>
        </a:defRPr>
      </a:lvl1pPr>
      <a:lvl2pPr algn="r" rtl="0" eaLnBrk="0" fontAlgn="base" hangingPunct="0">
        <a:spcBef>
          <a:spcPct val="0"/>
        </a:spcBef>
        <a:spcAft>
          <a:spcPct val="0"/>
        </a:spcAft>
        <a:defRPr sz="2800">
          <a:solidFill>
            <a:schemeClr val="tx2"/>
          </a:solidFill>
          <a:latin typeface="Arial" pitchFamily="-111" charset="0"/>
          <a:ea typeface="ＭＳ Ｐゴシック" pitchFamily="-111" charset="-128"/>
          <a:cs typeface="ＭＳ Ｐゴシック" pitchFamily="-111" charset="-128"/>
        </a:defRPr>
      </a:lvl2pPr>
      <a:lvl3pPr algn="r" rtl="0" eaLnBrk="0" fontAlgn="base" hangingPunct="0">
        <a:spcBef>
          <a:spcPct val="0"/>
        </a:spcBef>
        <a:spcAft>
          <a:spcPct val="0"/>
        </a:spcAft>
        <a:defRPr sz="2800">
          <a:solidFill>
            <a:schemeClr val="tx2"/>
          </a:solidFill>
          <a:latin typeface="Arial" pitchFamily="-111" charset="0"/>
          <a:ea typeface="ＭＳ Ｐゴシック" pitchFamily="-111" charset="-128"/>
          <a:cs typeface="ＭＳ Ｐゴシック" pitchFamily="-111" charset="-128"/>
        </a:defRPr>
      </a:lvl3pPr>
      <a:lvl4pPr algn="r" rtl="0" eaLnBrk="0" fontAlgn="base" hangingPunct="0">
        <a:spcBef>
          <a:spcPct val="0"/>
        </a:spcBef>
        <a:spcAft>
          <a:spcPct val="0"/>
        </a:spcAft>
        <a:defRPr sz="2800">
          <a:solidFill>
            <a:schemeClr val="tx2"/>
          </a:solidFill>
          <a:latin typeface="Arial" pitchFamily="-111" charset="0"/>
          <a:ea typeface="ＭＳ Ｐゴシック" pitchFamily="-111" charset="-128"/>
          <a:cs typeface="ＭＳ Ｐゴシック" pitchFamily="-111" charset="-128"/>
        </a:defRPr>
      </a:lvl4pPr>
      <a:lvl5pPr algn="r" rtl="0" eaLnBrk="0" fontAlgn="base" hangingPunct="0">
        <a:spcBef>
          <a:spcPct val="0"/>
        </a:spcBef>
        <a:spcAft>
          <a:spcPct val="0"/>
        </a:spcAft>
        <a:defRPr sz="2800">
          <a:solidFill>
            <a:schemeClr val="tx2"/>
          </a:solidFill>
          <a:latin typeface="Arial" pitchFamily="-111" charset="0"/>
          <a:ea typeface="ＭＳ Ｐゴシック" pitchFamily="-111" charset="-128"/>
          <a:cs typeface="ＭＳ Ｐゴシック" pitchFamily="-111" charset="-128"/>
        </a:defRPr>
      </a:lvl5pPr>
      <a:lvl6pPr marL="456557" algn="r" rtl="0" eaLnBrk="1" fontAlgn="base" hangingPunct="1">
        <a:spcBef>
          <a:spcPct val="0"/>
        </a:spcBef>
        <a:spcAft>
          <a:spcPct val="0"/>
        </a:spcAft>
        <a:defRPr sz="2800">
          <a:solidFill>
            <a:schemeClr val="tx2"/>
          </a:solidFill>
          <a:latin typeface="Arial" pitchFamily="-111" charset="0"/>
        </a:defRPr>
      </a:lvl6pPr>
      <a:lvl7pPr marL="913116" algn="r" rtl="0" eaLnBrk="1" fontAlgn="base" hangingPunct="1">
        <a:spcBef>
          <a:spcPct val="0"/>
        </a:spcBef>
        <a:spcAft>
          <a:spcPct val="0"/>
        </a:spcAft>
        <a:defRPr sz="2800">
          <a:solidFill>
            <a:schemeClr val="tx2"/>
          </a:solidFill>
          <a:latin typeface="Arial" pitchFamily="-111" charset="0"/>
        </a:defRPr>
      </a:lvl7pPr>
      <a:lvl8pPr marL="1369677" algn="r" rtl="0" eaLnBrk="1" fontAlgn="base" hangingPunct="1">
        <a:spcBef>
          <a:spcPct val="0"/>
        </a:spcBef>
        <a:spcAft>
          <a:spcPct val="0"/>
        </a:spcAft>
        <a:defRPr sz="2800">
          <a:solidFill>
            <a:schemeClr val="tx2"/>
          </a:solidFill>
          <a:latin typeface="Arial" pitchFamily="-111" charset="0"/>
        </a:defRPr>
      </a:lvl8pPr>
      <a:lvl9pPr marL="1826233" algn="r" rtl="0" eaLnBrk="1" fontAlgn="base" hangingPunct="1">
        <a:spcBef>
          <a:spcPct val="0"/>
        </a:spcBef>
        <a:spcAft>
          <a:spcPct val="0"/>
        </a:spcAft>
        <a:defRPr sz="2800">
          <a:solidFill>
            <a:schemeClr val="tx2"/>
          </a:solidFill>
          <a:latin typeface="Arial" pitchFamily="-111" charset="0"/>
        </a:defRPr>
      </a:lvl9pPr>
    </p:titleStyle>
    <p:bodyStyle>
      <a:lvl1pPr marL="339725" indent="-339725" algn="l" rtl="0" eaLnBrk="0" fontAlgn="base" hangingPunct="0">
        <a:spcBef>
          <a:spcPct val="20000"/>
        </a:spcBef>
        <a:spcAft>
          <a:spcPct val="0"/>
        </a:spcAft>
        <a:buChar char="•"/>
        <a:defRPr sz="2400">
          <a:solidFill>
            <a:schemeClr val="tx1"/>
          </a:solidFill>
          <a:latin typeface="+mn-lt"/>
          <a:ea typeface="ＭＳ Ｐゴシック" pitchFamily="-111" charset="-128"/>
          <a:cs typeface="ＭＳ Ｐゴシック" pitchFamily="-111" charset="-128"/>
        </a:defRPr>
      </a:lvl1pPr>
      <a:lvl2pPr marL="739775" indent="-282575" algn="l" rtl="0" eaLnBrk="0" fontAlgn="base" hangingPunct="0">
        <a:spcBef>
          <a:spcPct val="20000"/>
        </a:spcBef>
        <a:spcAft>
          <a:spcPct val="0"/>
        </a:spcAft>
        <a:buChar char="–"/>
        <a:defRPr>
          <a:solidFill>
            <a:schemeClr val="tx1"/>
          </a:solidFill>
          <a:latin typeface="+mn-lt"/>
          <a:ea typeface="ＭＳ Ｐゴシック" pitchFamily="-111" charset="-128"/>
        </a:defRPr>
      </a:lvl2pPr>
      <a:lvl3pPr marL="1139825" indent="-225425"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595438" indent="-225425"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2638" indent="-225425"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1071" indent="-228279" algn="l" rtl="0" eaLnBrk="1" fontAlgn="base" hangingPunct="1">
        <a:spcBef>
          <a:spcPct val="20000"/>
        </a:spcBef>
        <a:spcAft>
          <a:spcPct val="0"/>
        </a:spcAft>
        <a:buChar char="»"/>
        <a:defRPr sz="2000">
          <a:solidFill>
            <a:schemeClr val="tx1"/>
          </a:solidFill>
          <a:latin typeface="+mn-lt"/>
          <a:ea typeface="ＭＳ Ｐゴシック" pitchFamily="-111" charset="-128"/>
        </a:defRPr>
      </a:lvl6pPr>
      <a:lvl7pPr marL="2967632" indent="-228279" algn="l" rtl="0" eaLnBrk="1" fontAlgn="base" hangingPunct="1">
        <a:spcBef>
          <a:spcPct val="20000"/>
        </a:spcBef>
        <a:spcAft>
          <a:spcPct val="0"/>
        </a:spcAft>
        <a:buChar char="»"/>
        <a:defRPr sz="2000">
          <a:solidFill>
            <a:schemeClr val="tx1"/>
          </a:solidFill>
          <a:latin typeface="+mn-lt"/>
          <a:ea typeface="ＭＳ Ｐゴシック" pitchFamily="-111" charset="-128"/>
        </a:defRPr>
      </a:lvl7pPr>
      <a:lvl8pPr marL="3424188" indent="-228279" algn="l" rtl="0" eaLnBrk="1" fontAlgn="base" hangingPunct="1">
        <a:spcBef>
          <a:spcPct val="20000"/>
        </a:spcBef>
        <a:spcAft>
          <a:spcPct val="0"/>
        </a:spcAft>
        <a:buChar char="»"/>
        <a:defRPr sz="2000">
          <a:solidFill>
            <a:schemeClr val="tx1"/>
          </a:solidFill>
          <a:latin typeface="+mn-lt"/>
          <a:ea typeface="ＭＳ Ｐゴシック" pitchFamily="-111" charset="-128"/>
        </a:defRPr>
      </a:lvl8pPr>
      <a:lvl9pPr marL="3880749" indent="-228279" algn="l" rtl="0" eaLnBrk="1" fontAlgn="base" hangingPunct="1">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084162" name="McK Large Footnote" hidden="1"/>
          <p:cNvSpPr txBox="1">
            <a:spLocks noChangeArrowheads="1"/>
          </p:cNvSpPr>
          <p:nvPr>
            <p:custDataLst>
              <p:tags r:id="rId15"/>
            </p:custDataLst>
          </p:nvPr>
        </p:nvSpPr>
        <p:spPr bwMode="auto">
          <a:xfrm>
            <a:off x="128588" y="5675313"/>
            <a:ext cx="8332787" cy="1155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spAutoFit/>
          </a:bodyPr>
          <a:lstStyle>
            <a:lvl1pPr marL="585788" indent="-585788" algn="l" defTabSz="912813" eaLnBrk="0" hangingPunct="0">
              <a:tabLst>
                <a:tab pos="544513" algn="r"/>
              </a:tabLst>
              <a:defRPr sz="2400">
                <a:solidFill>
                  <a:schemeClr val="tx1"/>
                </a:solidFill>
                <a:latin typeface="Times New Roman" charset="0"/>
                <a:ea typeface="ＭＳ Ｐゴシック" charset="0"/>
              </a:defRPr>
            </a:lvl1pPr>
            <a:lvl2pPr marL="1052513" algn="l" defTabSz="912813" eaLnBrk="0" hangingPunct="0">
              <a:tabLst>
                <a:tab pos="544513" algn="r"/>
              </a:tabLst>
              <a:defRPr sz="2400">
                <a:solidFill>
                  <a:schemeClr val="tx1"/>
                </a:solidFill>
                <a:latin typeface="Times New Roman" charset="0"/>
                <a:ea typeface="ＭＳ Ｐゴシック" charset="0"/>
              </a:defRPr>
            </a:lvl2pPr>
            <a:lvl3pPr marL="1243013" algn="l" defTabSz="912813" eaLnBrk="0" hangingPunct="0">
              <a:tabLst>
                <a:tab pos="544513" algn="r"/>
              </a:tabLst>
              <a:defRPr sz="2400">
                <a:solidFill>
                  <a:schemeClr val="tx1"/>
                </a:solidFill>
                <a:latin typeface="Times New Roman" charset="0"/>
                <a:ea typeface="ＭＳ Ｐゴシック" charset="0"/>
              </a:defRPr>
            </a:lvl3pPr>
            <a:lvl4pPr marL="1433513" algn="l" defTabSz="912813" eaLnBrk="0" hangingPunct="0">
              <a:tabLst>
                <a:tab pos="544513" algn="r"/>
              </a:tabLst>
              <a:defRPr sz="2400">
                <a:solidFill>
                  <a:schemeClr val="tx1"/>
                </a:solidFill>
                <a:latin typeface="Times New Roman" charset="0"/>
                <a:ea typeface="ＭＳ Ｐゴシック" charset="0"/>
              </a:defRPr>
            </a:lvl4pPr>
            <a:lvl5pPr algn="l" defTabSz="912813" eaLnBrk="0" hangingPunct="0">
              <a:tabLst>
                <a:tab pos="544513" algn="r"/>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9pPr>
          </a:lstStyle>
          <a:p>
            <a:pPr eaLnBrk="1" hangingPunct="1">
              <a:defRPr/>
            </a:pPr>
            <a:r>
              <a:rPr lang="en-US" sz="1200" b="0">
                <a:solidFill>
                  <a:srgbClr val="000000"/>
                </a:solidFill>
                <a:latin typeface="Arial" charset="0"/>
              </a:rPr>
              <a:t>	1	Footnote</a:t>
            </a:r>
          </a:p>
          <a:p>
            <a:pPr eaLnBrk="1" hangingPunct="1">
              <a:defRPr/>
            </a:pPr>
            <a:r>
              <a:rPr lang="en-US" sz="1200" b="0">
                <a:solidFill>
                  <a:srgbClr val="000000"/>
                </a:solidFill>
                <a:latin typeface="Arial" charset="0"/>
              </a:rPr>
              <a:t>	2	Footnote</a:t>
            </a:r>
          </a:p>
          <a:p>
            <a:pPr eaLnBrk="1" hangingPunct="1">
              <a:defRPr/>
            </a:pPr>
            <a:r>
              <a:rPr lang="en-US" sz="1200" b="0">
                <a:solidFill>
                  <a:srgbClr val="000000"/>
                </a:solidFill>
                <a:latin typeface="Arial" charset="0"/>
              </a:rPr>
              <a:t>	3	Footnote</a:t>
            </a:r>
          </a:p>
          <a:p>
            <a:pPr eaLnBrk="1" hangingPunct="1">
              <a:defRPr/>
            </a:pPr>
            <a:r>
              <a:rPr lang="en-US" sz="1200" b="0">
                <a:solidFill>
                  <a:srgbClr val="000000"/>
                </a:solidFill>
                <a:latin typeface="Arial" charset="0"/>
              </a:rPr>
              <a:t>	4	Footnote</a:t>
            </a:r>
          </a:p>
          <a:p>
            <a:pPr eaLnBrk="1" hangingPunct="1">
              <a:defRPr/>
            </a:pPr>
            <a:r>
              <a:rPr lang="en-US" sz="1200" b="0">
                <a:solidFill>
                  <a:srgbClr val="000000"/>
                </a:solidFill>
                <a:latin typeface="Arial" charset="0"/>
              </a:rPr>
              <a:t>	5	Footnote</a:t>
            </a:r>
          </a:p>
          <a:p>
            <a:pPr eaLnBrk="1" hangingPunct="1">
              <a:spcBef>
                <a:spcPct val="20000"/>
              </a:spcBef>
              <a:defRPr/>
            </a:pPr>
            <a:r>
              <a:rPr lang="en-US" sz="1200" b="0">
                <a:solidFill>
                  <a:srgbClr val="000000"/>
                </a:solidFill>
                <a:latin typeface="Arial" charset="0"/>
              </a:rPr>
              <a:t>	Source:	Source</a:t>
            </a:r>
          </a:p>
        </p:txBody>
      </p:sp>
      <p:sp>
        <p:nvSpPr>
          <p:cNvPr id="5084163" name="pg num"/>
          <p:cNvSpPr>
            <a:spLocks noGrp="1" noChangeArrowheads="1"/>
          </p:cNvSpPr>
          <p:nvPr>
            <p:ph type="sldNum" sz="quarter" idx="4"/>
            <p:custDataLst>
              <p:tags r:id="rId16"/>
            </p:custDataLst>
          </p:nvPr>
        </p:nvSpPr>
        <p:spPr bwMode="auto">
          <a:xfrm>
            <a:off x="7153275" y="6643688"/>
            <a:ext cx="1905000" cy="1857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lvl1pPr algn="r" defTabSz="911225">
              <a:defRPr b="0">
                <a:solidFill>
                  <a:srgbClr val="000000"/>
                </a:solidFill>
              </a:defRPr>
            </a:lvl1pPr>
          </a:lstStyle>
          <a:p>
            <a:fld id="{E035D40D-F4B3-8546-9378-D18FF89005D8}" type="slidenum">
              <a:rPr lang="en-US" altLang="en-US"/>
              <a:pPr/>
              <a:t>‹#›</a:t>
            </a:fld>
            <a:endParaRPr lang="en-US" altLang="en-US"/>
          </a:p>
        </p:txBody>
      </p:sp>
      <p:sp>
        <p:nvSpPr>
          <p:cNvPr id="5084164" name="Rectangle 4"/>
          <p:cNvSpPr>
            <a:spLocks noGrp="1" noChangeArrowheads="1"/>
          </p:cNvSpPr>
          <p:nvPr>
            <p:ph type="title"/>
            <p:custDataLst>
              <p:tags r:id="rId17"/>
            </p:custDataLst>
          </p:nvPr>
        </p:nvSpPr>
        <p:spPr bwMode="auto">
          <a:xfrm>
            <a:off x="122238" y="234950"/>
            <a:ext cx="8793162" cy="2921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p>
            <a:pPr lvl="0"/>
            <a:r>
              <a:rPr lang="en-US"/>
              <a:t>Click to edit Master title style</a:t>
            </a:r>
          </a:p>
        </p:txBody>
      </p:sp>
      <p:sp>
        <p:nvSpPr>
          <p:cNvPr id="5084165" name="Rectangle 5"/>
          <p:cNvSpPr>
            <a:spLocks noGrp="1" noChangeArrowheads="1"/>
          </p:cNvSpPr>
          <p:nvPr>
            <p:ph type="body" idx="1"/>
            <p:custDataLst>
              <p:tags r:id="rId18"/>
            </p:custDataLst>
          </p:nvPr>
        </p:nvSpPr>
        <p:spPr bwMode="auto">
          <a:xfrm>
            <a:off x="125413" y="1298575"/>
            <a:ext cx="8793162" cy="12557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58726" name="McK Slide Elements"/>
          <p:cNvGrpSpPr>
            <a:grpSpLocks/>
          </p:cNvGrpSpPr>
          <p:nvPr>
            <p:custDataLst>
              <p:tags r:id="rId19"/>
            </p:custDataLst>
          </p:nvPr>
        </p:nvGrpSpPr>
        <p:grpSpPr bwMode="auto">
          <a:xfrm>
            <a:off x="125413" y="542925"/>
            <a:ext cx="8793162" cy="6288088"/>
            <a:chOff x="77" y="335"/>
            <a:chExt cx="5429" cy="3882"/>
          </a:xfrm>
        </p:grpSpPr>
        <p:sp>
          <p:nvSpPr>
            <p:cNvPr id="5084167" name="McK Measure" hidden="1"/>
            <p:cNvSpPr txBox="1">
              <a:spLocks noChangeArrowheads="1"/>
            </p:cNvSpPr>
            <p:nvPr userDrawn="1"/>
          </p:nvSpPr>
          <p:spPr bwMode="auto">
            <a:xfrm>
              <a:off x="77" y="335"/>
              <a:ext cx="5429"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lgn="l" defTabSz="912813" eaLnBrk="0" hangingPunct="0">
                <a:defRPr sz="2400">
                  <a:solidFill>
                    <a:schemeClr val="tx1"/>
                  </a:solidFill>
                  <a:latin typeface="Times New Roman" charset="0"/>
                  <a:ea typeface="ＭＳ Ｐゴシック" charset="0"/>
                </a:defRPr>
              </a:lvl1pPr>
              <a:lvl2pPr algn="l" defTabSz="912813" eaLnBrk="0" hangingPunct="0">
                <a:defRPr sz="2400">
                  <a:solidFill>
                    <a:schemeClr val="tx1"/>
                  </a:solidFill>
                  <a:latin typeface="Times New Roman" charset="0"/>
                  <a:ea typeface="ＭＳ Ｐゴシック" charset="0"/>
                </a:defRPr>
              </a:lvl2pPr>
              <a:lvl3pPr marL="912813" algn="l" defTabSz="912813" eaLnBrk="0" hangingPunct="0">
                <a:defRPr sz="2400">
                  <a:solidFill>
                    <a:schemeClr val="tx1"/>
                  </a:solidFill>
                  <a:latin typeface="Times New Roman" charset="0"/>
                  <a:ea typeface="ＭＳ Ｐゴシック" charset="0"/>
                </a:defRPr>
              </a:lvl3pPr>
              <a:lvl4pPr algn="l" defTabSz="912813" eaLnBrk="0" hangingPunct="0">
                <a:defRPr sz="2400">
                  <a:solidFill>
                    <a:schemeClr val="tx1"/>
                  </a:solidFill>
                  <a:latin typeface="Times New Roman" charset="0"/>
                  <a:ea typeface="ＭＳ Ｐゴシック" charset="0"/>
                </a:defRPr>
              </a:lvl4pPr>
              <a:lvl5pPr algn="l" defTabSz="912813" eaLnBrk="0" hangingPunct="0">
                <a:defRPr sz="2400">
                  <a:solidFill>
                    <a:schemeClr val="tx1"/>
                  </a:solidFill>
                  <a:latin typeface="Times New Roman" charset="0"/>
                  <a:ea typeface="ＭＳ Ｐゴシック" charset="0"/>
                </a:defRPr>
              </a:lvl5pPr>
              <a:lvl6pPr defTabSz="912813" eaLnBrk="0" fontAlgn="base" hangingPunct="0">
                <a:spcBef>
                  <a:spcPct val="0"/>
                </a:spcBef>
                <a:spcAft>
                  <a:spcPct val="0"/>
                </a:spcAft>
                <a:defRPr sz="2400">
                  <a:solidFill>
                    <a:schemeClr val="tx1"/>
                  </a:solidFill>
                  <a:latin typeface="Times New Roman" charset="0"/>
                  <a:ea typeface="ＭＳ Ｐゴシック" charset="0"/>
                </a:defRPr>
              </a:lvl6pPr>
              <a:lvl7pPr defTabSz="912813" eaLnBrk="0" fontAlgn="base" hangingPunct="0">
                <a:spcBef>
                  <a:spcPct val="0"/>
                </a:spcBef>
                <a:spcAft>
                  <a:spcPct val="0"/>
                </a:spcAft>
                <a:defRPr sz="2400">
                  <a:solidFill>
                    <a:schemeClr val="tx1"/>
                  </a:solidFill>
                  <a:latin typeface="Times New Roman" charset="0"/>
                  <a:ea typeface="ＭＳ Ｐゴシック" charset="0"/>
                </a:defRPr>
              </a:lvl7pPr>
              <a:lvl8pPr defTabSz="912813" eaLnBrk="0" fontAlgn="base" hangingPunct="0">
                <a:spcBef>
                  <a:spcPct val="0"/>
                </a:spcBef>
                <a:spcAft>
                  <a:spcPct val="0"/>
                </a:spcAft>
                <a:defRPr sz="2400">
                  <a:solidFill>
                    <a:schemeClr val="tx1"/>
                  </a:solidFill>
                  <a:latin typeface="Times New Roman" charset="0"/>
                  <a:ea typeface="ＭＳ Ｐゴシック" charset="0"/>
                </a:defRPr>
              </a:lvl8pPr>
              <a:lvl9pPr defTabSz="912813"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600" b="0">
                  <a:solidFill>
                    <a:srgbClr val="000000"/>
                  </a:solidFill>
                  <a:latin typeface="Arial" charset="0"/>
                </a:rPr>
                <a:t>Unit of measure</a:t>
              </a:r>
            </a:p>
          </p:txBody>
        </p:sp>
        <p:sp>
          <p:nvSpPr>
            <p:cNvPr id="5084168" name="McK Footnote" hidden="1"/>
            <p:cNvSpPr txBox="1">
              <a:spLocks noChangeArrowheads="1"/>
            </p:cNvSpPr>
            <p:nvPr userDrawn="1"/>
          </p:nvSpPr>
          <p:spPr bwMode="auto">
            <a:xfrm>
              <a:off x="79" y="3964"/>
              <a:ext cx="5145"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spAutoFit/>
            </a:bodyPr>
            <a:lstStyle>
              <a:lvl1pPr marL="585788" indent="-585788" algn="l" defTabSz="912813" eaLnBrk="0" hangingPunct="0">
                <a:tabLst>
                  <a:tab pos="544513" algn="r"/>
                </a:tabLst>
                <a:defRPr sz="2400">
                  <a:solidFill>
                    <a:schemeClr val="tx1"/>
                  </a:solidFill>
                  <a:latin typeface="Times New Roman" charset="0"/>
                  <a:ea typeface="ＭＳ Ｐゴシック" charset="0"/>
                </a:defRPr>
              </a:lvl1pPr>
              <a:lvl2pPr marL="1052513" algn="l" defTabSz="912813" eaLnBrk="0" hangingPunct="0">
                <a:tabLst>
                  <a:tab pos="544513" algn="r"/>
                </a:tabLst>
                <a:defRPr sz="2400">
                  <a:solidFill>
                    <a:schemeClr val="tx1"/>
                  </a:solidFill>
                  <a:latin typeface="Times New Roman" charset="0"/>
                  <a:ea typeface="ＭＳ Ｐゴシック" charset="0"/>
                </a:defRPr>
              </a:lvl2pPr>
              <a:lvl3pPr marL="1243013" algn="l" defTabSz="912813" eaLnBrk="0" hangingPunct="0">
                <a:tabLst>
                  <a:tab pos="544513" algn="r"/>
                </a:tabLst>
                <a:defRPr sz="2400">
                  <a:solidFill>
                    <a:schemeClr val="tx1"/>
                  </a:solidFill>
                  <a:latin typeface="Times New Roman" charset="0"/>
                  <a:ea typeface="ＭＳ Ｐゴシック" charset="0"/>
                </a:defRPr>
              </a:lvl3pPr>
              <a:lvl4pPr marL="1433513" algn="l" defTabSz="912813" eaLnBrk="0" hangingPunct="0">
                <a:tabLst>
                  <a:tab pos="544513" algn="r"/>
                </a:tabLst>
                <a:defRPr sz="2400">
                  <a:solidFill>
                    <a:schemeClr val="tx1"/>
                  </a:solidFill>
                  <a:latin typeface="Times New Roman" charset="0"/>
                  <a:ea typeface="ＭＳ Ｐゴシック" charset="0"/>
                </a:defRPr>
              </a:lvl4pPr>
              <a:lvl5pPr algn="l" defTabSz="912813" eaLnBrk="0" hangingPunct="0">
                <a:tabLst>
                  <a:tab pos="544513" algn="r"/>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9pPr>
            </a:lstStyle>
            <a:p>
              <a:pPr eaLnBrk="1" hangingPunct="1">
                <a:defRPr/>
              </a:pPr>
              <a:r>
                <a:rPr lang="en-US" sz="1200" b="0">
                  <a:solidFill>
                    <a:srgbClr val="000000"/>
                  </a:solidFill>
                  <a:latin typeface="Arial" charset="0"/>
                </a:rPr>
                <a:t>	*	Footnote</a:t>
              </a:r>
            </a:p>
            <a:p>
              <a:pPr eaLnBrk="1" hangingPunct="1">
                <a:spcBef>
                  <a:spcPct val="20000"/>
                </a:spcBef>
                <a:defRPr/>
              </a:pPr>
              <a:r>
                <a:rPr lang="en-US" sz="1200" b="0">
                  <a:solidFill>
                    <a:srgbClr val="000000"/>
                  </a:solidFill>
                  <a:latin typeface="Arial" charset="0"/>
                </a:rPr>
                <a:t>	Source:	Source</a:t>
              </a:r>
            </a:p>
          </p:txBody>
        </p:sp>
      </p:grpSp>
      <p:grpSp>
        <p:nvGrpSpPr>
          <p:cNvPr id="158727" name="McK Legend Lines" hidden="1"/>
          <p:cNvGrpSpPr>
            <a:grpSpLocks/>
          </p:cNvGrpSpPr>
          <p:nvPr>
            <p:custDataLst>
              <p:tags r:id="rId20"/>
            </p:custDataLst>
          </p:nvPr>
        </p:nvGrpSpPr>
        <p:grpSpPr bwMode="auto">
          <a:xfrm>
            <a:off x="7940675" y="273050"/>
            <a:ext cx="1039813" cy="1004888"/>
            <a:chOff x="4902" y="1143"/>
            <a:chExt cx="642" cy="620"/>
          </a:xfrm>
        </p:grpSpPr>
        <p:sp>
          <p:nvSpPr>
            <p:cNvPr id="5084170" name="Rectangle 10" hidden="1"/>
            <p:cNvSpPr>
              <a:spLocks noChangeArrowheads="1"/>
            </p:cNvSpPr>
            <p:nvPr userDrawn="1"/>
          </p:nvSpPr>
          <p:spPr bwMode="auto">
            <a:xfrm>
              <a:off x="5172" y="1143"/>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71" name="Rectangle 11" hidden="1"/>
            <p:cNvSpPr>
              <a:spLocks noChangeArrowheads="1"/>
            </p:cNvSpPr>
            <p:nvPr userDrawn="1"/>
          </p:nvSpPr>
          <p:spPr bwMode="auto">
            <a:xfrm>
              <a:off x="5172" y="1305"/>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72" name="Rectangle 12" hidden="1"/>
            <p:cNvSpPr>
              <a:spLocks noChangeArrowheads="1"/>
            </p:cNvSpPr>
            <p:nvPr userDrawn="1"/>
          </p:nvSpPr>
          <p:spPr bwMode="auto">
            <a:xfrm>
              <a:off x="5172" y="1467"/>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73" name="Line 13" hidden="1"/>
            <p:cNvSpPr>
              <a:spLocks noChangeShapeType="1"/>
            </p:cNvSpPr>
            <p:nvPr userDrawn="1"/>
          </p:nvSpPr>
          <p:spPr bwMode="auto">
            <a:xfrm>
              <a:off x="4902" y="1210"/>
              <a:ext cx="210" cy="0"/>
            </a:xfrm>
            <a:prstGeom prst="line">
              <a:avLst/>
            </a:prstGeom>
            <a:noFill/>
            <a:ln w="28575">
              <a:solidFill>
                <a:schemeClr val="tx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defRPr/>
              </a:pPr>
              <a:endParaRPr lang="en-US" sz="2000">
                <a:solidFill>
                  <a:srgbClr val="000000"/>
                </a:solidFill>
                <a:ea typeface="ＭＳ Ｐゴシック" charset="0"/>
              </a:endParaRPr>
            </a:p>
          </p:txBody>
        </p:sp>
        <p:sp>
          <p:nvSpPr>
            <p:cNvPr id="5084174" name="Line 14" hidden="1"/>
            <p:cNvSpPr>
              <a:spLocks noChangeShapeType="1"/>
            </p:cNvSpPr>
            <p:nvPr userDrawn="1"/>
          </p:nvSpPr>
          <p:spPr bwMode="auto">
            <a:xfrm>
              <a:off x="4902" y="1372"/>
              <a:ext cx="210" cy="0"/>
            </a:xfrm>
            <a:prstGeom prst="line">
              <a:avLst/>
            </a:prstGeom>
            <a:noFill/>
            <a:ln w="28575">
              <a:solidFill>
                <a:schemeClr val="tx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defRPr/>
              </a:pPr>
              <a:endParaRPr lang="en-US" sz="2000">
                <a:solidFill>
                  <a:srgbClr val="000000"/>
                </a:solidFill>
                <a:ea typeface="ＭＳ Ｐゴシック" charset="0"/>
              </a:endParaRPr>
            </a:p>
          </p:txBody>
        </p:sp>
        <p:sp>
          <p:nvSpPr>
            <p:cNvPr id="5084175" name="Line 15" hidden="1"/>
            <p:cNvSpPr>
              <a:spLocks noChangeShapeType="1"/>
            </p:cNvSpPr>
            <p:nvPr userDrawn="1"/>
          </p:nvSpPr>
          <p:spPr bwMode="auto">
            <a:xfrm>
              <a:off x="4902" y="1534"/>
              <a:ext cx="210" cy="0"/>
            </a:xfrm>
            <a:prstGeom prst="line">
              <a:avLst/>
            </a:prstGeom>
            <a:noFill/>
            <a:ln w="12700">
              <a:solidFill>
                <a:schemeClr val="tx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defRPr/>
              </a:pPr>
              <a:endParaRPr lang="en-US" sz="2000">
                <a:solidFill>
                  <a:srgbClr val="000000"/>
                </a:solidFill>
                <a:ea typeface="ＭＳ Ｐゴシック" charset="0"/>
              </a:endParaRPr>
            </a:p>
          </p:txBody>
        </p:sp>
        <p:sp>
          <p:nvSpPr>
            <p:cNvPr id="5084176" name="Rectangle 16" hidden="1"/>
            <p:cNvSpPr>
              <a:spLocks noChangeArrowheads="1"/>
            </p:cNvSpPr>
            <p:nvPr userDrawn="1"/>
          </p:nvSpPr>
          <p:spPr bwMode="auto">
            <a:xfrm>
              <a:off x="5172" y="1629"/>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77" name="Line 17" hidden="1"/>
            <p:cNvSpPr>
              <a:spLocks noChangeShapeType="1"/>
            </p:cNvSpPr>
            <p:nvPr userDrawn="1"/>
          </p:nvSpPr>
          <p:spPr bwMode="auto">
            <a:xfrm>
              <a:off x="4902" y="1696"/>
              <a:ext cx="210" cy="0"/>
            </a:xfrm>
            <a:prstGeom prst="line">
              <a:avLst/>
            </a:prstGeom>
            <a:noFill/>
            <a:ln w="12700">
              <a:solidFill>
                <a:schemeClr val="tx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defRPr/>
              </a:pPr>
              <a:endParaRPr lang="en-US" sz="2000">
                <a:solidFill>
                  <a:srgbClr val="000000"/>
                </a:solidFill>
                <a:ea typeface="ＭＳ Ｐゴシック" charset="0"/>
              </a:endParaRPr>
            </a:p>
          </p:txBody>
        </p:sp>
      </p:grpSp>
      <p:grpSp>
        <p:nvGrpSpPr>
          <p:cNvPr id="158728" name="McK Legend Moons" hidden="1"/>
          <p:cNvGrpSpPr>
            <a:grpSpLocks/>
          </p:cNvGrpSpPr>
          <p:nvPr>
            <p:custDataLst>
              <p:tags r:id="rId21"/>
            </p:custDataLst>
          </p:nvPr>
        </p:nvGrpSpPr>
        <p:grpSpPr bwMode="auto">
          <a:xfrm>
            <a:off x="8094663" y="273050"/>
            <a:ext cx="885825" cy="742950"/>
            <a:chOff x="4997" y="169"/>
            <a:chExt cx="547" cy="458"/>
          </a:xfrm>
        </p:grpSpPr>
        <p:grpSp>
          <p:nvGrpSpPr>
            <p:cNvPr id="158738" name="Group 19" hidden="1"/>
            <p:cNvGrpSpPr>
              <a:grpSpLocks noChangeAspect="1"/>
            </p:cNvGrpSpPr>
            <p:nvPr userDrawn="1">
              <p:custDataLst>
                <p:tags r:id="rId23"/>
              </p:custDataLst>
            </p:nvPr>
          </p:nvGrpSpPr>
          <p:grpSpPr bwMode="auto">
            <a:xfrm>
              <a:off x="4997" y="178"/>
              <a:ext cx="116" cy="116"/>
              <a:chOff x="4997" y="178"/>
              <a:chExt cx="116" cy="116"/>
            </a:xfrm>
          </p:grpSpPr>
          <p:sp>
            <p:nvSpPr>
              <p:cNvPr id="5084180" name="Oval 20" hidden="1"/>
              <p:cNvSpPr>
                <a:spLocks noChangeAspect="1" noChangeArrowheads="1"/>
              </p:cNvSpPr>
              <p:nvPr>
                <p:custDataLst>
                  <p:tags r:id="rId30"/>
                </p:custDataLst>
              </p:nvPr>
            </p:nvSpPr>
            <p:spPr bwMode="blackWhite">
              <a:xfrm>
                <a:off x="4997" y="178"/>
                <a:ext cx="116" cy="116"/>
              </a:xfrm>
              <a:prstGeom prst="ellipse">
                <a:avLst/>
              </a:prstGeom>
              <a:solidFill>
                <a:schemeClr val="bg1"/>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sp>
            <p:nvSpPr>
              <p:cNvPr id="5084181" name="Oval 21" hidden="1"/>
              <p:cNvSpPr>
                <a:spLocks noChangeAspect="1" noChangeArrowheads="1"/>
              </p:cNvSpPr>
              <p:nvPr>
                <p:custDataLst>
                  <p:tags r:id="rId31"/>
                </p:custDataLst>
              </p:nvPr>
            </p:nvSpPr>
            <p:spPr bwMode="black">
              <a:xfrm>
                <a:off x="4997" y="178"/>
                <a:ext cx="116" cy="116"/>
              </a:xfrm>
              <a:prstGeom prst="ellipse">
                <a:avLst/>
              </a:prstGeom>
              <a:solidFill>
                <a:schemeClr val="tx2"/>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grpSp>
        <p:grpSp>
          <p:nvGrpSpPr>
            <p:cNvPr id="158739" name="Group 22" hidden="1"/>
            <p:cNvGrpSpPr>
              <a:grpSpLocks/>
            </p:cNvGrpSpPr>
            <p:nvPr userDrawn="1">
              <p:custDataLst>
                <p:tags r:id="rId24"/>
              </p:custDataLst>
            </p:nvPr>
          </p:nvGrpSpPr>
          <p:grpSpPr bwMode="auto">
            <a:xfrm>
              <a:off x="4997" y="339"/>
              <a:ext cx="116" cy="116"/>
              <a:chOff x="1104" y="1908"/>
              <a:chExt cx="204" cy="204"/>
            </a:xfrm>
          </p:grpSpPr>
          <p:sp>
            <p:nvSpPr>
              <p:cNvPr id="5084183" name="Oval 23" hidden="1"/>
              <p:cNvSpPr>
                <a:spLocks noChangeAspect="1" noChangeArrowheads="1"/>
              </p:cNvSpPr>
              <p:nvPr>
                <p:custDataLst>
                  <p:tags r:id="rId28"/>
                </p:custDataLst>
              </p:nvPr>
            </p:nvSpPr>
            <p:spPr bwMode="blackWhite">
              <a:xfrm>
                <a:off x="1104" y="1908"/>
                <a:ext cx="202" cy="200"/>
              </a:xfrm>
              <a:prstGeom prst="ellipse">
                <a:avLst/>
              </a:prstGeom>
              <a:solidFill>
                <a:schemeClr val="bg1"/>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sp>
            <p:nvSpPr>
              <p:cNvPr id="5084184" name="Arc 24" hidden="1"/>
              <p:cNvSpPr>
                <a:spLocks noChangeAspect="1"/>
              </p:cNvSpPr>
              <p:nvPr>
                <p:custDataLst>
                  <p:tags r:id="rId29"/>
                </p:custDataLst>
              </p:nvPr>
            </p:nvSpPr>
            <p:spPr bwMode="black">
              <a:xfrm>
                <a:off x="1206" y="1908"/>
                <a:ext cx="102" cy="200"/>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0" y="-1"/>
                    </a:moveTo>
                    <a:cubicBezTo>
                      <a:pt x="11929" y="0"/>
                      <a:pt x="21600" y="9670"/>
                      <a:pt x="21600" y="21600"/>
                    </a:cubicBezTo>
                    <a:cubicBezTo>
                      <a:pt x="21600" y="33529"/>
                      <a:pt x="11929" y="43200"/>
                      <a:pt x="-1" y="43200"/>
                    </a:cubicBezTo>
                  </a:path>
                  <a:path w="21600" h="43200" stroke="0" extrusionOk="0">
                    <a:moveTo>
                      <a:pt x="0" y="-1"/>
                    </a:moveTo>
                    <a:cubicBezTo>
                      <a:pt x="11929" y="0"/>
                      <a:pt x="21600" y="9670"/>
                      <a:pt x="21600" y="21600"/>
                    </a:cubicBezTo>
                    <a:cubicBezTo>
                      <a:pt x="21600" y="33529"/>
                      <a:pt x="11929" y="43200"/>
                      <a:pt x="-1" y="43200"/>
                    </a:cubicBezTo>
                    <a:lnTo>
                      <a:pt x="0" y="21600"/>
                    </a:lnTo>
                    <a:close/>
                  </a:path>
                </a:pathLst>
              </a:custGeom>
              <a:solidFill>
                <a:schemeClr val="tx2"/>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grpSp>
        <p:sp>
          <p:nvSpPr>
            <p:cNvPr id="5084185" name="Rectangle 25" hidden="1"/>
            <p:cNvSpPr>
              <a:spLocks noChangeArrowheads="1"/>
            </p:cNvSpPr>
            <p:nvPr userDrawn="1"/>
          </p:nvSpPr>
          <p:spPr bwMode="auto">
            <a:xfrm>
              <a:off x="5172" y="169"/>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86" name="Rectangle 26" hidden="1"/>
            <p:cNvSpPr>
              <a:spLocks noChangeArrowheads="1"/>
            </p:cNvSpPr>
            <p:nvPr userDrawn="1"/>
          </p:nvSpPr>
          <p:spPr bwMode="auto">
            <a:xfrm>
              <a:off x="5172" y="331"/>
              <a:ext cx="370" cy="1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87" name="Rectangle 27" hidden="1"/>
            <p:cNvSpPr>
              <a:spLocks noChangeArrowheads="1"/>
            </p:cNvSpPr>
            <p:nvPr userDrawn="1"/>
          </p:nvSpPr>
          <p:spPr bwMode="auto">
            <a:xfrm>
              <a:off x="5172" y="493"/>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grpSp>
          <p:nvGrpSpPr>
            <p:cNvPr id="158743" name="Group 28" hidden="1"/>
            <p:cNvGrpSpPr>
              <a:grpSpLocks noChangeAspect="1"/>
            </p:cNvGrpSpPr>
            <p:nvPr userDrawn="1">
              <p:custDataLst>
                <p:tags r:id="rId25"/>
              </p:custDataLst>
            </p:nvPr>
          </p:nvGrpSpPr>
          <p:grpSpPr bwMode="auto">
            <a:xfrm>
              <a:off x="4997" y="502"/>
              <a:ext cx="117" cy="117"/>
              <a:chOff x="4997" y="502"/>
              <a:chExt cx="117" cy="117"/>
            </a:xfrm>
          </p:grpSpPr>
          <p:sp>
            <p:nvSpPr>
              <p:cNvPr id="5084189" name="Oval 29" hidden="1"/>
              <p:cNvSpPr>
                <a:spLocks noChangeAspect="1" noChangeArrowheads="1"/>
              </p:cNvSpPr>
              <p:nvPr>
                <p:custDataLst>
                  <p:tags r:id="rId26"/>
                </p:custDataLst>
              </p:nvPr>
            </p:nvSpPr>
            <p:spPr bwMode="blackWhite">
              <a:xfrm>
                <a:off x="4997" y="502"/>
                <a:ext cx="116" cy="116"/>
              </a:xfrm>
              <a:prstGeom prst="ellipse">
                <a:avLst/>
              </a:prstGeom>
              <a:solidFill>
                <a:schemeClr val="bg1"/>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sp>
            <p:nvSpPr>
              <p:cNvPr id="5084190" name="Arc 30" hidden="1"/>
              <p:cNvSpPr>
                <a:spLocks noChangeAspect="1"/>
              </p:cNvSpPr>
              <p:nvPr>
                <p:custDataLst>
                  <p:tags r:id="rId27"/>
                </p:custDataLst>
              </p:nvPr>
            </p:nvSpPr>
            <p:spPr bwMode="black">
              <a:xfrm>
                <a:off x="4998" y="503"/>
                <a:ext cx="116" cy="116"/>
              </a:xfrm>
              <a:custGeom>
                <a:avLst/>
                <a:gdLst>
                  <a:gd name="G0" fmla="+- 21600 0 0"/>
                  <a:gd name="G1" fmla="+- 21600 0 0"/>
                  <a:gd name="G2" fmla="+- 21600 0 0"/>
                  <a:gd name="T0" fmla="*/ 21600 w 43200"/>
                  <a:gd name="T1" fmla="*/ 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9670"/>
                      <a:pt x="9670" y="-1"/>
                      <a:pt x="21600" y="-1"/>
                    </a:cubicBezTo>
                  </a:path>
                  <a:path w="43200" h="43200" stroke="0"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9670"/>
                      <a:pt x="9670" y="-1"/>
                      <a:pt x="21600" y="-1"/>
                    </a:cubicBezTo>
                    <a:lnTo>
                      <a:pt x="21600" y="21600"/>
                    </a:lnTo>
                    <a:close/>
                  </a:path>
                </a:pathLst>
              </a:custGeom>
              <a:solidFill>
                <a:schemeClr val="bg1"/>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grpSp>
      </p:grpSp>
      <p:grpSp>
        <p:nvGrpSpPr>
          <p:cNvPr id="158729" name="McK Legend Boxes" hidden="1"/>
          <p:cNvGrpSpPr>
            <a:grpSpLocks/>
          </p:cNvGrpSpPr>
          <p:nvPr>
            <p:custDataLst>
              <p:tags r:id="rId22"/>
            </p:custDataLst>
          </p:nvPr>
        </p:nvGrpSpPr>
        <p:grpSpPr bwMode="auto">
          <a:xfrm>
            <a:off x="7940675" y="273050"/>
            <a:ext cx="1039813" cy="1004888"/>
            <a:chOff x="4902" y="169"/>
            <a:chExt cx="642" cy="620"/>
          </a:xfrm>
        </p:grpSpPr>
        <p:sp>
          <p:nvSpPr>
            <p:cNvPr id="5084192" name="Rectangle 32" hidden="1"/>
            <p:cNvSpPr>
              <a:spLocks noChangeArrowheads="1"/>
            </p:cNvSpPr>
            <p:nvPr userDrawn="1"/>
          </p:nvSpPr>
          <p:spPr bwMode="auto">
            <a:xfrm>
              <a:off x="4902" y="178"/>
              <a:ext cx="211" cy="119"/>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defTabSz="932140">
                <a:defRPr/>
              </a:pPr>
              <a:endParaRPr lang="de-DE" sz="1600" b="0">
                <a:solidFill>
                  <a:srgbClr val="000000"/>
                </a:solidFill>
                <a:ea typeface="ＭＳ Ｐゴシック" charset="0"/>
              </a:endParaRPr>
            </a:p>
          </p:txBody>
        </p:sp>
        <p:sp>
          <p:nvSpPr>
            <p:cNvPr id="5084193" name="Rectangle 33" hidden="1"/>
            <p:cNvSpPr>
              <a:spLocks noChangeArrowheads="1"/>
            </p:cNvSpPr>
            <p:nvPr userDrawn="1"/>
          </p:nvSpPr>
          <p:spPr bwMode="auto">
            <a:xfrm>
              <a:off x="4902" y="340"/>
              <a:ext cx="211" cy="116"/>
            </a:xfrm>
            <a:prstGeom prst="rect">
              <a:avLst/>
            </a:prstGeom>
            <a:solidFill>
              <a:schemeClr val="accent2"/>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defTabSz="932140">
                <a:defRPr/>
              </a:pPr>
              <a:endParaRPr lang="de-DE" sz="1600" b="0">
                <a:solidFill>
                  <a:srgbClr val="000000"/>
                </a:solidFill>
                <a:ea typeface="ＭＳ Ｐゴシック" charset="0"/>
              </a:endParaRPr>
            </a:p>
          </p:txBody>
        </p:sp>
        <p:sp>
          <p:nvSpPr>
            <p:cNvPr id="5084194" name="Rectangle 34" hidden="1"/>
            <p:cNvSpPr>
              <a:spLocks noChangeArrowheads="1"/>
            </p:cNvSpPr>
            <p:nvPr userDrawn="1"/>
          </p:nvSpPr>
          <p:spPr bwMode="auto">
            <a:xfrm>
              <a:off x="5172" y="169"/>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95" name="Rectangle 35" hidden="1"/>
            <p:cNvSpPr>
              <a:spLocks noChangeArrowheads="1"/>
            </p:cNvSpPr>
            <p:nvPr userDrawn="1"/>
          </p:nvSpPr>
          <p:spPr bwMode="auto">
            <a:xfrm>
              <a:off x="5172" y="331"/>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96" name="Rectangle 36" hidden="1"/>
            <p:cNvSpPr>
              <a:spLocks noChangeArrowheads="1"/>
            </p:cNvSpPr>
            <p:nvPr userDrawn="1"/>
          </p:nvSpPr>
          <p:spPr bwMode="auto">
            <a:xfrm>
              <a:off x="5172" y="493"/>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97" name="Rectangle 37" hidden="1"/>
            <p:cNvSpPr>
              <a:spLocks noChangeArrowheads="1"/>
            </p:cNvSpPr>
            <p:nvPr userDrawn="1"/>
          </p:nvSpPr>
          <p:spPr bwMode="auto">
            <a:xfrm>
              <a:off x="4902" y="502"/>
              <a:ext cx="211" cy="116"/>
            </a:xfrm>
            <a:prstGeom prst="rect">
              <a:avLst/>
            </a:prstGeom>
            <a:solidFill>
              <a:schemeClr va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defTabSz="932140">
                <a:defRPr/>
              </a:pPr>
              <a:endParaRPr lang="de-DE" sz="1600" b="0">
                <a:solidFill>
                  <a:srgbClr val="000000"/>
                </a:solidFill>
                <a:ea typeface="ＭＳ Ｐゴシック" charset="0"/>
              </a:endParaRPr>
            </a:p>
          </p:txBody>
        </p:sp>
        <p:sp>
          <p:nvSpPr>
            <p:cNvPr id="5084198" name="Rectangle 38" hidden="1"/>
            <p:cNvSpPr>
              <a:spLocks noChangeArrowheads="1"/>
            </p:cNvSpPr>
            <p:nvPr userDrawn="1"/>
          </p:nvSpPr>
          <p:spPr bwMode="auto">
            <a:xfrm>
              <a:off x="5172" y="655"/>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99" name="Rectangle 39" hidden="1"/>
            <p:cNvSpPr>
              <a:spLocks noChangeArrowheads="1"/>
            </p:cNvSpPr>
            <p:nvPr userDrawn="1"/>
          </p:nvSpPr>
          <p:spPr bwMode="auto">
            <a:xfrm>
              <a:off x="4902" y="664"/>
              <a:ext cx="211" cy="119"/>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defTabSz="932140">
                <a:defRPr/>
              </a:pPr>
              <a:endParaRPr lang="de-DE" sz="1600" b="0">
                <a:solidFill>
                  <a:srgbClr val="000000"/>
                </a:solidFill>
                <a:ea typeface="ＭＳ Ｐゴシック" charset="0"/>
              </a:endParaRPr>
            </a:p>
          </p:txBody>
        </p:sp>
      </p:grpSp>
    </p:spTree>
  </p:cSld>
  <p:clrMap bg1="lt1" tx1="dk1" bg2="lt2" tx2="dk2" accent1="accent1" accent2="accent2" accent3="accent3" accent4="accent4" accent5="accent5" accent6="accent6" hlink="hlink" folHlink="folHlink"/>
  <p:sldLayoutIdLst>
    <p:sldLayoutId id="2147548885" r:id="rId1"/>
    <p:sldLayoutId id="2147548886" r:id="rId2"/>
    <p:sldLayoutId id="2147548887" r:id="rId3"/>
    <p:sldLayoutId id="2147548888" r:id="rId4"/>
    <p:sldLayoutId id="2147548889" r:id="rId5"/>
    <p:sldLayoutId id="2147548890" r:id="rId6"/>
    <p:sldLayoutId id="2147548891" r:id="rId7"/>
    <p:sldLayoutId id="2147548892" r:id="rId8"/>
    <p:sldLayoutId id="2147548893" r:id="rId9"/>
    <p:sldLayoutId id="2147548894" r:id="rId10"/>
    <p:sldLayoutId id="2147548895" r:id="rId11"/>
    <p:sldLayoutId id="2147548896" r:id="rId12"/>
    <p:sldLayoutId id="2147548897" r:id="rId13"/>
  </p:sldLayoutIdLst>
  <p:hf hdr="0" ftr="0" dt="0"/>
  <p:txStyles>
    <p:titleStyle>
      <a:lvl1pPr algn="l" defTabSz="909638" rtl="0" eaLnBrk="0" fontAlgn="base" hangingPunct="0">
        <a:spcBef>
          <a:spcPct val="0"/>
        </a:spcBef>
        <a:spcAft>
          <a:spcPct val="0"/>
        </a:spcAft>
        <a:defRPr sz="1900" b="1">
          <a:solidFill>
            <a:schemeClr val="tx2"/>
          </a:solidFill>
          <a:latin typeface="+mj-lt"/>
          <a:ea typeface="+mj-ea"/>
          <a:cs typeface="ＭＳ Ｐゴシック" charset="0"/>
        </a:defRPr>
      </a:lvl1pPr>
      <a:lvl2pPr algn="l" defTabSz="909638"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2pPr>
      <a:lvl3pPr algn="l" defTabSz="909638"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3pPr>
      <a:lvl4pPr algn="l" defTabSz="909638"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4pPr>
      <a:lvl5pPr algn="l" defTabSz="909638"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5pPr>
      <a:lvl6pPr marL="456557" algn="l" defTabSz="911531" rtl="0" eaLnBrk="1" fontAlgn="base" hangingPunct="1">
        <a:spcBef>
          <a:spcPct val="0"/>
        </a:spcBef>
        <a:spcAft>
          <a:spcPct val="0"/>
        </a:spcAft>
        <a:defRPr sz="1900" b="1">
          <a:solidFill>
            <a:schemeClr val="tx2"/>
          </a:solidFill>
          <a:latin typeface="Arial" charset="0"/>
          <a:ea typeface="ＭＳ Ｐゴシック" charset="0"/>
        </a:defRPr>
      </a:lvl6pPr>
      <a:lvl7pPr marL="913116" algn="l" defTabSz="911531" rtl="0" eaLnBrk="1" fontAlgn="base" hangingPunct="1">
        <a:spcBef>
          <a:spcPct val="0"/>
        </a:spcBef>
        <a:spcAft>
          <a:spcPct val="0"/>
        </a:spcAft>
        <a:defRPr sz="1900" b="1">
          <a:solidFill>
            <a:schemeClr val="tx2"/>
          </a:solidFill>
          <a:latin typeface="Arial" charset="0"/>
          <a:ea typeface="ＭＳ Ｐゴシック" charset="0"/>
        </a:defRPr>
      </a:lvl7pPr>
      <a:lvl8pPr marL="1369677" algn="l" defTabSz="911531" rtl="0" eaLnBrk="1" fontAlgn="base" hangingPunct="1">
        <a:spcBef>
          <a:spcPct val="0"/>
        </a:spcBef>
        <a:spcAft>
          <a:spcPct val="0"/>
        </a:spcAft>
        <a:defRPr sz="1900" b="1">
          <a:solidFill>
            <a:schemeClr val="tx2"/>
          </a:solidFill>
          <a:latin typeface="Arial" charset="0"/>
          <a:ea typeface="ＭＳ Ｐゴシック" charset="0"/>
        </a:defRPr>
      </a:lvl8pPr>
      <a:lvl9pPr marL="1826233" algn="l" defTabSz="911531" rtl="0" eaLnBrk="1" fontAlgn="base" hangingPunct="1">
        <a:spcBef>
          <a:spcPct val="0"/>
        </a:spcBef>
        <a:spcAft>
          <a:spcPct val="0"/>
        </a:spcAft>
        <a:defRPr sz="1900" b="1">
          <a:solidFill>
            <a:schemeClr val="tx2"/>
          </a:solidFill>
          <a:latin typeface="Arial" charset="0"/>
          <a:ea typeface="ＭＳ Ｐゴシック" charset="0"/>
        </a:defRPr>
      </a:lvl9pPr>
    </p:titleStyle>
    <p:bodyStyle>
      <a:lvl1pPr marL="339725" indent="-339725" algn="l" defTabSz="909638" rtl="0" eaLnBrk="0" fontAlgn="base" hangingPunct="0">
        <a:spcBef>
          <a:spcPct val="0"/>
        </a:spcBef>
        <a:spcAft>
          <a:spcPct val="0"/>
        </a:spcAft>
        <a:buSzPct val="120000"/>
        <a:defRPr sz="1600">
          <a:solidFill>
            <a:schemeClr val="tx1"/>
          </a:solidFill>
          <a:latin typeface="+mn-lt"/>
          <a:ea typeface="+mn-ea"/>
          <a:cs typeface="ＭＳ Ｐゴシック" charset="0"/>
        </a:defRPr>
      </a:lvl1pPr>
      <a:lvl2pPr marL="144463" indent="-142875" algn="l" defTabSz="909638" rtl="0" eaLnBrk="0" fontAlgn="base" hangingPunct="0">
        <a:spcBef>
          <a:spcPct val="0"/>
        </a:spcBef>
        <a:spcAft>
          <a:spcPct val="0"/>
        </a:spcAft>
        <a:buSzPct val="120000"/>
        <a:buChar char="•"/>
        <a:defRPr sz="1600">
          <a:solidFill>
            <a:schemeClr val="tx1"/>
          </a:solidFill>
          <a:latin typeface="+mn-lt"/>
          <a:ea typeface="+mn-ea"/>
        </a:defRPr>
      </a:lvl2pPr>
      <a:lvl3pPr marL="298450" indent="-149225" algn="l" defTabSz="909638" rtl="0" eaLnBrk="0" fontAlgn="base" hangingPunct="0">
        <a:spcBef>
          <a:spcPct val="0"/>
        </a:spcBef>
        <a:spcAft>
          <a:spcPct val="0"/>
        </a:spcAft>
        <a:buChar char="–"/>
        <a:defRPr sz="1600">
          <a:solidFill>
            <a:schemeClr val="tx1"/>
          </a:solidFill>
          <a:latin typeface="+mn-lt"/>
          <a:ea typeface="+mn-ea"/>
        </a:defRPr>
      </a:lvl3pPr>
      <a:lvl4pPr marL="438150" indent="-134938" algn="l" defTabSz="909638" rtl="0" eaLnBrk="0" fontAlgn="base" hangingPunct="0">
        <a:spcBef>
          <a:spcPct val="0"/>
        </a:spcBef>
        <a:spcAft>
          <a:spcPct val="0"/>
        </a:spcAft>
        <a:buSzPct val="89000"/>
        <a:buChar char="•"/>
        <a:defRPr sz="1600">
          <a:solidFill>
            <a:schemeClr val="tx1"/>
          </a:solidFill>
          <a:latin typeface="+mn-lt"/>
          <a:ea typeface="+mn-ea"/>
        </a:defRPr>
      </a:lvl4pPr>
      <a:lvl5pPr marL="590550" indent="-147638" algn="l" defTabSz="909638" rtl="0" eaLnBrk="0" fontAlgn="base" hangingPunct="0">
        <a:spcBef>
          <a:spcPct val="0"/>
        </a:spcBef>
        <a:spcAft>
          <a:spcPct val="0"/>
        </a:spcAft>
        <a:buSzPct val="75000"/>
        <a:buChar char="–"/>
        <a:defRPr sz="1600">
          <a:solidFill>
            <a:schemeClr val="tx1"/>
          </a:solidFill>
          <a:latin typeface="+mn-lt"/>
          <a:ea typeface="+mn-ea"/>
        </a:defRPr>
      </a:lvl5pPr>
      <a:lvl6pPr marL="1049450" indent="-150602" algn="l" defTabSz="911531" rtl="0" eaLnBrk="1" fontAlgn="base" hangingPunct="1">
        <a:spcBef>
          <a:spcPct val="0"/>
        </a:spcBef>
        <a:spcAft>
          <a:spcPct val="0"/>
        </a:spcAft>
        <a:buSzPct val="75000"/>
        <a:buChar char="–"/>
        <a:defRPr sz="1600">
          <a:solidFill>
            <a:schemeClr val="tx1"/>
          </a:solidFill>
          <a:latin typeface="+mn-lt"/>
          <a:ea typeface="+mn-ea"/>
        </a:defRPr>
      </a:lvl6pPr>
      <a:lvl7pPr marL="1506012" indent="-150602" algn="l" defTabSz="911531" rtl="0" eaLnBrk="1" fontAlgn="base" hangingPunct="1">
        <a:spcBef>
          <a:spcPct val="0"/>
        </a:spcBef>
        <a:spcAft>
          <a:spcPct val="0"/>
        </a:spcAft>
        <a:buSzPct val="75000"/>
        <a:buChar char="–"/>
        <a:defRPr sz="1600">
          <a:solidFill>
            <a:schemeClr val="tx1"/>
          </a:solidFill>
          <a:latin typeface="+mn-lt"/>
          <a:ea typeface="+mn-ea"/>
        </a:defRPr>
      </a:lvl7pPr>
      <a:lvl8pPr marL="1962566" indent="-150602" algn="l" defTabSz="911531" rtl="0" eaLnBrk="1" fontAlgn="base" hangingPunct="1">
        <a:spcBef>
          <a:spcPct val="0"/>
        </a:spcBef>
        <a:spcAft>
          <a:spcPct val="0"/>
        </a:spcAft>
        <a:buSzPct val="75000"/>
        <a:buChar char="–"/>
        <a:defRPr sz="1600">
          <a:solidFill>
            <a:schemeClr val="tx1"/>
          </a:solidFill>
          <a:latin typeface="+mn-lt"/>
          <a:ea typeface="+mn-ea"/>
        </a:defRPr>
      </a:lvl8pPr>
      <a:lvl9pPr marL="2419126" indent="-150602" algn="l" defTabSz="911531" rtl="0" eaLnBrk="1" fontAlgn="base" hangingPunct="1">
        <a:spcBef>
          <a:spcPct val="0"/>
        </a:spcBef>
        <a:spcAft>
          <a:spcPct val="0"/>
        </a:spcAft>
        <a:buSzPct val="75000"/>
        <a:buChar char="–"/>
        <a:defRPr sz="16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title"/>
            <p:custDataLst>
              <p:tags r:id="rId17"/>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72035" name="Rectangle 3"/>
          <p:cNvSpPr>
            <a:spLocks noGrp="1" noChangeArrowheads="1"/>
          </p:cNvSpPr>
          <p:nvPr>
            <p:ph type="body" idx="1"/>
            <p:custDataLst>
              <p:tags r:id="rId18"/>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9"/>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BCAE7625-522E-184E-8BDD-4EF40835012B}"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299" r:id="rId1"/>
    <p:sldLayoutId id="2147548300" r:id="rId2"/>
    <p:sldLayoutId id="2147548301" r:id="rId3"/>
    <p:sldLayoutId id="2147548302" r:id="rId4"/>
    <p:sldLayoutId id="2147548303" r:id="rId5"/>
    <p:sldLayoutId id="2147548304" r:id="rId6"/>
    <p:sldLayoutId id="2147548305" r:id="rId7"/>
    <p:sldLayoutId id="2147548306" r:id="rId8"/>
    <p:sldLayoutId id="2147548307" r:id="rId9"/>
    <p:sldLayoutId id="2147548308" r:id="rId10"/>
    <p:sldLayoutId id="2147548309" r:id="rId11"/>
    <p:sldLayoutId id="2147548310" r:id="rId12"/>
    <p:sldLayoutId id="2147548311" r:id="rId13"/>
    <p:sldLayoutId id="2147548898" r:id="rId14"/>
    <p:sldLayoutId id="2147548899" r:id="rId15"/>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custDataLst>
              <p:tags r:id="rId17"/>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zh-TW"/>
              <a:t>Click to edit Master title style</a:t>
            </a:r>
          </a:p>
        </p:txBody>
      </p:sp>
      <p:sp>
        <p:nvSpPr>
          <p:cNvPr id="175107" name="Rectangle 3"/>
          <p:cNvSpPr>
            <a:spLocks noGrp="1" noChangeArrowheads="1"/>
          </p:cNvSpPr>
          <p:nvPr>
            <p:ph type="body" idx="1"/>
            <p:custDataLst>
              <p:tags r:id="rId18"/>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344068" name="Rectangle 4"/>
          <p:cNvSpPr>
            <a:spLocks noGrp="1" noChangeArrowheads="1"/>
          </p:cNvSpPr>
          <p:nvPr>
            <p:ph type="sldNum" sz="quarter" idx="4"/>
            <p:custDataLst>
              <p:tags r:id="rId19"/>
            </p:custDataLst>
          </p:nvPr>
        </p:nvSpPr>
        <p:spPr bwMode="auto">
          <a:xfrm rot="-5400000">
            <a:off x="6838950" y="4543426"/>
            <a:ext cx="4237037" cy="258762"/>
          </a:xfrm>
          <a:prstGeom prst="rect">
            <a:avLst/>
          </a:prstGeom>
          <a:noFill/>
          <a:ln w="9525">
            <a:noFill/>
            <a:miter lim="800000"/>
            <a:headEnd/>
            <a:tailEnd/>
          </a:ln>
          <a:effectLst/>
        </p:spPr>
        <p:txBody>
          <a:bodyPr vert="horz" wrap="square" lIns="91945" tIns="45971" rIns="91945" bIns="45971" numCol="1" anchor="t" anchorCtr="0" compatLnSpc="1">
            <a:prstTxWarp prst="textNoShape">
              <a:avLst/>
            </a:prstTxWarp>
          </a:bodyPr>
          <a:lstStyle>
            <a:lvl1pPr eaLnBrk="0" hangingPunct="0">
              <a:defRPr>
                <a:solidFill>
                  <a:srgbClr val="FFFFFF"/>
                </a:solidFill>
              </a:defRPr>
            </a:lvl1pPr>
          </a:lstStyle>
          <a:p>
            <a:fld id="{0B83CD06-C072-7441-AF4E-9F0DFD50CCD1}" type="slidenum">
              <a:rPr lang="zh-TW" altLang="en-US"/>
              <a:pPr/>
              <a:t>‹#›</a:t>
            </a:fld>
            <a:r>
              <a:rPr lang="en-US" altLang="zh-TW"/>
              <a:t>   (c) Mark Gerstein, 2002, Yale, bioinfo.mbb.yale.edu</a:t>
            </a:r>
          </a:p>
        </p:txBody>
      </p:sp>
      <p:sp>
        <p:nvSpPr>
          <p:cNvPr id="175109" name="Rectangle 5"/>
          <p:cNvSpPr>
            <a:spLocks noChangeArrowheads="1"/>
          </p:cNvSpPr>
          <p:nvPr>
            <p:custDataLst>
              <p:tags r:id="rId20"/>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rgbClr val="FFFFFF"/>
                </a:solidFill>
              </a:rPr>
              <a:t>Do not reproduce without permission</a:t>
            </a:r>
          </a:p>
        </p:txBody>
      </p:sp>
      <p:sp>
        <p:nvSpPr>
          <p:cNvPr id="7" name="Rectangle 6"/>
          <p:cNvSpPr>
            <a:spLocks noChangeArrowheads="1"/>
          </p:cNvSpPr>
          <p:nvPr>
            <p:custDataLst>
              <p:tags r:id="rId21"/>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8A5A33B4-1909-5D40-BC00-49FFBA07788B}" type="slidenum">
              <a:rPr lang="en-US" altLang="en-US" sz="2000" i="1">
                <a:solidFill>
                  <a:srgbClr val="000000"/>
                </a:solidFill>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312" r:id="rId1"/>
    <p:sldLayoutId id="2147548313" r:id="rId2"/>
    <p:sldLayoutId id="2147548314" r:id="rId3"/>
    <p:sldLayoutId id="2147548315" r:id="rId4"/>
    <p:sldLayoutId id="2147548316" r:id="rId5"/>
    <p:sldLayoutId id="2147548317" r:id="rId6"/>
    <p:sldLayoutId id="2147548318" r:id="rId7"/>
    <p:sldLayoutId id="2147548319" r:id="rId8"/>
    <p:sldLayoutId id="2147548320" r:id="rId9"/>
    <p:sldLayoutId id="2147548321" r:id="rId10"/>
    <p:sldLayoutId id="2147548322" r:id="rId11"/>
    <p:sldLayoutId id="2147548900" r:id="rId12"/>
    <p:sldLayoutId id="2147548901" r:id="rId13"/>
    <p:sldLayoutId id="2147548902" r:id="rId14"/>
    <p:sldLayoutId id="2147548903" r:id="rId15"/>
  </p:sldLayoutIdLst>
  <p:transition/>
  <p:hf hdr="0" ftr="0" dt="0"/>
  <p:txStyles>
    <p:titleStyle>
      <a:lvl1pPr algn="ctr" rtl="0" eaLnBrk="0" fontAlgn="base" hangingPunct="0">
        <a:spcBef>
          <a:spcPct val="0"/>
        </a:spcBef>
        <a:spcAft>
          <a:spcPct val="0"/>
        </a:spcAft>
        <a:defRPr sz="3200" b="1" u="sng">
          <a:solidFill>
            <a:srgbClr val="0000CC"/>
          </a:solidFill>
          <a:latin typeface="+mj-lt"/>
          <a:ea typeface="+mj-ea"/>
          <a:cs typeface="+mj-cs"/>
        </a:defRPr>
      </a:lvl1pPr>
      <a:lvl2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2pPr>
      <a:lvl3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3pPr>
      <a:lvl4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4pPr>
      <a:lvl5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5pPr>
      <a:lvl6pPr marL="456557"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6pPr>
      <a:lvl7pPr marL="913116"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7pPr>
      <a:lvl8pPr marL="1369677"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8pPr>
      <a:lvl9pPr marL="1826233"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9pPr>
    </p:titleStyle>
    <p:bodyStyle>
      <a:lvl1pPr marL="225425" indent="-225425" algn="l" rtl="0" eaLnBrk="0" fontAlgn="base" hangingPunct="0">
        <a:spcBef>
          <a:spcPct val="20000"/>
        </a:spcBef>
        <a:spcAft>
          <a:spcPct val="0"/>
        </a:spcAft>
        <a:buChar char="•"/>
        <a:defRPr sz="2400">
          <a:solidFill>
            <a:schemeClr val="tx1"/>
          </a:solidFill>
          <a:latin typeface="+mn-lt"/>
          <a:ea typeface="+mn-ea"/>
          <a:cs typeface="+mn-cs"/>
        </a:defRPr>
      </a:lvl1pPr>
      <a:lvl2pPr marL="568325" indent="-225425" algn="l" rtl="0" eaLnBrk="0" fontAlgn="base" hangingPunct="0">
        <a:spcBef>
          <a:spcPct val="20000"/>
        </a:spcBef>
        <a:spcAft>
          <a:spcPct val="0"/>
        </a:spcAft>
        <a:buFont typeface="Symbol" charset="2"/>
        <a:buChar char="à"/>
        <a:defRPr sz="2000">
          <a:solidFill>
            <a:schemeClr val="tx1"/>
          </a:solidFill>
          <a:latin typeface="+mn-lt"/>
          <a:ea typeface="+mn-ea"/>
        </a:defRPr>
      </a:lvl2pPr>
      <a:lvl3pPr marL="911225" indent="-225425" algn="l" rtl="0" eaLnBrk="0" fontAlgn="base" hangingPunct="0">
        <a:spcBef>
          <a:spcPct val="20000"/>
        </a:spcBef>
        <a:spcAft>
          <a:spcPct val="0"/>
        </a:spcAft>
        <a:buChar char="•"/>
        <a:defRPr sz="2000">
          <a:solidFill>
            <a:schemeClr val="tx1"/>
          </a:solidFill>
          <a:latin typeface="+mn-lt"/>
          <a:ea typeface="+mn-ea"/>
        </a:defRPr>
      </a:lvl3pPr>
      <a:lvl4pPr marL="1258888" indent="-230188" algn="l" rtl="0" eaLnBrk="0" fontAlgn="base" hangingPunct="0">
        <a:spcBef>
          <a:spcPct val="20000"/>
        </a:spcBef>
        <a:spcAft>
          <a:spcPct val="0"/>
        </a:spcAft>
        <a:buChar char="–"/>
        <a:defRPr sz="2000">
          <a:solidFill>
            <a:schemeClr val="tx1"/>
          </a:solidFill>
          <a:latin typeface="+mn-lt"/>
          <a:ea typeface="+mn-ea"/>
        </a:defRPr>
      </a:lvl4pPr>
      <a:lvl5pPr marL="1595438" indent="-220663" algn="l" rtl="0" eaLnBrk="0" fontAlgn="base" hangingPunct="0">
        <a:spcBef>
          <a:spcPct val="20000"/>
        </a:spcBef>
        <a:spcAft>
          <a:spcPct val="0"/>
        </a:spcAft>
        <a:buChar char="»"/>
        <a:defRPr sz="2000">
          <a:solidFill>
            <a:schemeClr val="tx1"/>
          </a:solidFill>
          <a:latin typeface="+mn-lt"/>
          <a:ea typeface="+mn-ea"/>
        </a:defRPr>
      </a:lvl5pPr>
      <a:lvl6pPr marL="2054512" indent="-223525" algn="l" rtl="0" eaLnBrk="1" fontAlgn="base" hangingPunct="1">
        <a:spcBef>
          <a:spcPct val="20000"/>
        </a:spcBef>
        <a:spcAft>
          <a:spcPct val="0"/>
        </a:spcAft>
        <a:buChar char="»"/>
        <a:defRPr sz="2000">
          <a:solidFill>
            <a:schemeClr val="tx1"/>
          </a:solidFill>
          <a:latin typeface="+mn-lt"/>
          <a:ea typeface="+mn-ea"/>
        </a:defRPr>
      </a:lvl6pPr>
      <a:lvl7pPr marL="2511071" indent="-223525" algn="l" rtl="0" eaLnBrk="1" fontAlgn="base" hangingPunct="1">
        <a:spcBef>
          <a:spcPct val="20000"/>
        </a:spcBef>
        <a:spcAft>
          <a:spcPct val="0"/>
        </a:spcAft>
        <a:buChar char="»"/>
        <a:defRPr sz="2000">
          <a:solidFill>
            <a:schemeClr val="tx1"/>
          </a:solidFill>
          <a:latin typeface="+mn-lt"/>
          <a:ea typeface="+mn-ea"/>
        </a:defRPr>
      </a:lvl7pPr>
      <a:lvl8pPr marL="2967632" indent="-223525" algn="l" rtl="0" eaLnBrk="1" fontAlgn="base" hangingPunct="1">
        <a:spcBef>
          <a:spcPct val="20000"/>
        </a:spcBef>
        <a:spcAft>
          <a:spcPct val="0"/>
        </a:spcAft>
        <a:buChar char="»"/>
        <a:defRPr sz="2000">
          <a:solidFill>
            <a:schemeClr val="tx1"/>
          </a:solidFill>
          <a:latin typeface="+mn-lt"/>
          <a:ea typeface="+mn-ea"/>
        </a:defRPr>
      </a:lvl8pPr>
      <a:lvl9pPr marL="3424188" indent="-223525"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custDataLst>
              <p:tags r:id="rId13"/>
            </p:custDataLst>
          </p:nvPr>
        </p:nvSpPr>
        <p:spPr>
          <a:xfrm>
            <a:off x="457200" y="6356350"/>
            <a:ext cx="2133600" cy="365125"/>
          </a:xfrm>
          <a:prstGeom prst="rect">
            <a:avLst/>
          </a:prstGeom>
        </p:spPr>
        <p:txBody>
          <a:bodyPr vert="horz" wrap="square" lIns="91311" tIns="45653" rIns="91311" bIns="45653" numCol="1" anchor="ctr" anchorCtr="0" compatLnSpc="1">
            <a:prstTxWarp prst="textNoShape">
              <a:avLst/>
            </a:prstTxWarp>
          </a:bodyPr>
          <a:lstStyle>
            <a:lvl1pPr defTabSz="912813">
              <a:defRPr b="0">
                <a:solidFill>
                  <a:srgbClr val="898989"/>
                </a:solidFill>
                <a:latin typeface="Calibri" charset="0"/>
              </a:defRPr>
            </a:lvl1pPr>
          </a:lstStyle>
          <a:p>
            <a:fld id="{B8042960-2ED6-BE49-83F6-BC6E973D8FEB}" type="datetime1">
              <a:rPr lang="en-US" altLang="en-US" smtClean="0"/>
              <a:t>2/6/26</a:t>
            </a:fld>
            <a:endParaRPr lang="en-US" altLang="en-US"/>
          </a:p>
        </p:txBody>
      </p:sp>
      <p:sp>
        <p:nvSpPr>
          <p:cNvPr id="5" name="Footer Placeholder 4"/>
          <p:cNvSpPr>
            <a:spLocks noGrp="1"/>
          </p:cNvSpPr>
          <p:nvPr>
            <p:ph type="ftr" sz="quarter" idx="3"/>
            <p:custDataLst>
              <p:tags r:id="rId14"/>
            </p:custDataLst>
          </p:nvPr>
        </p:nvSpPr>
        <p:spPr>
          <a:xfrm>
            <a:off x="3124200" y="6356350"/>
            <a:ext cx="2895600" cy="365125"/>
          </a:xfrm>
          <a:prstGeom prst="rect">
            <a:avLst/>
          </a:prstGeom>
        </p:spPr>
        <p:txBody>
          <a:bodyPr vert="horz" lIns="91311" tIns="45653" rIns="91311" bIns="45653" rtlCol="0" anchor="ctr"/>
          <a:lstStyle>
            <a:lvl1pPr algn="ctr" defTabSz="913116" fontAlgn="auto">
              <a:spcBef>
                <a:spcPts val="0"/>
              </a:spcBef>
              <a:spcAft>
                <a:spcPts val="0"/>
              </a:spcAft>
              <a:defRPr sz="1200" b="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custDataLst>
              <p:tags r:id="rId15"/>
            </p:custDataLst>
          </p:nvPr>
        </p:nvSpPr>
        <p:spPr>
          <a:xfrm>
            <a:off x="6553200" y="6356350"/>
            <a:ext cx="2133600" cy="365125"/>
          </a:xfrm>
          <a:prstGeom prst="rect">
            <a:avLst/>
          </a:prstGeom>
        </p:spPr>
        <p:txBody>
          <a:bodyPr vert="horz" wrap="square" lIns="91311" tIns="45653" rIns="91311" bIns="45653" numCol="1" anchor="ctr" anchorCtr="0" compatLnSpc="1">
            <a:prstTxWarp prst="textNoShape">
              <a:avLst/>
            </a:prstTxWarp>
          </a:bodyPr>
          <a:lstStyle>
            <a:lvl1pPr algn="r" defTabSz="912813">
              <a:defRPr b="0">
                <a:solidFill>
                  <a:srgbClr val="898989"/>
                </a:solidFill>
                <a:latin typeface="Calibri" charset="0"/>
              </a:defRPr>
            </a:lvl1pPr>
          </a:lstStyle>
          <a:p>
            <a:fld id="{89C3C0AA-41C1-E04D-87DA-A8AF1BEE9A6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904" r:id="rId1"/>
    <p:sldLayoutId id="2147548905" r:id="rId2"/>
    <p:sldLayoutId id="2147548906" r:id="rId3"/>
    <p:sldLayoutId id="2147548907" r:id="rId4"/>
    <p:sldLayoutId id="2147548908" r:id="rId5"/>
    <p:sldLayoutId id="2147548909" r:id="rId6"/>
    <p:sldLayoutId id="2147548910" r:id="rId7"/>
    <p:sldLayoutId id="2147548911" r:id="rId8"/>
    <p:sldLayoutId id="2147548912" r:id="rId9"/>
    <p:sldLayoutId id="2147548913" r:id="rId10"/>
    <p:sldLayoutId id="2147548914" r:id="rId11"/>
  </p:sldLayoutIdLst>
  <p:hf hdr="0" ftr="0" dt="0"/>
  <p:txStyles>
    <p:titleStyle>
      <a:lvl1pPr algn="ctr" defTabSz="911225"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9112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9112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9112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9112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6631" algn="ctr" defTabSz="911677"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3264" algn="ctr" defTabSz="911677"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69896" algn="ctr" defTabSz="911677"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6526" algn="ctr" defTabSz="911677"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39725" indent="-339725" algn="l" defTabSz="911225"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39775" indent="-282575" algn="l" defTabSz="911225"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39825" indent="-225425" algn="l" defTabSz="911225"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595438" indent="-225425" algn="l" defTabSz="911225"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2638" indent="-225425" algn="l" defTabSz="911225"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1071" indent="-228279" algn="l" defTabSz="91311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7632" indent="-228279" algn="l" defTabSz="91311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4188" indent="-228279" algn="l" defTabSz="91311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0749" indent="-228279" algn="l" defTabSz="91311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116" rtl="0" eaLnBrk="1" latinLnBrk="0" hangingPunct="1">
        <a:defRPr sz="1800" kern="1200">
          <a:solidFill>
            <a:schemeClr val="tx1"/>
          </a:solidFill>
          <a:latin typeface="+mn-lt"/>
          <a:ea typeface="+mn-ea"/>
          <a:cs typeface="+mn-cs"/>
        </a:defRPr>
      </a:lvl1pPr>
      <a:lvl2pPr marL="456557" algn="l" defTabSz="913116" rtl="0" eaLnBrk="1" latinLnBrk="0" hangingPunct="1">
        <a:defRPr sz="1800" kern="1200">
          <a:solidFill>
            <a:schemeClr val="tx1"/>
          </a:solidFill>
          <a:latin typeface="+mn-lt"/>
          <a:ea typeface="+mn-ea"/>
          <a:cs typeface="+mn-cs"/>
        </a:defRPr>
      </a:lvl2pPr>
      <a:lvl3pPr marL="913116" algn="l" defTabSz="913116" rtl="0" eaLnBrk="1" latinLnBrk="0" hangingPunct="1">
        <a:defRPr sz="1800" kern="1200">
          <a:solidFill>
            <a:schemeClr val="tx1"/>
          </a:solidFill>
          <a:latin typeface="+mn-lt"/>
          <a:ea typeface="+mn-ea"/>
          <a:cs typeface="+mn-cs"/>
        </a:defRPr>
      </a:lvl3pPr>
      <a:lvl4pPr marL="1369677" algn="l" defTabSz="913116" rtl="0" eaLnBrk="1" latinLnBrk="0" hangingPunct="1">
        <a:defRPr sz="1800" kern="1200">
          <a:solidFill>
            <a:schemeClr val="tx1"/>
          </a:solidFill>
          <a:latin typeface="+mn-lt"/>
          <a:ea typeface="+mn-ea"/>
          <a:cs typeface="+mn-cs"/>
        </a:defRPr>
      </a:lvl4pPr>
      <a:lvl5pPr marL="1826233" algn="l" defTabSz="913116" rtl="0" eaLnBrk="1" latinLnBrk="0" hangingPunct="1">
        <a:defRPr sz="1800" kern="1200">
          <a:solidFill>
            <a:schemeClr val="tx1"/>
          </a:solidFill>
          <a:latin typeface="+mn-lt"/>
          <a:ea typeface="+mn-ea"/>
          <a:cs typeface="+mn-cs"/>
        </a:defRPr>
      </a:lvl5pPr>
      <a:lvl6pPr marL="2282792" algn="l" defTabSz="913116" rtl="0" eaLnBrk="1" latinLnBrk="0" hangingPunct="1">
        <a:defRPr sz="1800" kern="1200">
          <a:solidFill>
            <a:schemeClr val="tx1"/>
          </a:solidFill>
          <a:latin typeface="+mn-lt"/>
          <a:ea typeface="+mn-ea"/>
          <a:cs typeface="+mn-cs"/>
        </a:defRPr>
      </a:lvl6pPr>
      <a:lvl7pPr marL="2739351" algn="l" defTabSz="913116" rtl="0" eaLnBrk="1" latinLnBrk="0" hangingPunct="1">
        <a:defRPr sz="1800" kern="1200">
          <a:solidFill>
            <a:schemeClr val="tx1"/>
          </a:solidFill>
          <a:latin typeface="+mn-lt"/>
          <a:ea typeface="+mn-ea"/>
          <a:cs typeface="+mn-cs"/>
        </a:defRPr>
      </a:lvl7pPr>
      <a:lvl8pPr marL="3195907" algn="l" defTabSz="913116" rtl="0" eaLnBrk="1" latinLnBrk="0" hangingPunct="1">
        <a:defRPr sz="1800" kern="1200">
          <a:solidFill>
            <a:schemeClr val="tx1"/>
          </a:solidFill>
          <a:latin typeface="+mn-lt"/>
          <a:ea typeface="+mn-ea"/>
          <a:cs typeface="+mn-cs"/>
        </a:defRPr>
      </a:lvl8pPr>
      <a:lvl9pPr marL="3652468" algn="l" defTabSz="913116"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3778" name="Rectangle 2"/>
          <p:cNvSpPr>
            <a:spLocks noGrp="1" noChangeArrowheads="1"/>
          </p:cNvSpPr>
          <p:nvPr>
            <p:ph type="title"/>
            <p:custDataLst>
              <p:tags r:id="rId13"/>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ctr" anchorCtr="0" compatLnSpc="1">
            <a:prstTxWarp prst="textNoShape">
              <a:avLst/>
            </a:prstTxWarp>
          </a:bodyPr>
          <a:lstStyle/>
          <a:p>
            <a:pPr lvl="0"/>
            <a:r>
              <a:rPr lang="en-US" altLang="en-US"/>
              <a:t>Click to edit Master title style</a:t>
            </a:r>
          </a:p>
        </p:txBody>
      </p:sp>
      <p:sp>
        <p:nvSpPr>
          <p:cNvPr id="203779" name="Rectangle 3"/>
          <p:cNvSpPr>
            <a:spLocks noGrp="1" noChangeArrowheads="1"/>
          </p:cNvSpPr>
          <p:nvPr>
            <p:ph type="body" idx="1"/>
            <p:custDataLst>
              <p:tags r:id="rId14"/>
            </p:custDataLst>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custDataLst>
              <p:tags r:id="rId15"/>
            </p:custDataLst>
          </p:nvPr>
        </p:nvSpPr>
        <p:spPr bwMode="auto">
          <a:xfrm>
            <a:off x="685800" y="6248400"/>
            <a:ext cx="1905000" cy="4572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t" anchorCtr="0" compatLnSpc="1">
            <a:prstTxWarp prst="textNoShape">
              <a:avLst/>
            </a:prstTxWarp>
          </a:bodyPr>
          <a:lstStyle>
            <a:lvl1pPr eaLnBrk="0" hangingPunct="0">
              <a:defRPr sz="1400" b="0">
                <a:solidFill>
                  <a:srgbClr val="000000"/>
                </a:solidFill>
                <a:ea typeface="ＭＳ Ｐゴシック" charset="0"/>
              </a:defRPr>
            </a:lvl1pPr>
          </a:lstStyle>
          <a:p>
            <a:pPr>
              <a:defRPr/>
            </a:pPr>
            <a:fld id="{4E66EF53-E6F7-2B4C-8A0D-48DBDD0ACF72}" type="datetime1">
              <a:rPr lang="en-US" smtClean="0"/>
              <a:t>2/6/26</a:t>
            </a:fld>
            <a:endParaRPr lang="en-US"/>
          </a:p>
        </p:txBody>
      </p:sp>
      <p:sp>
        <p:nvSpPr>
          <p:cNvPr id="1029" name="Rectangle 5"/>
          <p:cNvSpPr>
            <a:spLocks noGrp="1" noChangeArrowheads="1"/>
          </p:cNvSpPr>
          <p:nvPr>
            <p:ph type="ftr" sz="quarter" idx="3"/>
            <p:custDataLst>
              <p:tags r:id="rId16"/>
            </p:custDataLst>
          </p:nvPr>
        </p:nvSpPr>
        <p:spPr bwMode="auto">
          <a:xfrm>
            <a:off x="3124200" y="6248400"/>
            <a:ext cx="2895600" cy="4572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t" anchorCtr="0" compatLnSpc="1">
            <a:prstTxWarp prst="textNoShape">
              <a:avLst/>
            </a:prstTxWarp>
          </a:bodyPr>
          <a:lstStyle>
            <a:lvl1pPr algn="ctr" eaLnBrk="0" hangingPunct="0">
              <a:defRPr sz="1400" b="0">
                <a:solidFill>
                  <a:srgbClr val="000000"/>
                </a:solidFill>
                <a:ea typeface="ＭＳ Ｐゴシック" charset="0"/>
              </a:defRPr>
            </a:lvl1pPr>
          </a:lstStyle>
          <a:p>
            <a:pPr>
              <a:defRPr/>
            </a:pPr>
            <a:endParaRPr lang="en-US"/>
          </a:p>
        </p:txBody>
      </p:sp>
      <p:sp>
        <p:nvSpPr>
          <p:cNvPr id="1030" name="Rectangle 6"/>
          <p:cNvSpPr>
            <a:spLocks noGrp="1" noChangeArrowheads="1"/>
          </p:cNvSpPr>
          <p:nvPr>
            <p:ph type="sldNum" sz="quarter" idx="4"/>
            <p:custDataLst>
              <p:tags r:id="rId17"/>
            </p:custDataLst>
          </p:nvPr>
        </p:nvSpPr>
        <p:spPr bwMode="auto">
          <a:xfrm>
            <a:off x="6553200" y="6248400"/>
            <a:ext cx="1905000" cy="4572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t" anchorCtr="0" compatLnSpc="1">
            <a:prstTxWarp prst="textNoShape">
              <a:avLst/>
            </a:prstTxWarp>
          </a:bodyPr>
          <a:lstStyle>
            <a:lvl1pPr algn="r" eaLnBrk="0" hangingPunct="0">
              <a:defRPr sz="1400" b="0">
                <a:solidFill>
                  <a:srgbClr val="000000"/>
                </a:solidFill>
              </a:defRPr>
            </a:lvl1pPr>
          </a:lstStyle>
          <a:p>
            <a:fld id="{1EA0B026-6F1E-444A-9E73-7D50FBA338D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915" r:id="rId1"/>
    <p:sldLayoutId id="2147548916" r:id="rId2"/>
    <p:sldLayoutId id="2147548917" r:id="rId3"/>
    <p:sldLayoutId id="2147548918" r:id="rId4"/>
    <p:sldLayoutId id="2147548919" r:id="rId5"/>
    <p:sldLayoutId id="2147548920" r:id="rId6"/>
    <p:sldLayoutId id="2147548921" r:id="rId7"/>
    <p:sldLayoutId id="2147548922" r:id="rId8"/>
    <p:sldLayoutId id="2147548923" r:id="rId9"/>
    <p:sldLayoutId id="2147548924" r:id="rId10"/>
    <p:sldLayoutId id="2147548925"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6631"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6pPr>
      <a:lvl7pPr marL="913264"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7pPr>
      <a:lvl8pPr marL="1369896"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8pPr>
      <a:lvl9pPr marL="1826526"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ea typeface="+mn-ea"/>
        </a:defRPr>
      </a:lvl2pPr>
      <a:lvl3pPr marL="1141413" indent="-227013" algn="l" rtl="0" eaLnBrk="0" fontAlgn="base" hangingPunct="0">
        <a:spcBef>
          <a:spcPct val="20000"/>
        </a:spcBef>
        <a:spcAft>
          <a:spcPct val="0"/>
        </a:spcAft>
        <a:buChar char="•"/>
        <a:defRPr sz="2400">
          <a:solidFill>
            <a:schemeClr val="tx1"/>
          </a:solidFill>
          <a:latin typeface="+mn-lt"/>
          <a:ea typeface="+mn-ea"/>
        </a:defRPr>
      </a:lvl3pPr>
      <a:lvl4pPr marL="1597025" indent="-227013" algn="l" rtl="0" eaLnBrk="0" fontAlgn="base" hangingPunct="0">
        <a:spcBef>
          <a:spcPct val="20000"/>
        </a:spcBef>
        <a:spcAft>
          <a:spcPct val="0"/>
        </a:spcAft>
        <a:buChar char="–"/>
        <a:defRPr sz="2000">
          <a:solidFill>
            <a:schemeClr val="tx1"/>
          </a:solidFill>
          <a:latin typeface="+mn-lt"/>
          <a:ea typeface="+mn-ea"/>
        </a:defRPr>
      </a:lvl4pPr>
      <a:lvl5pPr marL="2054225" indent="-227013" algn="l" rtl="0" eaLnBrk="0" fontAlgn="base" hangingPunct="0">
        <a:spcBef>
          <a:spcPct val="20000"/>
        </a:spcBef>
        <a:spcAft>
          <a:spcPct val="0"/>
        </a:spcAft>
        <a:buChar char="»"/>
        <a:defRPr sz="2000">
          <a:solidFill>
            <a:schemeClr val="tx1"/>
          </a:solidFill>
          <a:latin typeface="+mn-lt"/>
          <a:ea typeface="+mn-ea"/>
        </a:defRPr>
      </a:lvl5pPr>
      <a:lvl6pPr marL="2511474" indent="-228316" algn="l" rtl="0" eaLnBrk="1" fontAlgn="base" hangingPunct="1">
        <a:spcBef>
          <a:spcPct val="20000"/>
        </a:spcBef>
        <a:spcAft>
          <a:spcPct val="0"/>
        </a:spcAft>
        <a:buChar char="»"/>
        <a:defRPr sz="2000">
          <a:solidFill>
            <a:schemeClr val="tx1"/>
          </a:solidFill>
          <a:latin typeface="+mn-lt"/>
          <a:ea typeface="+mn-ea"/>
        </a:defRPr>
      </a:lvl6pPr>
      <a:lvl7pPr marL="2968106" indent="-228316" algn="l" rtl="0" eaLnBrk="1" fontAlgn="base" hangingPunct="1">
        <a:spcBef>
          <a:spcPct val="20000"/>
        </a:spcBef>
        <a:spcAft>
          <a:spcPct val="0"/>
        </a:spcAft>
        <a:buChar char="»"/>
        <a:defRPr sz="2000">
          <a:solidFill>
            <a:schemeClr val="tx1"/>
          </a:solidFill>
          <a:latin typeface="+mn-lt"/>
          <a:ea typeface="+mn-ea"/>
        </a:defRPr>
      </a:lvl7pPr>
      <a:lvl8pPr marL="3424738" indent="-228316" algn="l" rtl="0" eaLnBrk="1" fontAlgn="base" hangingPunct="1">
        <a:spcBef>
          <a:spcPct val="20000"/>
        </a:spcBef>
        <a:spcAft>
          <a:spcPct val="0"/>
        </a:spcAft>
        <a:buChar char="»"/>
        <a:defRPr sz="2000">
          <a:solidFill>
            <a:schemeClr val="tx1"/>
          </a:solidFill>
          <a:latin typeface="+mn-lt"/>
          <a:ea typeface="+mn-ea"/>
        </a:defRPr>
      </a:lvl8pPr>
      <a:lvl9pPr marL="3881368" indent="-228316"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16066" name="Title Placeholder 1"/>
          <p:cNvSpPr>
            <a:spLocks noGrp="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ctr" anchorCtr="0" compatLnSpc="1">
            <a:prstTxWarp prst="textNoShape">
              <a:avLst/>
            </a:prstTxWarp>
          </a:bodyPr>
          <a:lstStyle/>
          <a:p>
            <a:pPr lvl="0"/>
            <a:r>
              <a:rPr lang="en-US" altLang="en-US"/>
              <a:t>Click to edit Master title style</a:t>
            </a:r>
          </a:p>
        </p:txBody>
      </p:sp>
      <p:sp>
        <p:nvSpPr>
          <p:cNvPr id="216067" name="Text Placeholder 2"/>
          <p:cNvSpPr>
            <a:spLocks noGrp="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wrap="square" lIns="91320" tIns="45663" rIns="91320" bIns="45663" numCol="1" anchor="ctr" anchorCtr="0" compatLnSpc="1">
            <a:prstTxWarp prst="textNoShape">
              <a:avLst/>
            </a:prstTxWarp>
          </a:bodyPr>
          <a:lstStyle>
            <a:lvl1pPr defTabSz="455613">
              <a:defRPr b="0">
                <a:solidFill>
                  <a:srgbClr val="898989"/>
                </a:solidFill>
                <a:latin typeface="Calibri" charset="0"/>
              </a:defRPr>
            </a:lvl1pPr>
          </a:lstStyle>
          <a:p>
            <a:fld id="{9F56A3DD-EB61-2D46-9304-22F74E4F35F0}" type="datetime1">
              <a:rPr lang="en-US" altLang="en-US" smtClean="0"/>
              <a:t>2/6/26</a:t>
            </a:fld>
            <a:endParaRPr lang="en-US" altLang="en-US"/>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320" tIns="45663" rIns="91320" bIns="45663" rtlCol="0" anchor="ctr"/>
          <a:lstStyle>
            <a:lvl1pPr algn="ctr" defTabSz="456631" fontAlgn="auto">
              <a:spcBef>
                <a:spcPts val="0"/>
              </a:spcBef>
              <a:spcAft>
                <a:spcPts val="0"/>
              </a:spcAft>
              <a:defRPr sz="1200" b="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wrap="square" lIns="91320" tIns="45663" rIns="91320" bIns="45663" numCol="1" anchor="ctr" anchorCtr="0" compatLnSpc="1">
            <a:prstTxWarp prst="textNoShape">
              <a:avLst/>
            </a:prstTxWarp>
          </a:bodyPr>
          <a:lstStyle>
            <a:lvl1pPr algn="r" defTabSz="455613">
              <a:defRPr b="0">
                <a:solidFill>
                  <a:srgbClr val="898989"/>
                </a:solidFill>
                <a:latin typeface="Calibri" charset="0"/>
              </a:defRPr>
            </a:lvl1pPr>
          </a:lstStyle>
          <a:p>
            <a:fld id="{0F568783-A452-F749-A106-31751900723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926" r:id="rId1"/>
    <p:sldLayoutId id="2147548927" r:id="rId2"/>
    <p:sldLayoutId id="2147548928" r:id="rId3"/>
    <p:sldLayoutId id="2147548929" r:id="rId4"/>
    <p:sldLayoutId id="2147548930" r:id="rId5"/>
    <p:sldLayoutId id="2147548931" r:id="rId6"/>
    <p:sldLayoutId id="2147548932" r:id="rId7"/>
    <p:sldLayoutId id="2147548933" r:id="rId8"/>
    <p:sldLayoutId id="2147548934" r:id="rId9"/>
    <p:sldLayoutId id="2147548935" r:id="rId10"/>
    <p:sldLayoutId id="2147548936" r:id="rId11"/>
  </p:sldLayoutIdLst>
  <p:hf hdr="0" ftr="0" dt="0"/>
  <p:txStyles>
    <p:titleStyle>
      <a:lvl1pPr algn="ctr" defTabSz="455613"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6631"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3264"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69896"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6526"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5970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42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1474" indent="-228316" algn="l" defTabSz="456631" rtl="0" eaLnBrk="1" latinLnBrk="0" hangingPunct="1">
        <a:spcBef>
          <a:spcPct val="20000"/>
        </a:spcBef>
        <a:buFont typeface="Arial"/>
        <a:buChar char="•"/>
        <a:defRPr sz="2000" kern="1200">
          <a:solidFill>
            <a:schemeClr val="tx1"/>
          </a:solidFill>
          <a:latin typeface="+mn-lt"/>
          <a:ea typeface="+mn-ea"/>
          <a:cs typeface="+mn-cs"/>
        </a:defRPr>
      </a:lvl6pPr>
      <a:lvl7pPr marL="2968106" indent="-228316" algn="l" defTabSz="456631" rtl="0" eaLnBrk="1" latinLnBrk="0" hangingPunct="1">
        <a:spcBef>
          <a:spcPct val="20000"/>
        </a:spcBef>
        <a:buFont typeface="Arial"/>
        <a:buChar char="•"/>
        <a:defRPr sz="2000" kern="1200">
          <a:solidFill>
            <a:schemeClr val="tx1"/>
          </a:solidFill>
          <a:latin typeface="+mn-lt"/>
          <a:ea typeface="+mn-ea"/>
          <a:cs typeface="+mn-cs"/>
        </a:defRPr>
      </a:lvl7pPr>
      <a:lvl8pPr marL="3424738" indent="-228316" algn="l" defTabSz="456631" rtl="0" eaLnBrk="1" latinLnBrk="0" hangingPunct="1">
        <a:spcBef>
          <a:spcPct val="20000"/>
        </a:spcBef>
        <a:buFont typeface="Arial"/>
        <a:buChar char="•"/>
        <a:defRPr sz="2000" kern="1200">
          <a:solidFill>
            <a:schemeClr val="tx1"/>
          </a:solidFill>
          <a:latin typeface="+mn-lt"/>
          <a:ea typeface="+mn-ea"/>
          <a:cs typeface="+mn-cs"/>
        </a:defRPr>
      </a:lvl8pPr>
      <a:lvl9pPr marL="3881368" indent="-228316" algn="l" defTabSz="45663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6"/>
            </p:custDataLst>
          </p:nvPr>
        </p:nvSpPr>
        <p:spPr bwMode="auto">
          <a:xfrm>
            <a:off x="685800" y="609600"/>
            <a:ext cx="7772400" cy="1143000"/>
          </a:xfrm>
          <a:prstGeom prst="rect">
            <a:avLst/>
          </a:prstGeom>
          <a:solidFill>
            <a:schemeClr val="bg1"/>
          </a:solidFill>
          <a:ln>
            <a:noFill/>
          </a:ln>
          <a:effectLst/>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FFFF99"/>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955" tIns="45980" rIns="91955" bIns="4598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custDataLst>
              <p:tags r:id="rId17"/>
            </p:custDataLst>
          </p:nvPr>
        </p:nvSpPr>
        <p:spPr bwMode="auto">
          <a:xfrm>
            <a:off x="685800" y="1981200"/>
            <a:ext cx="7772400" cy="46386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955" tIns="45980" rIns="91955" bIns="4598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custDataLst>
              <p:tags r:id="rId18"/>
            </p:custDataLst>
          </p:nvPr>
        </p:nvSpPr>
        <p:spPr bwMode="auto">
          <a:xfrm rot="-5400000">
            <a:off x="6838950" y="4543426"/>
            <a:ext cx="4237037" cy="2587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955" tIns="45980" rIns="91955" bIns="45980" numCol="1" anchor="t" anchorCtr="0" compatLnSpc="1">
            <a:prstTxWarp prst="textNoShape">
              <a:avLst/>
            </a:prstTxWarp>
          </a:bodyPr>
          <a:lstStyle>
            <a:lvl1pPr eaLnBrk="0" hangingPunct="0">
              <a:defRPr>
                <a:solidFill>
                  <a:srgbClr val="FFFFFF"/>
                </a:solidFill>
              </a:defRPr>
            </a:lvl1pPr>
          </a:lstStyle>
          <a:p>
            <a:fld id="{D081BC26-B1E9-C749-BD19-00C77EC752FE}" type="slidenum">
              <a:rPr lang="en-US" altLang="en-US"/>
              <a:pPr/>
              <a:t>‹#›</a:t>
            </a:fld>
            <a:r>
              <a:rPr lang="en-US" altLang="en-US"/>
              <a:t>   (c) Mark Gerstein, 2002, Yale, bioinfo.mbb.yale.edu</a:t>
            </a:r>
          </a:p>
        </p:txBody>
      </p:sp>
      <p:sp>
        <p:nvSpPr>
          <p:cNvPr id="1032" name="Rectangle 8"/>
          <p:cNvSpPr>
            <a:spLocks noChangeArrowheads="1"/>
          </p:cNvSpPr>
          <p:nvPr>
            <p:custDataLst>
              <p:tags r:id="rId19"/>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1033" name="Rectangle 9"/>
          <p:cNvSpPr>
            <a:spLocks noChangeArrowheads="1"/>
          </p:cNvSpPr>
          <p:nvPr>
            <p:custDataLst>
              <p:tags r:id="rId20"/>
            </p:custDataLst>
          </p:nvPr>
        </p:nvSpPr>
        <p:spPr bwMode="auto">
          <a:xfrm rot="-54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56933925-4B5A-0A4B-9C64-2BF60327AD7A}"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Tree>
  </p:cSld>
  <p:clrMap bg1="lt1" tx1="dk1" bg2="lt2" tx2="dk2" accent1="accent1" accent2="accent2" accent3="accent3" accent4="accent4" accent5="accent5" accent6="accent6" hlink="hlink" folHlink="folHlink"/>
  <p:sldLayoutIdLst>
    <p:sldLayoutId id="2147548937" r:id="rId1"/>
    <p:sldLayoutId id="2147548938" r:id="rId2"/>
    <p:sldLayoutId id="2147548939" r:id="rId3"/>
    <p:sldLayoutId id="2147548940" r:id="rId4"/>
    <p:sldLayoutId id="2147548941" r:id="rId5"/>
    <p:sldLayoutId id="2147548942" r:id="rId6"/>
    <p:sldLayoutId id="2147548943" r:id="rId7"/>
    <p:sldLayoutId id="2147548944" r:id="rId8"/>
    <p:sldLayoutId id="2147548945" r:id="rId9"/>
    <p:sldLayoutId id="2147548946" r:id="rId10"/>
    <p:sldLayoutId id="2147548947" r:id="rId11"/>
    <p:sldLayoutId id="2147548948" r:id="rId12"/>
    <p:sldLayoutId id="2147548949" r:id="rId13"/>
    <p:sldLayoutId id="2147548950" r:id="rId14"/>
  </p:sldLayoutIdLst>
  <p:transition/>
  <p:hf hdr="0" ftr="0" dt="0"/>
  <p:txStyles>
    <p:titleStyle>
      <a:lvl1pPr algn="ctr" rtl="0" eaLnBrk="0" fontAlgn="base" hangingPunct="0">
        <a:spcBef>
          <a:spcPct val="0"/>
        </a:spcBef>
        <a:spcAft>
          <a:spcPct val="0"/>
        </a:spcAft>
        <a:defRPr sz="3200" b="1" u="sng">
          <a:solidFill>
            <a:srgbClr val="0000CC"/>
          </a:solidFill>
          <a:latin typeface="+mj-lt"/>
          <a:ea typeface="+mj-ea"/>
          <a:cs typeface="ＭＳ Ｐゴシック" charset="0"/>
        </a:defRPr>
      </a:lvl1pPr>
      <a:lvl2pPr algn="ctr" rtl="0" eaLnBrk="0" fontAlgn="base" hangingPunct="0">
        <a:spcBef>
          <a:spcPct val="0"/>
        </a:spcBef>
        <a:spcAft>
          <a:spcPct val="0"/>
        </a:spcAft>
        <a:defRPr sz="3200" b="1" u="sng">
          <a:solidFill>
            <a:srgbClr val="0000CC"/>
          </a:solidFill>
          <a:latin typeface="Arial" charset="0"/>
          <a:ea typeface="ＭＳ Ｐゴシック" charset="0"/>
          <a:cs typeface="ＭＳ Ｐゴシック" charset="0"/>
        </a:defRPr>
      </a:lvl2pPr>
      <a:lvl3pPr algn="ctr" rtl="0" eaLnBrk="0" fontAlgn="base" hangingPunct="0">
        <a:spcBef>
          <a:spcPct val="0"/>
        </a:spcBef>
        <a:spcAft>
          <a:spcPct val="0"/>
        </a:spcAft>
        <a:defRPr sz="3200" b="1" u="sng">
          <a:solidFill>
            <a:srgbClr val="0000CC"/>
          </a:solidFill>
          <a:latin typeface="Arial" charset="0"/>
          <a:ea typeface="ＭＳ Ｐゴシック" charset="0"/>
          <a:cs typeface="ＭＳ Ｐゴシック" charset="0"/>
        </a:defRPr>
      </a:lvl3pPr>
      <a:lvl4pPr algn="ctr" rtl="0" eaLnBrk="0" fontAlgn="base" hangingPunct="0">
        <a:spcBef>
          <a:spcPct val="0"/>
        </a:spcBef>
        <a:spcAft>
          <a:spcPct val="0"/>
        </a:spcAft>
        <a:defRPr sz="3200" b="1" u="sng">
          <a:solidFill>
            <a:srgbClr val="0000CC"/>
          </a:solidFill>
          <a:latin typeface="Arial" charset="0"/>
          <a:ea typeface="ＭＳ Ｐゴシック" charset="0"/>
          <a:cs typeface="ＭＳ Ｐゴシック" charset="0"/>
        </a:defRPr>
      </a:lvl4pPr>
      <a:lvl5pPr algn="ctr" rtl="0" eaLnBrk="0" fontAlgn="base" hangingPunct="0">
        <a:spcBef>
          <a:spcPct val="0"/>
        </a:spcBef>
        <a:spcAft>
          <a:spcPct val="0"/>
        </a:spcAft>
        <a:defRPr sz="3200" b="1" u="sng">
          <a:solidFill>
            <a:srgbClr val="0000CC"/>
          </a:solidFill>
          <a:latin typeface="Arial" charset="0"/>
          <a:ea typeface="ＭＳ Ｐゴシック" charset="0"/>
          <a:cs typeface="ＭＳ Ｐゴシック" charset="0"/>
        </a:defRPr>
      </a:lvl5pPr>
      <a:lvl6pPr marL="456631" algn="ctr" rtl="0" eaLnBrk="1" fontAlgn="base" hangingPunct="1">
        <a:spcBef>
          <a:spcPct val="0"/>
        </a:spcBef>
        <a:spcAft>
          <a:spcPct val="0"/>
        </a:spcAft>
        <a:defRPr sz="3200" b="1" u="sng">
          <a:solidFill>
            <a:srgbClr val="0000CC"/>
          </a:solidFill>
          <a:latin typeface="Arial" charset="0"/>
          <a:ea typeface="ＭＳ Ｐゴシック" charset="0"/>
        </a:defRPr>
      </a:lvl6pPr>
      <a:lvl7pPr marL="913264" algn="ctr" rtl="0" eaLnBrk="1" fontAlgn="base" hangingPunct="1">
        <a:spcBef>
          <a:spcPct val="0"/>
        </a:spcBef>
        <a:spcAft>
          <a:spcPct val="0"/>
        </a:spcAft>
        <a:defRPr sz="3200" b="1" u="sng">
          <a:solidFill>
            <a:srgbClr val="0000CC"/>
          </a:solidFill>
          <a:latin typeface="Arial" charset="0"/>
          <a:ea typeface="ＭＳ Ｐゴシック" charset="0"/>
        </a:defRPr>
      </a:lvl7pPr>
      <a:lvl8pPr marL="1369896" algn="ctr" rtl="0" eaLnBrk="1" fontAlgn="base" hangingPunct="1">
        <a:spcBef>
          <a:spcPct val="0"/>
        </a:spcBef>
        <a:spcAft>
          <a:spcPct val="0"/>
        </a:spcAft>
        <a:defRPr sz="3200" b="1" u="sng">
          <a:solidFill>
            <a:srgbClr val="0000CC"/>
          </a:solidFill>
          <a:latin typeface="Arial" charset="0"/>
          <a:ea typeface="ＭＳ Ｐゴシック" charset="0"/>
        </a:defRPr>
      </a:lvl8pPr>
      <a:lvl9pPr marL="1826526" algn="ctr" rtl="0" eaLnBrk="1" fontAlgn="base" hangingPunct="1">
        <a:spcBef>
          <a:spcPct val="0"/>
        </a:spcBef>
        <a:spcAft>
          <a:spcPct val="0"/>
        </a:spcAft>
        <a:defRPr sz="3200" b="1" u="sng">
          <a:solidFill>
            <a:srgbClr val="0000CC"/>
          </a:solidFill>
          <a:latin typeface="Arial" charset="0"/>
          <a:ea typeface="ＭＳ Ｐゴシック" charset="0"/>
        </a:defRPr>
      </a:lvl9pPr>
    </p:titleStyle>
    <p:bodyStyle>
      <a:lvl1pPr marL="227013" indent="-227013" algn="l" rtl="0" eaLnBrk="0" fontAlgn="base" hangingPunct="0">
        <a:spcBef>
          <a:spcPct val="20000"/>
        </a:spcBef>
        <a:spcAft>
          <a:spcPct val="0"/>
        </a:spcAft>
        <a:buChar char="•"/>
        <a:defRPr sz="2400">
          <a:solidFill>
            <a:schemeClr val="tx1"/>
          </a:solidFill>
          <a:latin typeface="+mn-lt"/>
          <a:ea typeface="+mn-ea"/>
          <a:cs typeface="ＭＳ Ｐゴシック" charset="0"/>
        </a:defRPr>
      </a:lvl1pPr>
      <a:lvl2pPr marL="569913" indent="-227013" algn="l" rtl="0" eaLnBrk="0" fontAlgn="base" hangingPunct="0">
        <a:spcBef>
          <a:spcPct val="20000"/>
        </a:spcBef>
        <a:spcAft>
          <a:spcPct val="0"/>
        </a:spcAft>
        <a:buFont typeface="Symbol" charset="2"/>
        <a:buChar char="à"/>
        <a:defRPr sz="2000">
          <a:solidFill>
            <a:schemeClr val="tx1"/>
          </a:solidFill>
          <a:latin typeface="+mn-lt"/>
          <a:ea typeface="+mn-ea"/>
        </a:defRPr>
      </a:lvl2pPr>
      <a:lvl3pPr marL="912813" indent="-227013" algn="l" rtl="0" eaLnBrk="0" fontAlgn="base" hangingPunct="0">
        <a:spcBef>
          <a:spcPct val="20000"/>
        </a:spcBef>
        <a:spcAft>
          <a:spcPct val="0"/>
        </a:spcAft>
        <a:buChar char="•"/>
        <a:defRPr sz="2000">
          <a:solidFill>
            <a:schemeClr val="tx1"/>
          </a:solidFill>
          <a:latin typeface="+mn-lt"/>
          <a:ea typeface="+mn-ea"/>
        </a:defRPr>
      </a:lvl3pPr>
      <a:lvl4pPr marL="1260475" indent="-231775" algn="l" rtl="0" eaLnBrk="0" fontAlgn="base" hangingPunct="0">
        <a:spcBef>
          <a:spcPct val="20000"/>
        </a:spcBef>
        <a:spcAft>
          <a:spcPct val="0"/>
        </a:spcAft>
        <a:buChar char="–"/>
        <a:defRPr sz="2000">
          <a:solidFill>
            <a:schemeClr val="tx1"/>
          </a:solidFill>
          <a:latin typeface="+mn-lt"/>
          <a:ea typeface="+mn-ea"/>
        </a:defRPr>
      </a:lvl4pPr>
      <a:lvl5pPr marL="1597025" indent="-222250" algn="l" rtl="0" eaLnBrk="0" fontAlgn="base" hangingPunct="0">
        <a:spcBef>
          <a:spcPct val="20000"/>
        </a:spcBef>
        <a:spcAft>
          <a:spcPct val="0"/>
        </a:spcAft>
        <a:buChar char="»"/>
        <a:defRPr sz="2000">
          <a:solidFill>
            <a:schemeClr val="tx1"/>
          </a:solidFill>
          <a:latin typeface="+mn-lt"/>
          <a:ea typeface="+mn-ea"/>
        </a:defRPr>
      </a:lvl5pPr>
      <a:lvl6pPr marL="2054843" indent="-223561" algn="l" rtl="0" eaLnBrk="1" fontAlgn="base" hangingPunct="1">
        <a:spcBef>
          <a:spcPct val="20000"/>
        </a:spcBef>
        <a:spcAft>
          <a:spcPct val="0"/>
        </a:spcAft>
        <a:buChar char="»"/>
        <a:defRPr sz="2000">
          <a:solidFill>
            <a:schemeClr val="tx1"/>
          </a:solidFill>
          <a:latin typeface="+mn-lt"/>
          <a:ea typeface="+mn-ea"/>
        </a:defRPr>
      </a:lvl6pPr>
      <a:lvl7pPr marL="2511474" indent="-223561" algn="l" rtl="0" eaLnBrk="1" fontAlgn="base" hangingPunct="1">
        <a:spcBef>
          <a:spcPct val="20000"/>
        </a:spcBef>
        <a:spcAft>
          <a:spcPct val="0"/>
        </a:spcAft>
        <a:buChar char="»"/>
        <a:defRPr sz="2000">
          <a:solidFill>
            <a:schemeClr val="tx1"/>
          </a:solidFill>
          <a:latin typeface="+mn-lt"/>
          <a:ea typeface="+mn-ea"/>
        </a:defRPr>
      </a:lvl7pPr>
      <a:lvl8pPr marL="2968106" indent="-223561" algn="l" rtl="0" eaLnBrk="1" fontAlgn="base" hangingPunct="1">
        <a:spcBef>
          <a:spcPct val="20000"/>
        </a:spcBef>
        <a:spcAft>
          <a:spcPct val="0"/>
        </a:spcAft>
        <a:buChar char="»"/>
        <a:defRPr sz="2000">
          <a:solidFill>
            <a:schemeClr val="tx1"/>
          </a:solidFill>
          <a:latin typeface="+mn-lt"/>
          <a:ea typeface="+mn-ea"/>
        </a:defRPr>
      </a:lvl8pPr>
      <a:lvl9pPr marL="3424738" indent="-223561"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3714" name="Title Placeholder 1"/>
          <p:cNvSpPr>
            <a:spLocks noGrp="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ctr" anchorCtr="0" compatLnSpc="1">
            <a:prstTxWarp prst="textNoShape">
              <a:avLst/>
            </a:prstTxWarp>
          </a:bodyPr>
          <a:lstStyle/>
          <a:p>
            <a:pPr lvl="0"/>
            <a:r>
              <a:rPr lang="en-US" altLang="en-US"/>
              <a:t>Click to edit Master title style</a:t>
            </a:r>
          </a:p>
        </p:txBody>
      </p:sp>
      <p:sp>
        <p:nvSpPr>
          <p:cNvPr id="243715" name="Text Placeholder 2"/>
          <p:cNvSpPr>
            <a:spLocks noGrp="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wrap="square" lIns="91320" tIns="45663" rIns="91320" bIns="45663" numCol="1" anchor="ctr" anchorCtr="0" compatLnSpc="1">
            <a:prstTxWarp prst="textNoShape">
              <a:avLst/>
            </a:prstTxWarp>
          </a:bodyPr>
          <a:lstStyle>
            <a:lvl1pPr defTabSz="455613">
              <a:defRPr b="0">
                <a:solidFill>
                  <a:srgbClr val="898989"/>
                </a:solidFill>
                <a:latin typeface="Calibri" charset="0"/>
              </a:defRPr>
            </a:lvl1pPr>
          </a:lstStyle>
          <a:p>
            <a:fld id="{2CC9A97B-95EF-A248-A064-841706151294}" type="datetime1">
              <a:rPr lang="en-US" altLang="en-US" smtClean="0"/>
              <a:t>2/6/26</a:t>
            </a:fld>
            <a:endParaRPr lang="en-US" altLang="en-US"/>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320" tIns="45663" rIns="91320" bIns="45663" rtlCol="0" anchor="ctr"/>
          <a:lstStyle>
            <a:lvl1pPr algn="ctr" defTabSz="456631" fontAlgn="auto">
              <a:spcBef>
                <a:spcPts val="0"/>
              </a:spcBef>
              <a:spcAft>
                <a:spcPts val="0"/>
              </a:spcAft>
              <a:defRPr sz="1200" b="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wrap="square" lIns="91320" tIns="45663" rIns="91320" bIns="45663" numCol="1" anchor="ctr" anchorCtr="0" compatLnSpc="1">
            <a:prstTxWarp prst="textNoShape">
              <a:avLst/>
            </a:prstTxWarp>
          </a:bodyPr>
          <a:lstStyle>
            <a:lvl1pPr algn="r" defTabSz="455613">
              <a:defRPr b="0">
                <a:solidFill>
                  <a:srgbClr val="898989"/>
                </a:solidFill>
                <a:latin typeface="Calibri" charset="0"/>
              </a:defRPr>
            </a:lvl1pPr>
          </a:lstStyle>
          <a:p>
            <a:fld id="{9A5C15B2-DF34-9C4E-B4F1-BF699ECEABC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951" r:id="rId1"/>
    <p:sldLayoutId id="2147548952" r:id="rId2"/>
    <p:sldLayoutId id="2147548953" r:id="rId3"/>
    <p:sldLayoutId id="2147548954" r:id="rId4"/>
    <p:sldLayoutId id="2147548955" r:id="rId5"/>
    <p:sldLayoutId id="2147548956" r:id="rId6"/>
    <p:sldLayoutId id="2147548957" r:id="rId7"/>
    <p:sldLayoutId id="2147548958" r:id="rId8"/>
    <p:sldLayoutId id="2147548959" r:id="rId9"/>
    <p:sldLayoutId id="2147548960" r:id="rId10"/>
    <p:sldLayoutId id="2147548961" r:id="rId11"/>
  </p:sldLayoutIdLst>
  <p:hf hdr="0" ftr="0" dt="0"/>
  <p:txStyles>
    <p:titleStyle>
      <a:lvl1pPr algn="ctr" defTabSz="455613"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6631"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3264"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69896"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6526"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5970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42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1474" indent="-228316" algn="l" defTabSz="456631" rtl="0" eaLnBrk="1" latinLnBrk="0" hangingPunct="1">
        <a:spcBef>
          <a:spcPct val="20000"/>
        </a:spcBef>
        <a:buFont typeface="Arial"/>
        <a:buChar char="•"/>
        <a:defRPr sz="2000" kern="1200">
          <a:solidFill>
            <a:schemeClr val="tx1"/>
          </a:solidFill>
          <a:latin typeface="+mn-lt"/>
          <a:ea typeface="+mn-ea"/>
          <a:cs typeface="+mn-cs"/>
        </a:defRPr>
      </a:lvl6pPr>
      <a:lvl7pPr marL="2968106" indent="-228316" algn="l" defTabSz="456631" rtl="0" eaLnBrk="1" latinLnBrk="0" hangingPunct="1">
        <a:spcBef>
          <a:spcPct val="20000"/>
        </a:spcBef>
        <a:buFont typeface="Arial"/>
        <a:buChar char="•"/>
        <a:defRPr sz="2000" kern="1200">
          <a:solidFill>
            <a:schemeClr val="tx1"/>
          </a:solidFill>
          <a:latin typeface="+mn-lt"/>
          <a:ea typeface="+mn-ea"/>
          <a:cs typeface="+mn-cs"/>
        </a:defRPr>
      </a:lvl7pPr>
      <a:lvl8pPr marL="3424738" indent="-228316" algn="l" defTabSz="456631" rtl="0" eaLnBrk="1" latinLnBrk="0" hangingPunct="1">
        <a:spcBef>
          <a:spcPct val="20000"/>
        </a:spcBef>
        <a:buFont typeface="Arial"/>
        <a:buChar char="•"/>
        <a:defRPr sz="2000" kern="1200">
          <a:solidFill>
            <a:schemeClr val="tx1"/>
          </a:solidFill>
          <a:latin typeface="+mn-lt"/>
          <a:ea typeface="+mn-ea"/>
          <a:cs typeface="+mn-cs"/>
        </a:defRPr>
      </a:lvl8pPr>
      <a:lvl9pPr marL="3881368" indent="-228316" algn="l" defTabSz="45663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6002"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56003"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01F57057-D6FD-4044-B12C-FC666A678811}"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323" r:id="rId1"/>
    <p:sldLayoutId id="2147548324" r:id="rId2"/>
    <p:sldLayoutId id="2147548325" r:id="rId3"/>
    <p:sldLayoutId id="2147548326" r:id="rId4"/>
    <p:sldLayoutId id="2147548327" r:id="rId5"/>
    <p:sldLayoutId id="2147548328" r:id="rId6"/>
    <p:sldLayoutId id="2147548329" r:id="rId7"/>
    <p:sldLayoutId id="2147548330" r:id="rId8"/>
    <p:sldLayoutId id="2147548331" r:id="rId9"/>
    <p:sldLayoutId id="2147548332" r:id="rId10"/>
    <p:sldLayoutId id="2147548333" r:id="rId11"/>
    <p:sldLayoutId id="2147548334" r:id="rId12"/>
    <p:sldLayoutId id="2147548335"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702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5702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F1C5FFA0-1AC4-9F4F-9D86-4053B73D7727}"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336" r:id="rId1"/>
    <p:sldLayoutId id="2147548337" r:id="rId2"/>
    <p:sldLayoutId id="2147548338" r:id="rId3"/>
    <p:sldLayoutId id="2147548339" r:id="rId4"/>
    <p:sldLayoutId id="2147548340" r:id="rId5"/>
    <p:sldLayoutId id="2147548341" r:id="rId6"/>
    <p:sldLayoutId id="2147548342" r:id="rId7"/>
    <p:sldLayoutId id="2147548343" r:id="rId8"/>
    <p:sldLayoutId id="2147548344" r:id="rId9"/>
    <p:sldLayoutId id="2147548345" r:id="rId10"/>
    <p:sldLayoutId id="2147548346" r:id="rId11"/>
    <p:sldLayoutId id="2147548347" r:id="rId12"/>
    <p:sldLayoutId id="2147548348"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805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ltLang="en-US"/>
              <a:t>Click to edit Master title style</a:t>
            </a:r>
          </a:p>
        </p:txBody>
      </p:sp>
      <p:sp>
        <p:nvSpPr>
          <p:cNvPr id="25805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lvl1pPr defTabSz="908050" eaLnBrk="0" hangingPunct="0">
              <a:defRPr sz="1200" b="1">
                <a:solidFill>
                  <a:schemeClr val="tx1"/>
                </a:solidFill>
                <a:latin typeface="Arial" charset="0"/>
                <a:ea typeface="ＭＳ Ｐゴシック" charset="-128"/>
              </a:defRPr>
            </a:lvl1pPr>
            <a:lvl2pPr marL="742950" indent="-285750" defTabSz="908050" eaLnBrk="0" hangingPunct="0">
              <a:defRPr sz="1200" b="1">
                <a:solidFill>
                  <a:schemeClr val="tx1"/>
                </a:solidFill>
                <a:latin typeface="Arial" charset="0"/>
                <a:ea typeface="ＭＳ Ｐゴシック" charset="-128"/>
              </a:defRPr>
            </a:lvl2pPr>
            <a:lvl3pPr marL="1143000" indent="-228600" defTabSz="908050" eaLnBrk="0" hangingPunct="0">
              <a:defRPr sz="1200" b="1">
                <a:solidFill>
                  <a:schemeClr val="tx1"/>
                </a:solidFill>
                <a:latin typeface="Arial" charset="0"/>
                <a:ea typeface="ＭＳ Ｐゴシック" charset="-128"/>
              </a:defRPr>
            </a:lvl3pPr>
            <a:lvl4pPr marL="1600200" indent="-228600" defTabSz="908050" eaLnBrk="0" hangingPunct="0">
              <a:defRPr sz="1200" b="1">
                <a:solidFill>
                  <a:schemeClr val="tx1"/>
                </a:solidFill>
                <a:latin typeface="Arial" charset="0"/>
                <a:ea typeface="ＭＳ Ｐゴシック" charset="-128"/>
              </a:defRPr>
            </a:lvl4pPr>
            <a:lvl5pPr marL="2057400" indent="-228600" defTabSz="908050" eaLnBrk="0" hangingPunct="0">
              <a:defRPr sz="1200" b="1">
                <a:solidFill>
                  <a:schemeClr val="tx1"/>
                </a:solidFill>
                <a:latin typeface="Arial" charset="0"/>
                <a:ea typeface="ＭＳ Ｐゴシック" charset="-128"/>
              </a:defRPr>
            </a:lvl5pPr>
            <a:lvl6pPr marL="2514600" indent="-228600" defTabSz="9080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80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80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8050" eaLnBrk="0" fontAlgn="base" hangingPunct="0">
              <a:spcBef>
                <a:spcPct val="0"/>
              </a:spcBef>
              <a:spcAft>
                <a:spcPct val="0"/>
              </a:spcAft>
              <a:defRPr sz="1200" b="1">
                <a:solidFill>
                  <a:schemeClr val="tx1"/>
                </a:solidFill>
                <a:latin typeface="Arial" charset="0"/>
                <a:ea typeface="ＭＳ Ｐゴシック" charset="-128"/>
              </a:defRPr>
            </a:lvl9pPr>
          </a:lstStyle>
          <a:p>
            <a:fld id="{D8D77CBC-57B6-8B42-9D33-B975E9227AA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349" r:id="rId1"/>
    <p:sldLayoutId id="2147548350" r:id="rId2"/>
    <p:sldLayoutId id="2147548351" r:id="rId3"/>
    <p:sldLayoutId id="2147548352" r:id="rId4"/>
    <p:sldLayoutId id="2147548353" r:id="rId5"/>
    <p:sldLayoutId id="2147548354" r:id="rId6"/>
    <p:sldLayoutId id="2147548355" r:id="rId7"/>
    <p:sldLayoutId id="2147548356" r:id="rId8"/>
    <p:sldLayoutId id="2147548357" r:id="rId9"/>
    <p:sldLayoutId id="2147548358" r:id="rId10"/>
    <p:sldLayoutId id="2147548359" r:id="rId11"/>
    <p:sldLayoutId id="2147548360" r:id="rId12"/>
    <p:sldLayoutId id="2147548361"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907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5907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96D5B610-3FF8-F943-B2C2-E4DB14BDA93A}"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362" r:id="rId1"/>
    <p:sldLayoutId id="2147548363" r:id="rId2"/>
    <p:sldLayoutId id="2147548364" r:id="rId3"/>
    <p:sldLayoutId id="2147548365" r:id="rId4"/>
    <p:sldLayoutId id="2147548366" r:id="rId5"/>
    <p:sldLayoutId id="2147548367" r:id="rId6"/>
    <p:sldLayoutId id="2147548368" r:id="rId7"/>
    <p:sldLayoutId id="2147548369" r:id="rId8"/>
    <p:sldLayoutId id="2147548370" r:id="rId9"/>
    <p:sldLayoutId id="2147548371" r:id="rId10"/>
    <p:sldLayoutId id="2147548372" r:id="rId11"/>
    <p:sldLayoutId id="2147548373" r:id="rId12"/>
    <p:sldLayoutId id="2147548374"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009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009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7D9CC0E-E622-FE4C-8615-B27D50C413F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375" r:id="rId1"/>
    <p:sldLayoutId id="2147548376" r:id="rId2"/>
    <p:sldLayoutId id="2147548377" r:id="rId3"/>
    <p:sldLayoutId id="2147548378" r:id="rId4"/>
    <p:sldLayoutId id="2147548379" r:id="rId5"/>
    <p:sldLayoutId id="2147548380" r:id="rId6"/>
    <p:sldLayoutId id="2147548381" r:id="rId7"/>
    <p:sldLayoutId id="2147548382" r:id="rId8"/>
    <p:sldLayoutId id="2147548383" r:id="rId9"/>
    <p:sldLayoutId id="2147548384" r:id="rId10"/>
    <p:sldLayoutId id="2147548385" r:id="rId11"/>
    <p:sldLayoutId id="2147548386" r:id="rId12"/>
    <p:sldLayoutId id="2147548387"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1122"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1123"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FF04708B-4735-F440-AA0A-55D1ACFD015D}"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388" r:id="rId1"/>
    <p:sldLayoutId id="2147548389" r:id="rId2"/>
    <p:sldLayoutId id="2147548390" r:id="rId3"/>
    <p:sldLayoutId id="2147548391" r:id="rId4"/>
    <p:sldLayoutId id="2147548392" r:id="rId5"/>
    <p:sldLayoutId id="2147548393" r:id="rId6"/>
    <p:sldLayoutId id="2147548394" r:id="rId7"/>
    <p:sldLayoutId id="2147548395" r:id="rId8"/>
    <p:sldLayoutId id="2147548396" r:id="rId9"/>
    <p:sldLayoutId id="2147548397" r:id="rId10"/>
    <p:sldLayoutId id="2147548398" r:id="rId11"/>
    <p:sldLayoutId id="2147548399" r:id="rId12"/>
    <p:sldLayoutId id="2147548400"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2146" name="Rectangle 2"/>
          <p:cNvSpPr>
            <a:spLocks noGrp="1" noChangeArrowheads="1"/>
          </p:cNvSpPr>
          <p:nvPr>
            <p:ph type="title"/>
            <p:custDataLst>
              <p:tags r:id="rId16"/>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2147" name="Rectangle 3"/>
          <p:cNvSpPr>
            <a:spLocks noGrp="1" noChangeArrowheads="1"/>
          </p:cNvSpPr>
          <p:nvPr>
            <p:ph type="body" idx="1"/>
            <p:custDataLst>
              <p:tags r:id="rId17"/>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8"/>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2197AFDF-680D-5C40-B9D6-6BF686B7F8E5}"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401" r:id="rId1"/>
    <p:sldLayoutId id="2147548402" r:id="rId2"/>
    <p:sldLayoutId id="2147548403" r:id="rId3"/>
    <p:sldLayoutId id="2147548404" r:id="rId4"/>
    <p:sldLayoutId id="2147548405" r:id="rId5"/>
    <p:sldLayoutId id="2147548406" r:id="rId6"/>
    <p:sldLayoutId id="2147548407" r:id="rId7"/>
    <p:sldLayoutId id="2147548408" r:id="rId8"/>
    <p:sldLayoutId id="2147548409" r:id="rId9"/>
    <p:sldLayoutId id="2147548410" r:id="rId10"/>
    <p:sldLayoutId id="2147548411" r:id="rId11"/>
    <p:sldLayoutId id="2147548412" r:id="rId12"/>
    <p:sldLayoutId id="2147548413" r:id="rId13"/>
    <p:sldLayoutId id="2147548962" r:id="rId14"/>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419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419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B39D5655-CE49-634A-ACC7-3AD2FE563E0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14" r:id="rId1"/>
    <p:sldLayoutId id="2147548415" r:id="rId2"/>
    <p:sldLayoutId id="2147548416" r:id="rId3"/>
    <p:sldLayoutId id="2147548417" r:id="rId4"/>
    <p:sldLayoutId id="2147548418" r:id="rId5"/>
    <p:sldLayoutId id="2147548419" r:id="rId6"/>
    <p:sldLayoutId id="2147548420" r:id="rId7"/>
    <p:sldLayoutId id="2147548421" r:id="rId8"/>
    <p:sldLayoutId id="2147548422" r:id="rId9"/>
    <p:sldLayoutId id="2147548423" r:id="rId10"/>
    <p:sldLayoutId id="2147548424" r:id="rId11"/>
    <p:sldLayoutId id="2147548425" r:id="rId12"/>
    <p:sldLayoutId id="2147548426"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5218" name="Rectangle 2"/>
          <p:cNvSpPr>
            <a:spLocks noGrp="1" noChangeArrowheads="1"/>
          </p:cNvSpPr>
          <p:nvPr>
            <p:ph type="title"/>
            <p:custDataLst>
              <p:tags r:id="rId16"/>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5219" name="Rectangle 3"/>
          <p:cNvSpPr>
            <a:spLocks noGrp="1" noChangeArrowheads="1"/>
          </p:cNvSpPr>
          <p:nvPr>
            <p:ph type="body" idx="1"/>
            <p:custDataLst>
              <p:tags r:id="rId17"/>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8"/>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2299A987-C76F-2541-A0E5-F17A244A8931}"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427" r:id="rId1"/>
    <p:sldLayoutId id="2147548428" r:id="rId2"/>
    <p:sldLayoutId id="2147548429" r:id="rId3"/>
    <p:sldLayoutId id="2147548430" r:id="rId4"/>
    <p:sldLayoutId id="2147548431" r:id="rId5"/>
    <p:sldLayoutId id="2147548432" r:id="rId6"/>
    <p:sldLayoutId id="2147548433" r:id="rId7"/>
    <p:sldLayoutId id="2147548434" r:id="rId8"/>
    <p:sldLayoutId id="2147548435" r:id="rId9"/>
    <p:sldLayoutId id="2147548436" r:id="rId10"/>
    <p:sldLayoutId id="2147548437" r:id="rId11"/>
    <p:sldLayoutId id="2147548438" r:id="rId12"/>
    <p:sldLayoutId id="2147548439" r:id="rId13"/>
    <p:sldLayoutId id="2147548963" r:id="rId14"/>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7267"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90E18BF2-93D4-AA48-9396-8D60CA191348}"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40" r:id="rId1"/>
    <p:sldLayoutId id="2147548441" r:id="rId2"/>
    <p:sldLayoutId id="2147548442" r:id="rId3"/>
    <p:sldLayoutId id="2147548443" r:id="rId4"/>
    <p:sldLayoutId id="2147548444" r:id="rId5"/>
    <p:sldLayoutId id="2147548445" r:id="rId6"/>
    <p:sldLayoutId id="2147548446" r:id="rId7"/>
    <p:sldLayoutId id="2147548447" r:id="rId8"/>
    <p:sldLayoutId id="2147548448" r:id="rId9"/>
    <p:sldLayoutId id="2147548449" r:id="rId10"/>
    <p:sldLayoutId id="2147548450" r:id="rId11"/>
    <p:sldLayoutId id="2147548451" r:id="rId12"/>
    <p:sldLayoutId id="2147548452"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8291"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6441E3C-90F6-C741-A753-318047D9CE48}"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53" r:id="rId1"/>
    <p:sldLayoutId id="2147548454" r:id="rId2"/>
    <p:sldLayoutId id="2147548455" r:id="rId3"/>
    <p:sldLayoutId id="2147548456" r:id="rId4"/>
    <p:sldLayoutId id="2147548457" r:id="rId5"/>
    <p:sldLayoutId id="2147548458" r:id="rId6"/>
    <p:sldLayoutId id="2147548459" r:id="rId7"/>
    <p:sldLayoutId id="2147548460" r:id="rId8"/>
    <p:sldLayoutId id="2147548461" r:id="rId9"/>
    <p:sldLayoutId id="2147548462" r:id="rId10"/>
    <p:sldLayoutId id="2147548463" r:id="rId11"/>
    <p:sldLayoutId id="2147548464" r:id="rId12"/>
    <p:sldLayoutId id="2147548465"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ltLang="en-US"/>
              <a:t>Click to edit Master title style</a:t>
            </a:r>
          </a:p>
        </p:txBody>
      </p:sp>
      <p:sp>
        <p:nvSpPr>
          <p:cNvPr id="269315"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lvl1pPr defTabSz="908050" eaLnBrk="0" hangingPunct="0">
              <a:defRPr sz="1200" b="1">
                <a:solidFill>
                  <a:schemeClr val="tx1"/>
                </a:solidFill>
                <a:latin typeface="Arial" charset="0"/>
                <a:ea typeface="ＭＳ Ｐゴシック" charset="-128"/>
              </a:defRPr>
            </a:lvl1pPr>
            <a:lvl2pPr marL="742950" indent="-285750" defTabSz="908050" eaLnBrk="0" hangingPunct="0">
              <a:defRPr sz="1200" b="1">
                <a:solidFill>
                  <a:schemeClr val="tx1"/>
                </a:solidFill>
                <a:latin typeface="Arial" charset="0"/>
                <a:ea typeface="ＭＳ Ｐゴシック" charset="-128"/>
              </a:defRPr>
            </a:lvl2pPr>
            <a:lvl3pPr marL="1143000" indent="-228600" defTabSz="908050" eaLnBrk="0" hangingPunct="0">
              <a:defRPr sz="1200" b="1">
                <a:solidFill>
                  <a:schemeClr val="tx1"/>
                </a:solidFill>
                <a:latin typeface="Arial" charset="0"/>
                <a:ea typeface="ＭＳ Ｐゴシック" charset="-128"/>
              </a:defRPr>
            </a:lvl3pPr>
            <a:lvl4pPr marL="1600200" indent="-228600" defTabSz="908050" eaLnBrk="0" hangingPunct="0">
              <a:defRPr sz="1200" b="1">
                <a:solidFill>
                  <a:schemeClr val="tx1"/>
                </a:solidFill>
                <a:latin typeface="Arial" charset="0"/>
                <a:ea typeface="ＭＳ Ｐゴシック" charset="-128"/>
              </a:defRPr>
            </a:lvl4pPr>
            <a:lvl5pPr marL="2057400" indent="-228600" defTabSz="908050" eaLnBrk="0" hangingPunct="0">
              <a:defRPr sz="1200" b="1">
                <a:solidFill>
                  <a:schemeClr val="tx1"/>
                </a:solidFill>
                <a:latin typeface="Arial" charset="0"/>
                <a:ea typeface="ＭＳ Ｐゴシック" charset="-128"/>
              </a:defRPr>
            </a:lvl5pPr>
            <a:lvl6pPr marL="2514600" indent="-228600" defTabSz="9080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80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80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8050" eaLnBrk="0" fontAlgn="base" hangingPunct="0">
              <a:spcBef>
                <a:spcPct val="0"/>
              </a:spcBef>
              <a:spcAft>
                <a:spcPct val="0"/>
              </a:spcAft>
              <a:defRPr sz="1200" b="1">
                <a:solidFill>
                  <a:schemeClr val="tx1"/>
                </a:solidFill>
                <a:latin typeface="Arial" charset="0"/>
                <a:ea typeface="ＭＳ Ｐゴシック" charset="-128"/>
              </a:defRPr>
            </a:lvl9pPr>
          </a:lstStyle>
          <a:p>
            <a:fld id="{B7B8223B-D211-054A-8E4F-9A225F8A066E}"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66" r:id="rId1"/>
    <p:sldLayoutId id="2147548467" r:id="rId2"/>
    <p:sldLayoutId id="2147548468" r:id="rId3"/>
    <p:sldLayoutId id="2147548469" r:id="rId4"/>
    <p:sldLayoutId id="2147548470" r:id="rId5"/>
    <p:sldLayoutId id="2147548471" r:id="rId6"/>
    <p:sldLayoutId id="2147548472" r:id="rId7"/>
    <p:sldLayoutId id="2147548473" r:id="rId8"/>
    <p:sldLayoutId id="2147548474" r:id="rId9"/>
    <p:sldLayoutId id="2147548475" r:id="rId10"/>
    <p:sldLayoutId id="2147548476" r:id="rId11"/>
    <p:sldLayoutId id="2147548477" r:id="rId12"/>
    <p:sldLayoutId id="2147548478"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ltLang="en-US"/>
              <a:t>Click to edit Master title style</a:t>
            </a:r>
          </a:p>
        </p:txBody>
      </p:sp>
      <p:sp>
        <p:nvSpPr>
          <p:cNvPr id="27033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lvl1pPr defTabSz="908050" eaLnBrk="0" hangingPunct="0">
              <a:defRPr sz="1200" b="1">
                <a:solidFill>
                  <a:schemeClr val="tx1"/>
                </a:solidFill>
                <a:latin typeface="Arial" charset="0"/>
                <a:ea typeface="ＭＳ Ｐゴシック" charset="-128"/>
              </a:defRPr>
            </a:lvl1pPr>
            <a:lvl2pPr marL="742950" indent="-285750" defTabSz="908050" eaLnBrk="0" hangingPunct="0">
              <a:defRPr sz="1200" b="1">
                <a:solidFill>
                  <a:schemeClr val="tx1"/>
                </a:solidFill>
                <a:latin typeface="Arial" charset="0"/>
                <a:ea typeface="ＭＳ Ｐゴシック" charset="-128"/>
              </a:defRPr>
            </a:lvl2pPr>
            <a:lvl3pPr marL="1143000" indent="-228600" defTabSz="908050" eaLnBrk="0" hangingPunct="0">
              <a:defRPr sz="1200" b="1">
                <a:solidFill>
                  <a:schemeClr val="tx1"/>
                </a:solidFill>
                <a:latin typeface="Arial" charset="0"/>
                <a:ea typeface="ＭＳ Ｐゴシック" charset="-128"/>
              </a:defRPr>
            </a:lvl3pPr>
            <a:lvl4pPr marL="1600200" indent="-228600" defTabSz="908050" eaLnBrk="0" hangingPunct="0">
              <a:defRPr sz="1200" b="1">
                <a:solidFill>
                  <a:schemeClr val="tx1"/>
                </a:solidFill>
                <a:latin typeface="Arial" charset="0"/>
                <a:ea typeface="ＭＳ Ｐゴシック" charset="-128"/>
              </a:defRPr>
            </a:lvl4pPr>
            <a:lvl5pPr marL="2057400" indent="-228600" defTabSz="908050" eaLnBrk="0" hangingPunct="0">
              <a:defRPr sz="1200" b="1">
                <a:solidFill>
                  <a:schemeClr val="tx1"/>
                </a:solidFill>
                <a:latin typeface="Arial" charset="0"/>
                <a:ea typeface="ＭＳ Ｐゴシック" charset="-128"/>
              </a:defRPr>
            </a:lvl5pPr>
            <a:lvl6pPr marL="2514600" indent="-228600" defTabSz="9080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80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80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8050" eaLnBrk="0" fontAlgn="base" hangingPunct="0">
              <a:spcBef>
                <a:spcPct val="0"/>
              </a:spcBef>
              <a:spcAft>
                <a:spcPct val="0"/>
              </a:spcAft>
              <a:defRPr sz="1200" b="1">
                <a:solidFill>
                  <a:schemeClr val="tx1"/>
                </a:solidFill>
                <a:latin typeface="Arial" charset="0"/>
                <a:ea typeface="ＭＳ Ｐゴシック" charset="-128"/>
              </a:defRPr>
            </a:lvl9pPr>
          </a:lstStyle>
          <a:p>
            <a:fld id="{1CA4E473-5671-A145-91C4-5E1082862779}"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79" r:id="rId1"/>
    <p:sldLayoutId id="2147548480" r:id="rId2"/>
    <p:sldLayoutId id="2147548481" r:id="rId3"/>
    <p:sldLayoutId id="2147548482" r:id="rId4"/>
    <p:sldLayoutId id="2147548483" r:id="rId5"/>
    <p:sldLayoutId id="2147548484" r:id="rId6"/>
    <p:sldLayoutId id="2147548485" r:id="rId7"/>
    <p:sldLayoutId id="2147548486" r:id="rId8"/>
    <p:sldLayoutId id="2147548487" r:id="rId9"/>
    <p:sldLayoutId id="2147548488" r:id="rId10"/>
    <p:sldLayoutId id="2147548489" r:id="rId11"/>
    <p:sldLayoutId id="2147548490" r:id="rId12"/>
    <p:sldLayoutId id="2147548491"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136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7AF4D83E-7477-5440-9C18-CF472336166A}"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92" r:id="rId1"/>
    <p:sldLayoutId id="2147548493" r:id="rId2"/>
    <p:sldLayoutId id="2147548494" r:id="rId3"/>
    <p:sldLayoutId id="2147548495" r:id="rId4"/>
    <p:sldLayoutId id="2147548496" r:id="rId5"/>
    <p:sldLayoutId id="2147548497" r:id="rId6"/>
    <p:sldLayoutId id="2147548498" r:id="rId7"/>
    <p:sldLayoutId id="2147548499" r:id="rId8"/>
    <p:sldLayoutId id="2147548500" r:id="rId9"/>
    <p:sldLayoutId id="2147548501" r:id="rId10"/>
    <p:sldLayoutId id="2147548502" r:id="rId11"/>
    <p:sldLayoutId id="2147548503" r:id="rId12"/>
    <p:sldLayoutId id="2147548504"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2387"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C3FCF68-449A-F944-9EA0-897CB49DAFA7}"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05" r:id="rId1"/>
    <p:sldLayoutId id="2147548506" r:id="rId2"/>
    <p:sldLayoutId id="2147548507" r:id="rId3"/>
    <p:sldLayoutId id="2147548508" r:id="rId4"/>
    <p:sldLayoutId id="2147548509" r:id="rId5"/>
    <p:sldLayoutId id="2147548510" r:id="rId6"/>
    <p:sldLayoutId id="2147548511" r:id="rId7"/>
    <p:sldLayoutId id="2147548512" r:id="rId8"/>
    <p:sldLayoutId id="2147548513" r:id="rId9"/>
    <p:sldLayoutId id="2147548514" r:id="rId10"/>
    <p:sldLayoutId id="2147548515" r:id="rId11"/>
    <p:sldLayoutId id="2147548516" r:id="rId12"/>
    <p:sldLayoutId id="2147548517"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341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341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6FFFB73F-FD60-054C-A43A-3F4E52A6879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18" r:id="rId1"/>
    <p:sldLayoutId id="2147548519" r:id="rId2"/>
    <p:sldLayoutId id="2147548520" r:id="rId3"/>
    <p:sldLayoutId id="2147548521" r:id="rId4"/>
    <p:sldLayoutId id="2147548522" r:id="rId5"/>
    <p:sldLayoutId id="2147548523" r:id="rId6"/>
    <p:sldLayoutId id="2147548524" r:id="rId7"/>
    <p:sldLayoutId id="2147548525" r:id="rId8"/>
    <p:sldLayoutId id="2147548526" r:id="rId9"/>
    <p:sldLayoutId id="2147548527" r:id="rId10"/>
    <p:sldLayoutId id="2147548528" r:id="rId11"/>
    <p:sldLayoutId id="2147548529" r:id="rId12"/>
    <p:sldLayoutId id="2147548530"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443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1841168B-4665-E249-8D76-4FBB2D477D8B}"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31" r:id="rId1"/>
    <p:sldLayoutId id="2147548532" r:id="rId2"/>
    <p:sldLayoutId id="2147548533" r:id="rId3"/>
    <p:sldLayoutId id="2147548534" r:id="rId4"/>
    <p:sldLayoutId id="2147548535" r:id="rId5"/>
    <p:sldLayoutId id="2147548536" r:id="rId6"/>
    <p:sldLayoutId id="2147548537" r:id="rId7"/>
    <p:sldLayoutId id="2147548538" r:id="rId8"/>
    <p:sldLayoutId id="2147548539" r:id="rId9"/>
    <p:sldLayoutId id="2147548540" r:id="rId10"/>
    <p:sldLayoutId id="2147548541" r:id="rId11"/>
    <p:sldLayoutId id="2147548542" r:id="rId12"/>
    <p:sldLayoutId id="2147548543"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545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44D0AD6-E66D-4142-8B1A-3A0C2486C43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44" r:id="rId1"/>
    <p:sldLayoutId id="2147548545" r:id="rId2"/>
    <p:sldLayoutId id="2147548546" r:id="rId3"/>
    <p:sldLayoutId id="2147548547" r:id="rId4"/>
    <p:sldLayoutId id="2147548548" r:id="rId5"/>
    <p:sldLayoutId id="2147548549" r:id="rId6"/>
    <p:sldLayoutId id="2147548550" r:id="rId7"/>
    <p:sldLayoutId id="2147548551" r:id="rId8"/>
    <p:sldLayoutId id="2147548552" r:id="rId9"/>
    <p:sldLayoutId id="2147548553" r:id="rId10"/>
    <p:sldLayoutId id="2147548554" r:id="rId11"/>
    <p:sldLayoutId id="2147548555" r:id="rId12"/>
    <p:sldLayoutId id="2147548556"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64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86E1A28C-BD43-6342-9E4A-CE4595B68C0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557" r:id="rId1"/>
    <p:sldLayoutId id="2147548558" r:id="rId2"/>
    <p:sldLayoutId id="2147548559" r:id="rId3"/>
    <p:sldLayoutId id="2147548560" r:id="rId4"/>
    <p:sldLayoutId id="2147548561" r:id="rId5"/>
    <p:sldLayoutId id="2147548562" r:id="rId6"/>
    <p:sldLayoutId id="2147548563" r:id="rId7"/>
    <p:sldLayoutId id="2147548564" r:id="rId8"/>
    <p:sldLayoutId id="2147548565" r:id="rId9"/>
    <p:sldLayoutId id="2147548566" r:id="rId10"/>
    <p:sldLayoutId id="2147548567" r:id="rId11"/>
    <p:sldLayoutId id="2147548568" r:id="rId12"/>
    <p:sldLayoutId id="2147548569"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750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750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7FD928AC-333D-D443-9898-4E7B41581E6D}"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70" r:id="rId1"/>
    <p:sldLayoutId id="2147548571" r:id="rId2"/>
    <p:sldLayoutId id="2147548572" r:id="rId3"/>
    <p:sldLayoutId id="2147548573" r:id="rId4"/>
    <p:sldLayoutId id="2147548574" r:id="rId5"/>
    <p:sldLayoutId id="2147548575" r:id="rId6"/>
    <p:sldLayoutId id="2147548576" r:id="rId7"/>
    <p:sldLayoutId id="2147548577" r:id="rId8"/>
    <p:sldLayoutId id="2147548578" r:id="rId9"/>
    <p:sldLayoutId id="2147548579" r:id="rId10"/>
    <p:sldLayoutId id="2147548580" r:id="rId11"/>
    <p:sldLayoutId id="2147548581" r:id="rId12"/>
    <p:sldLayoutId id="2147548582"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853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853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9A21775-0E98-3B49-A057-7F2A86E86FC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583" r:id="rId1"/>
    <p:sldLayoutId id="2147548584" r:id="rId2"/>
    <p:sldLayoutId id="2147548585" r:id="rId3"/>
    <p:sldLayoutId id="2147548586" r:id="rId4"/>
    <p:sldLayoutId id="2147548587" r:id="rId5"/>
    <p:sldLayoutId id="2147548588" r:id="rId6"/>
    <p:sldLayoutId id="2147548589" r:id="rId7"/>
    <p:sldLayoutId id="2147548590" r:id="rId8"/>
    <p:sldLayoutId id="2147548591" r:id="rId9"/>
    <p:sldLayoutId id="2147548592" r:id="rId10"/>
    <p:sldLayoutId id="2147548593" r:id="rId11"/>
    <p:sldLayoutId id="2147548594" r:id="rId12"/>
    <p:sldLayoutId id="2147548595"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9555"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F7C5998-BD4F-1E4D-9206-85B591B352EB}"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96" r:id="rId1"/>
    <p:sldLayoutId id="2147548597" r:id="rId2"/>
    <p:sldLayoutId id="2147548598" r:id="rId3"/>
    <p:sldLayoutId id="2147548599" r:id="rId4"/>
    <p:sldLayoutId id="2147548600" r:id="rId5"/>
    <p:sldLayoutId id="2147548601" r:id="rId6"/>
    <p:sldLayoutId id="2147548602" r:id="rId7"/>
    <p:sldLayoutId id="2147548603" r:id="rId8"/>
    <p:sldLayoutId id="2147548604" r:id="rId9"/>
    <p:sldLayoutId id="2147548605" r:id="rId10"/>
    <p:sldLayoutId id="2147548606" r:id="rId11"/>
    <p:sldLayoutId id="2147548607" r:id="rId12"/>
    <p:sldLayoutId id="2147548608"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057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ltLang="en-US"/>
              <a:t>Click to edit Master title style</a:t>
            </a:r>
          </a:p>
        </p:txBody>
      </p:sp>
      <p:sp>
        <p:nvSpPr>
          <p:cNvPr id="28057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lvl1pPr defTabSz="908050" eaLnBrk="0" hangingPunct="0">
              <a:defRPr sz="1200" b="1">
                <a:solidFill>
                  <a:schemeClr val="tx1"/>
                </a:solidFill>
                <a:latin typeface="Arial" charset="0"/>
                <a:ea typeface="ＭＳ Ｐゴシック" charset="-128"/>
              </a:defRPr>
            </a:lvl1pPr>
            <a:lvl2pPr marL="742950" indent="-285750" defTabSz="908050" eaLnBrk="0" hangingPunct="0">
              <a:defRPr sz="1200" b="1">
                <a:solidFill>
                  <a:schemeClr val="tx1"/>
                </a:solidFill>
                <a:latin typeface="Arial" charset="0"/>
                <a:ea typeface="ＭＳ Ｐゴシック" charset="-128"/>
              </a:defRPr>
            </a:lvl2pPr>
            <a:lvl3pPr marL="1143000" indent="-228600" defTabSz="908050" eaLnBrk="0" hangingPunct="0">
              <a:defRPr sz="1200" b="1">
                <a:solidFill>
                  <a:schemeClr val="tx1"/>
                </a:solidFill>
                <a:latin typeface="Arial" charset="0"/>
                <a:ea typeface="ＭＳ Ｐゴシック" charset="-128"/>
              </a:defRPr>
            </a:lvl3pPr>
            <a:lvl4pPr marL="1600200" indent="-228600" defTabSz="908050" eaLnBrk="0" hangingPunct="0">
              <a:defRPr sz="1200" b="1">
                <a:solidFill>
                  <a:schemeClr val="tx1"/>
                </a:solidFill>
                <a:latin typeface="Arial" charset="0"/>
                <a:ea typeface="ＭＳ Ｐゴシック" charset="-128"/>
              </a:defRPr>
            </a:lvl4pPr>
            <a:lvl5pPr marL="2057400" indent="-228600" defTabSz="908050" eaLnBrk="0" hangingPunct="0">
              <a:defRPr sz="1200" b="1">
                <a:solidFill>
                  <a:schemeClr val="tx1"/>
                </a:solidFill>
                <a:latin typeface="Arial" charset="0"/>
                <a:ea typeface="ＭＳ Ｐゴシック" charset="-128"/>
              </a:defRPr>
            </a:lvl5pPr>
            <a:lvl6pPr marL="2514600" indent="-228600" defTabSz="9080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80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80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8050" eaLnBrk="0" fontAlgn="base" hangingPunct="0">
              <a:spcBef>
                <a:spcPct val="0"/>
              </a:spcBef>
              <a:spcAft>
                <a:spcPct val="0"/>
              </a:spcAft>
              <a:defRPr sz="1200" b="1">
                <a:solidFill>
                  <a:schemeClr val="tx1"/>
                </a:solidFill>
                <a:latin typeface="Arial" charset="0"/>
                <a:ea typeface="ＭＳ Ｐゴシック" charset="-128"/>
              </a:defRPr>
            </a:lvl9pPr>
          </a:lstStyle>
          <a:p>
            <a:fld id="{429EC587-5DC4-7E43-80D8-23319EE0D6F9}"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09" r:id="rId1"/>
    <p:sldLayoutId id="2147548610" r:id="rId2"/>
    <p:sldLayoutId id="2147548611" r:id="rId3"/>
    <p:sldLayoutId id="2147548612" r:id="rId4"/>
    <p:sldLayoutId id="2147548613" r:id="rId5"/>
    <p:sldLayoutId id="2147548614" r:id="rId6"/>
    <p:sldLayoutId id="2147548615" r:id="rId7"/>
    <p:sldLayoutId id="2147548616" r:id="rId8"/>
    <p:sldLayoutId id="2147548617" r:id="rId9"/>
    <p:sldLayoutId id="2147548618" r:id="rId10"/>
    <p:sldLayoutId id="2147548619" r:id="rId11"/>
    <p:sldLayoutId id="2147548620" r:id="rId12"/>
    <p:sldLayoutId id="2147548621"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8160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CAF2F9C1-0D03-A247-B179-1E9723E5A37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22" r:id="rId1"/>
    <p:sldLayoutId id="2147548623" r:id="rId2"/>
    <p:sldLayoutId id="2147548624" r:id="rId3"/>
    <p:sldLayoutId id="2147548625" r:id="rId4"/>
    <p:sldLayoutId id="2147548626" r:id="rId5"/>
    <p:sldLayoutId id="2147548627" r:id="rId6"/>
    <p:sldLayoutId id="2147548628" r:id="rId7"/>
    <p:sldLayoutId id="2147548629" r:id="rId8"/>
    <p:sldLayoutId id="2147548630" r:id="rId9"/>
    <p:sldLayoutId id="2147548631" r:id="rId10"/>
    <p:sldLayoutId id="2147548632" r:id="rId11"/>
    <p:sldLayoutId id="2147548633" r:id="rId12"/>
    <p:sldLayoutId id="2147548634"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282627"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282628" name="Rectangle 6"/>
          <p:cNvSpPr>
            <a:spLocks noChangeArrowheads="1"/>
          </p:cNvSpPr>
          <p:nvPr/>
        </p:nvSpPr>
        <p:spPr bwMode="auto">
          <a:xfrm rot="-5400000">
            <a:off x="7411244" y="5245894"/>
            <a:ext cx="3078163" cy="263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35" tIns="45966" rIns="91935" bIns="45966"/>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9D188969-39D0-5247-9C63-363D8F11C8E8}" type="slidenum">
              <a:rPr lang="en-US" altLang="en-US" sz="1600" i="1">
                <a:solidFill>
                  <a:srgbClr val="000000"/>
                </a:solidFill>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35" r:id="rId1"/>
    <p:sldLayoutId id="2147548636" r:id="rId2"/>
    <p:sldLayoutId id="2147548637" r:id="rId3"/>
    <p:sldLayoutId id="2147548638" r:id="rId4"/>
    <p:sldLayoutId id="2147548639" r:id="rId5"/>
    <p:sldLayoutId id="2147548640" r:id="rId6"/>
    <p:sldLayoutId id="2147548641" r:id="rId7"/>
    <p:sldLayoutId id="2147548642" r:id="rId8"/>
    <p:sldLayoutId id="2147548643" r:id="rId9"/>
    <p:sldLayoutId id="2147548644" r:id="rId10"/>
    <p:sldLayoutId id="2147548645" r:id="rId11"/>
    <p:sldLayoutId id="2147548646" r:id="rId12"/>
    <p:sldLayoutId id="2147548647" r:id="rId13"/>
    <p:sldLayoutId id="2147548964" r:id="rId14"/>
    <p:sldLayoutId id="2147548965" r:id="rId15"/>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569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8569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E106B115-1DF5-5C44-94EB-16ACB679355B}"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48" r:id="rId1"/>
    <p:sldLayoutId id="2147548649" r:id="rId2"/>
    <p:sldLayoutId id="2147548650" r:id="rId3"/>
    <p:sldLayoutId id="2147548651" r:id="rId4"/>
    <p:sldLayoutId id="2147548652" r:id="rId5"/>
    <p:sldLayoutId id="2147548653" r:id="rId6"/>
    <p:sldLayoutId id="2147548654" r:id="rId7"/>
    <p:sldLayoutId id="2147548655" r:id="rId8"/>
    <p:sldLayoutId id="2147548656" r:id="rId9"/>
    <p:sldLayoutId id="2147548657" r:id="rId10"/>
    <p:sldLayoutId id="2147548658" r:id="rId11"/>
    <p:sldLayoutId id="2147548659" r:id="rId12"/>
    <p:sldLayoutId id="2147548660"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77" tIns="45941" rIns="91877" bIns="45941" numCol="1" anchor="ctr" anchorCtr="0" compatLnSpc="1">
            <a:prstTxWarp prst="textNoShape">
              <a:avLst/>
            </a:prstTxWarp>
          </a:bodyPr>
          <a:lstStyle/>
          <a:p>
            <a:pPr lvl="0"/>
            <a:r>
              <a:rPr lang="en-US" altLang="en-US"/>
              <a:t>Click to edit Master title style</a:t>
            </a:r>
          </a:p>
        </p:txBody>
      </p:sp>
      <p:sp>
        <p:nvSpPr>
          <p:cNvPr id="28672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77" tIns="45941" rIns="91877" bIns="45941"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877" tIns="45941" rIns="91877" bIns="45941"/>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11E4251F-481C-F943-93F1-43758A7B6B0F}"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61" r:id="rId1"/>
    <p:sldLayoutId id="2147548662" r:id="rId2"/>
    <p:sldLayoutId id="2147548663" r:id="rId3"/>
    <p:sldLayoutId id="2147548664" r:id="rId4"/>
    <p:sldLayoutId id="2147548665" r:id="rId5"/>
    <p:sldLayoutId id="2147548666" r:id="rId6"/>
    <p:sldLayoutId id="2147548667" r:id="rId7"/>
    <p:sldLayoutId id="2147548668" r:id="rId8"/>
    <p:sldLayoutId id="2147548669" r:id="rId9"/>
    <p:sldLayoutId id="2147548670" r:id="rId10"/>
    <p:sldLayoutId id="2147548671" r:id="rId11"/>
    <p:sldLayoutId id="2147548672" r:id="rId12"/>
    <p:sldLayoutId id="2147548673"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277" algn="ctr" defTabSz="910978" rtl="0" eaLnBrk="1" fontAlgn="base" hangingPunct="1">
        <a:spcBef>
          <a:spcPct val="0"/>
        </a:spcBef>
        <a:spcAft>
          <a:spcPct val="0"/>
        </a:spcAft>
        <a:defRPr sz="3600" b="1" u="sng">
          <a:solidFill>
            <a:srgbClr val="000099"/>
          </a:solidFill>
          <a:latin typeface="Arial" pitchFamily="-65" charset="0"/>
        </a:defRPr>
      </a:lvl6pPr>
      <a:lvl7pPr marL="912560" algn="ctr" defTabSz="910978" rtl="0" eaLnBrk="1" fontAlgn="base" hangingPunct="1">
        <a:spcBef>
          <a:spcPct val="0"/>
        </a:spcBef>
        <a:spcAft>
          <a:spcPct val="0"/>
        </a:spcAft>
        <a:defRPr sz="3600" b="1" u="sng">
          <a:solidFill>
            <a:srgbClr val="000099"/>
          </a:solidFill>
          <a:latin typeface="Arial" pitchFamily="-65" charset="0"/>
        </a:defRPr>
      </a:lvl7pPr>
      <a:lvl8pPr marL="1368846" algn="ctr" defTabSz="910978" rtl="0" eaLnBrk="1" fontAlgn="base" hangingPunct="1">
        <a:spcBef>
          <a:spcPct val="0"/>
        </a:spcBef>
        <a:spcAft>
          <a:spcPct val="0"/>
        </a:spcAft>
        <a:defRPr sz="3600" b="1" u="sng">
          <a:solidFill>
            <a:srgbClr val="000099"/>
          </a:solidFill>
          <a:latin typeface="Arial" pitchFamily="-65" charset="0"/>
        </a:defRPr>
      </a:lvl8pPr>
      <a:lvl9pPr marL="1825126" algn="ctr" defTabSz="91097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548" indent="-228138" algn="l" defTabSz="91097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5827" indent="-228138" algn="l" defTabSz="91097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112" indent="-228138" algn="l" defTabSz="91097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388" indent="-228138" algn="l" defTabSz="91097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277" rtl="0" eaLnBrk="1" latinLnBrk="0" hangingPunct="1">
        <a:defRPr sz="1800" kern="1200">
          <a:solidFill>
            <a:schemeClr val="tx1"/>
          </a:solidFill>
          <a:latin typeface="+mn-lt"/>
          <a:ea typeface="+mn-ea"/>
          <a:cs typeface="+mn-cs"/>
        </a:defRPr>
      </a:lvl1pPr>
      <a:lvl2pPr marL="456277" algn="l" defTabSz="456277" rtl="0" eaLnBrk="1" latinLnBrk="0" hangingPunct="1">
        <a:defRPr sz="1800" kern="1200">
          <a:solidFill>
            <a:schemeClr val="tx1"/>
          </a:solidFill>
          <a:latin typeface="+mn-lt"/>
          <a:ea typeface="+mn-ea"/>
          <a:cs typeface="+mn-cs"/>
        </a:defRPr>
      </a:lvl2pPr>
      <a:lvl3pPr marL="912560" algn="l" defTabSz="456277" rtl="0" eaLnBrk="1" latinLnBrk="0" hangingPunct="1">
        <a:defRPr sz="1800" kern="1200">
          <a:solidFill>
            <a:schemeClr val="tx1"/>
          </a:solidFill>
          <a:latin typeface="+mn-lt"/>
          <a:ea typeface="+mn-ea"/>
          <a:cs typeface="+mn-cs"/>
        </a:defRPr>
      </a:lvl3pPr>
      <a:lvl4pPr marL="1368846" algn="l" defTabSz="456277" rtl="0" eaLnBrk="1" latinLnBrk="0" hangingPunct="1">
        <a:defRPr sz="1800" kern="1200">
          <a:solidFill>
            <a:schemeClr val="tx1"/>
          </a:solidFill>
          <a:latin typeface="+mn-lt"/>
          <a:ea typeface="+mn-ea"/>
          <a:cs typeface="+mn-cs"/>
        </a:defRPr>
      </a:lvl4pPr>
      <a:lvl5pPr marL="1825126" algn="l" defTabSz="456277" rtl="0" eaLnBrk="1" latinLnBrk="0" hangingPunct="1">
        <a:defRPr sz="1800" kern="1200">
          <a:solidFill>
            <a:schemeClr val="tx1"/>
          </a:solidFill>
          <a:latin typeface="+mn-lt"/>
          <a:ea typeface="+mn-ea"/>
          <a:cs typeface="+mn-cs"/>
        </a:defRPr>
      </a:lvl5pPr>
      <a:lvl6pPr marL="2281405" algn="l" defTabSz="456277" rtl="0" eaLnBrk="1" latinLnBrk="0" hangingPunct="1">
        <a:defRPr sz="1800" kern="1200">
          <a:solidFill>
            <a:schemeClr val="tx1"/>
          </a:solidFill>
          <a:latin typeface="+mn-lt"/>
          <a:ea typeface="+mn-ea"/>
          <a:cs typeface="+mn-cs"/>
        </a:defRPr>
      </a:lvl6pPr>
      <a:lvl7pPr marL="2737690" algn="l" defTabSz="456277" rtl="0" eaLnBrk="1" latinLnBrk="0" hangingPunct="1">
        <a:defRPr sz="1800" kern="1200">
          <a:solidFill>
            <a:schemeClr val="tx1"/>
          </a:solidFill>
          <a:latin typeface="+mn-lt"/>
          <a:ea typeface="+mn-ea"/>
          <a:cs typeface="+mn-cs"/>
        </a:defRPr>
      </a:lvl7pPr>
      <a:lvl8pPr marL="3193964" algn="l" defTabSz="456277" rtl="0" eaLnBrk="1" latinLnBrk="0" hangingPunct="1">
        <a:defRPr sz="1800" kern="1200">
          <a:solidFill>
            <a:schemeClr val="tx1"/>
          </a:solidFill>
          <a:latin typeface="+mn-lt"/>
          <a:ea typeface="+mn-ea"/>
          <a:cs typeface="+mn-cs"/>
        </a:defRPr>
      </a:lvl8pPr>
      <a:lvl9pPr marL="3650251" algn="l" defTabSz="456277"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8774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F914F55-8218-F240-90E0-CFD69552F8F4}"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74" r:id="rId1"/>
    <p:sldLayoutId id="2147548675" r:id="rId2"/>
    <p:sldLayoutId id="2147548676" r:id="rId3"/>
    <p:sldLayoutId id="2147548677" r:id="rId4"/>
    <p:sldLayoutId id="2147548678" r:id="rId5"/>
    <p:sldLayoutId id="2147548679" r:id="rId6"/>
    <p:sldLayoutId id="2147548680" r:id="rId7"/>
    <p:sldLayoutId id="2147548681" r:id="rId8"/>
    <p:sldLayoutId id="2147548682" r:id="rId9"/>
    <p:sldLayoutId id="2147548683" r:id="rId10"/>
    <p:sldLayoutId id="2147548684" r:id="rId11"/>
    <p:sldLayoutId id="2147548685" r:id="rId12"/>
    <p:sldLayoutId id="2147548686"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0105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6BDC7E2D-1DF7-A545-8367-CC815B467125}"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87" r:id="rId1"/>
    <p:sldLayoutId id="2147548688" r:id="rId2"/>
    <p:sldLayoutId id="2147548689" r:id="rId3"/>
    <p:sldLayoutId id="2147548690" r:id="rId4"/>
    <p:sldLayoutId id="2147548691" r:id="rId5"/>
    <p:sldLayoutId id="2147548692" r:id="rId6"/>
    <p:sldLayoutId id="2147548693" r:id="rId7"/>
    <p:sldLayoutId id="2147548694" r:id="rId8"/>
    <p:sldLayoutId id="2147548695" r:id="rId9"/>
    <p:sldLayoutId id="2147548696" r:id="rId10"/>
    <p:sldLayoutId id="2147548697" r:id="rId11"/>
    <p:sldLayoutId id="2147548698" r:id="rId12"/>
    <p:sldLayoutId id="2147548699"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020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507DF7E6-9885-574E-932D-7A04237BF3B9}"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700" r:id="rId1"/>
    <p:sldLayoutId id="2147548701" r:id="rId2"/>
    <p:sldLayoutId id="2147548702" r:id="rId3"/>
    <p:sldLayoutId id="2147548703" r:id="rId4"/>
    <p:sldLayoutId id="2147548704" r:id="rId5"/>
    <p:sldLayoutId id="2147548705" r:id="rId6"/>
    <p:sldLayoutId id="2147548706" r:id="rId7"/>
    <p:sldLayoutId id="2147548707" r:id="rId8"/>
    <p:sldLayoutId id="2147548708" r:id="rId9"/>
    <p:sldLayoutId id="2147548709" r:id="rId10"/>
    <p:sldLayoutId id="2147548710" r:id="rId11"/>
    <p:sldLayoutId id="2147548711" r:id="rId12"/>
    <p:sldLayoutId id="2147548712"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2665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33B0A56D-32BF-5046-BF70-7FCDFDF86AB5}"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719" r:id="rId1"/>
    <p:sldLayoutId id="2147548720" r:id="rId2"/>
    <p:sldLayoutId id="2147548721" r:id="rId3"/>
    <p:sldLayoutId id="2147548722" r:id="rId4"/>
    <p:sldLayoutId id="2147548723" r:id="rId5"/>
    <p:sldLayoutId id="2147548724" r:id="rId6"/>
    <p:sldLayoutId id="2147548725" r:id="rId7"/>
    <p:sldLayoutId id="2147548726" r:id="rId8"/>
    <p:sldLayoutId id="2147548727" r:id="rId9"/>
    <p:sldLayoutId id="2147548728" r:id="rId10"/>
    <p:sldLayoutId id="2147548729" r:id="rId11"/>
    <p:sldLayoutId id="2147548730" r:id="rId12"/>
    <p:sldLayoutId id="2147548731"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276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466FABD5-8322-6344-91C2-7E2F608C669F}"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732" r:id="rId1"/>
    <p:sldLayoutId id="2147548733" r:id="rId2"/>
    <p:sldLayoutId id="2147548734" r:id="rId3"/>
    <p:sldLayoutId id="2147548735" r:id="rId4"/>
    <p:sldLayoutId id="2147548736" r:id="rId5"/>
    <p:sldLayoutId id="2147548737" r:id="rId6"/>
    <p:sldLayoutId id="2147548738" r:id="rId7"/>
    <p:sldLayoutId id="2147548739" r:id="rId8"/>
    <p:sldLayoutId id="2147548740" r:id="rId9"/>
    <p:sldLayoutId id="2147548741" r:id="rId10"/>
    <p:sldLayoutId id="2147548742" r:id="rId11"/>
    <p:sldLayoutId id="2147548743" r:id="rId12"/>
    <p:sldLayoutId id="2147548744"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28707"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413814D-CCAC-DE4A-8D81-0AF9D0054B8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745" r:id="rId1"/>
    <p:sldLayoutId id="2147548746" r:id="rId2"/>
    <p:sldLayoutId id="2147548747" r:id="rId3"/>
    <p:sldLayoutId id="2147548748" r:id="rId4"/>
    <p:sldLayoutId id="2147548749" r:id="rId5"/>
    <p:sldLayoutId id="2147548750" r:id="rId6"/>
    <p:sldLayoutId id="2147548751" r:id="rId7"/>
    <p:sldLayoutId id="2147548752" r:id="rId8"/>
    <p:sldLayoutId id="2147548753" r:id="rId9"/>
    <p:sldLayoutId id="2147548754" r:id="rId10"/>
    <p:sldLayoutId id="2147548755" r:id="rId11"/>
    <p:sldLayoutId id="2147548756" r:id="rId12"/>
    <p:sldLayoutId id="2147548757"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9730"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ctr" anchorCtr="0" compatLnSpc="1">
            <a:prstTxWarp prst="textNoShape">
              <a:avLst/>
            </a:prstTxWarp>
          </a:bodyPr>
          <a:lstStyle/>
          <a:p>
            <a:pPr lvl="0"/>
            <a:r>
              <a:rPr lang="en-US" altLang="en-US"/>
              <a:t>Click to edit Master title style</a:t>
            </a:r>
          </a:p>
        </p:txBody>
      </p:sp>
      <p:sp>
        <p:nvSpPr>
          <p:cNvPr id="329731"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320" tIns="45663" rIns="91320" bIns="45663" numCol="1" anchor="ctr" anchorCtr="0" compatLnSpc="1">
            <a:prstTxWarp prst="textNoShape">
              <a:avLst/>
            </a:prstTxWarp>
          </a:bodyPr>
          <a:lstStyle>
            <a:lvl1pPr>
              <a:defRPr>
                <a:solidFill>
                  <a:srgbClr val="898989"/>
                </a:solidFill>
              </a:defRPr>
            </a:lvl1pPr>
          </a:lstStyle>
          <a:p>
            <a:fld id="{0F151CD8-578F-8D43-A9BC-3A2CE84ABB13}" type="datetime1">
              <a:rPr lang="en-US" altLang="en-US" smtClean="0"/>
              <a:t>2/6/26</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320" tIns="45663" rIns="91320" bIns="45663" rtlCol="0" anchor="ctr"/>
          <a:lstStyle>
            <a:lvl1pPr algn="ctr">
              <a:defRPr sz="1200">
                <a:solidFill>
                  <a:prstClr val="black">
                    <a:tint val="75000"/>
                  </a:prstClr>
                </a:solidFill>
                <a:latin typeface="Arial" charset="0"/>
                <a:ea typeface="ＭＳ Ｐゴシック" charset="-128"/>
                <a:cs typeface="ＭＳ Ｐゴシック" charset="-128"/>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320" tIns="45663" rIns="91320" bIns="45663" numCol="1" anchor="ctr" anchorCtr="0" compatLnSpc="1">
            <a:prstTxWarp prst="textNoShape">
              <a:avLst/>
            </a:prstTxWarp>
          </a:bodyPr>
          <a:lstStyle>
            <a:lvl1pPr algn="r">
              <a:defRPr>
                <a:solidFill>
                  <a:srgbClr val="898989"/>
                </a:solidFill>
              </a:defRPr>
            </a:lvl1pPr>
          </a:lstStyle>
          <a:p>
            <a:fld id="{A48A252C-3ACA-7746-9991-6C1C10CE479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758" r:id="rId1"/>
    <p:sldLayoutId id="2147548759" r:id="rId2"/>
    <p:sldLayoutId id="2147548760" r:id="rId3"/>
    <p:sldLayoutId id="2147548761" r:id="rId4"/>
    <p:sldLayoutId id="2147548762" r:id="rId5"/>
    <p:sldLayoutId id="2147548763" r:id="rId6"/>
    <p:sldLayoutId id="2147548764" r:id="rId7"/>
    <p:sldLayoutId id="2147548765" r:id="rId8"/>
    <p:sldLayoutId id="2147548766" r:id="rId9"/>
    <p:sldLayoutId id="2147548767" r:id="rId10"/>
    <p:sldLayoutId id="2147548768" r:id="rId11"/>
  </p:sldLayoutIdLst>
  <p:hf hdr="0" ftr="0" dt="0"/>
  <p:txStyles>
    <p:titleStyle>
      <a:lvl1pPr algn="ctr" rtl="0" eaLnBrk="0" fontAlgn="base" hangingPunct="0">
        <a:spcBef>
          <a:spcPct val="0"/>
        </a:spcBef>
        <a:spcAft>
          <a:spcPct val="0"/>
        </a:spcAft>
        <a:defRPr sz="4400" kern="1200">
          <a:solidFill>
            <a:schemeClr val="tx1"/>
          </a:solidFill>
          <a:latin typeface="Arial"/>
          <a:ea typeface="ＭＳ Ｐゴシック" pitchFamily="-110" charset="-128"/>
          <a:cs typeface="ＭＳ Ｐゴシック" charset="-128"/>
        </a:defRPr>
      </a:lvl1pPr>
      <a:lvl2pPr algn="ctr" rtl="0" eaLnBrk="0" fontAlgn="base" hangingPunct="0">
        <a:spcBef>
          <a:spcPct val="0"/>
        </a:spcBef>
        <a:spcAft>
          <a:spcPct val="0"/>
        </a:spcAft>
        <a:defRPr sz="4400">
          <a:solidFill>
            <a:schemeClr val="tx1"/>
          </a:solidFill>
          <a:latin typeface="Arial" pitchFamily="-110" charset="0"/>
          <a:ea typeface="ＭＳ Ｐゴシック" pitchFamily="-110" charset="-128"/>
          <a:cs typeface="ＭＳ Ｐゴシック" charset="-128"/>
        </a:defRPr>
      </a:lvl2pPr>
      <a:lvl3pPr algn="ctr" rtl="0" eaLnBrk="0" fontAlgn="base" hangingPunct="0">
        <a:spcBef>
          <a:spcPct val="0"/>
        </a:spcBef>
        <a:spcAft>
          <a:spcPct val="0"/>
        </a:spcAft>
        <a:defRPr sz="4400">
          <a:solidFill>
            <a:schemeClr val="tx1"/>
          </a:solidFill>
          <a:latin typeface="Arial" pitchFamily="-110" charset="0"/>
          <a:ea typeface="ＭＳ Ｐゴシック" pitchFamily="-110" charset="-128"/>
          <a:cs typeface="ＭＳ Ｐゴシック" charset="-128"/>
        </a:defRPr>
      </a:lvl3pPr>
      <a:lvl4pPr algn="ctr" rtl="0" eaLnBrk="0" fontAlgn="base" hangingPunct="0">
        <a:spcBef>
          <a:spcPct val="0"/>
        </a:spcBef>
        <a:spcAft>
          <a:spcPct val="0"/>
        </a:spcAft>
        <a:defRPr sz="4400">
          <a:solidFill>
            <a:schemeClr val="tx1"/>
          </a:solidFill>
          <a:latin typeface="Arial" pitchFamily="-110" charset="0"/>
          <a:ea typeface="ＭＳ Ｐゴシック" pitchFamily="-110" charset="-128"/>
          <a:cs typeface="ＭＳ Ｐゴシック" charset="-128"/>
        </a:defRPr>
      </a:lvl4pPr>
      <a:lvl5pPr algn="ctr" rtl="0" eaLnBrk="0" fontAlgn="base" hangingPunct="0">
        <a:spcBef>
          <a:spcPct val="0"/>
        </a:spcBef>
        <a:spcAft>
          <a:spcPct val="0"/>
        </a:spcAft>
        <a:defRPr sz="4400">
          <a:solidFill>
            <a:schemeClr val="tx1"/>
          </a:solidFill>
          <a:latin typeface="Arial" pitchFamily="-110" charset="0"/>
          <a:ea typeface="ＭＳ Ｐゴシック" pitchFamily="-110" charset="-128"/>
          <a:cs typeface="ＭＳ Ｐゴシック" charset="-128"/>
        </a:defRPr>
      </a:lvl5pPr>
      <a:lvl6pPr marL="456631" algn="ctr" rtl="0" fontAlgn="base">
        <a:spcBef>
          <a:spcPct val="0"/>
        </a:spcBef>
        <a:spcAft>
          <a:spcPct val="0"/>
        </a:spcAft>
        <a:defRPr sz="4400">
          <a:solidFill>
            <a:schemeClr val="tx1"/>
          </a:solidFill>
          <a:latin typeface="Arial" pitchFamily="-110" charset="0"/>
          <a:ea typeface="ＭＳ Ｐゴシック" pitchFamily="-110" charset="-128"/>
        </a:defRPr>
      </a:lvl6pPr>
      <a:lvl7pPr marL="913264" algn="ctr" rtl="0" fontAlgn="base">
        <a:spcBef>
          <a:spcPct val="0"/>
        </a:spcBef>
        <a:spcAft>
          <a:spcPct val="0"/>
        </a:spcAft>
        <a:defRPr sz="4400">
          <a:solidFill>
            <a:schemeClr val="tx1"/>
          </a:solidFill>
          <a:latin typeface="Arial" pitchFamily="-110" charset="0"/>
          <a:ea typeface="ＭＳ Ｐゴシック" pitchFamily="-110" charset="-128"/>
        </a:defRPr>
      </a:lvl7pPr>
      <a:lvl8pPr marL="1369896" algn="ctr" rtl="0" fontAlgn="base">
        <a:spcBef>
          <a:spcPct val="0"/>
        </a:spcBef>
        <a:spcAft>
          <a:spcPct val="0"/>
        </a:spcAft>
        <a:defRPr sz="4400">
          <a:solidFill>
            <a:schemeClr val="tx1"/>
          </a:solidFill>
          <a:latin typeface="Arial" pitchFamily="-110" charset="0"/>
          <a:ea typeface="ＭＳ Ｐゴシック" pitchFamily="-110" charset="-128"/>
        </a:defRPr>
      </a:lvl8pPr>
      <a:lvl9pPr marL="1826526" algn="ctr" rtl="0" fontAlgn="base">
        <a:spcBef>
          <a:spcPct val="0"/>
        </a:spcBef>
        <a:spcAft>
          <a:spcPct val="0"/>
        </a:spcAft>
        <a:defRPr sz="4400">
          <a:solidFill>
            <a:schemeClr val="tx1"/>
          </a:solidFill>
          <a:latin typeface="Arial" pitchFamily="-110" charset="0"/>
          <a:ea typeface="ＭＳ Ｐゴシック" pitchFamily="-110" charset="-128"/>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Arial"/>
          <a:ea typeface="ＭＳ Ｐゴシック" pitchFamily="-110" charset="-128"/>
          <a:cs typeface="ＭＳ Ｐゴシック" charset="-128"/>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Arial"/>
          <a:ea typeface="ＭＳ Ｐゴシック" charset="0"/>
          <a:cs typeface="Arial"/>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1597025" indent="-227013" algn="l"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2054225" indent="-227013" algn="l"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5pPr>
      <a:lvl6pPr marL="2511474" indent="-228316" algn="l" defTabSz="91326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8106" indent="-228316" algn="l" defTabSz="91326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4738" indent="-228316" algn="l" defTabSz="91326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1368" indent="-228316" algn="l" defTabSz="91326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264" rtl="0" eaLnBrk="1" latinLnBrk="0" hangingPunct="1">
        <a:defRPr sz="1800" kern="1200">
          <a:solidFill>
            <a:schemeClr val="tx1"/>
          </a:solidFill>
          <a:latin typeface="+mn-lt"/>
          <a:ea typeface="+mn-ea"/>
          <a:cs typeface="+mn-cs"/>
        </a:defRPr>
      </a:lvl1pPr>
      <a:lvl2pPr marL="456631" algn="l" defTabSz="913264" rtl="0" eaLnBrk="1" latinLnBrk="0" hangingPunct="1">
        <a:defRPr sz="1800" kern="1200">
          <a:solidFill>
            <a:schemeClr val="tx1"/>
          </a:solidFill>
          <a:latin typeface="+mn-lt"/>
          <a:ea typeface="+mn-ea"/>
          <a:cs typeface="+mn-cs"/>
        </a:defRPr>
      </a:lvl2pPr>
      <a:lvl3pPr marL="913264" algn="l" defTabSz="913264" rtl="0" eaLnBrk="1" latinLnBrk="0" hangingPunct="1">
        <a:defRPr sz="1800" kern="1200">
          <a:solidFill>
            <a:schemeClr val="tx1"/>
          </a:solidFill>
          <a:latin typeface="+mn-lt"/>
          <a:ea typeface="+mn-ea"/>
          <a:cs typeface="+mn-cs"/>
        </a:defRPr>
      </a:lvl3pPr>
      <a:lvl4pPr marL="1369896" algn="l" defTabSz="913264" rtl="0" eaLnBrk="1" latinLnBrk="0" hangingPunct="1">
        <a:defRPr sz="1800" kern="1200">
          <a:solidFill>
            <a:schemeClr val="tx1"/>
          </a:solidFill>
          <a:latin typeface="+mn-lt"/>
          <a:ea typeface="+mn-ea"/>
          <a:cs typeface="+mn-cs"/>
        </a:defRPr>
      </a:lvl4pPr>
      <a:lvl5pPr marL="1826526" algn="l" defTabSz="913264" rtl="0" eaLnBrk="1" latinLnBrk="0" hangingPunct="1">
        <a:defRPr sz="1800" kern="1200">
          <a:solidFill>
            <a:schemeClr val="tx1"/>
          </a:solidFill>
          <a:latin typeface="+mn-lt"/>
          <a:ea typeface="+mn-ea"/>
          <a:cs typeface="+mn-cs"/>
        </a:defRPr>
      </a:lvl5pPr>
      <a:lvl6pPr marL="2283159" algn="l" defTabSz="913264" rtl="0" eaLnBrk="1" latinLnBrk="0" hangingPunct="1">
        <a:defRPr sz="1800" kern="1200">
          <a:solidFill>
            <a:schemeClr val="tx1"/>
          </a:solidFill>
          <a:latin typeface="+mn-lt"/>
          <a:ea typeface="+mn-ea"/>
          <a:cs typeface="+mn-cs"/>
        </a:defRPr>
      </a:lvl6pPr>
      <a:lvl7pPr marL="2739790" algn="l" defTabSz="913264" rtl="0" eaLnBrk="1" latinLnBrk="0" hangingPunct="1">
        <a:defRPr sz="1800" kern="1200">
          <a:solidFill>
            <a:schemeClr val="tx1"/>
          </a:solidFill>
          <a:latin typeface="+mn-lt"/>
          <a:ea typeface="+mn-ea"/>
          <a:cs typeface="+mn-cs"/>
        </a:defRPr>
      </a:lvl7pPr>
      <a:lvl8pPr marL="3196416" algn="l" defTabSz="913264" rtl="0" eaLnBrk="1" latinLnBrk="0" hangingPunct="1">
        <a:defRPr sz="1800" kern="1200">
          <a:solidFill>
            <a:schemeClr val="tx1"/>
          </a:solidFill>
          <a:latin typeface="+mn-lt"/>
          <a:ea typeface="+mn-ea"/>
          <a:cs typeface="+mn-cs"/>
        </a:defRPr>
      </a:lvl8pPr>
      <a:lvl9pPr marL="3653052" algn="l" defTabSz="913264"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4201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DD5194E-A667-E440-9E91-41C53CC8E4AE}"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769" r:id="rId1"/>
    <p:sldLayoutId id="2147548770" r:id="rId2"/>
    <p:sldLayoutId id="2147548771" r:id="rId3"/>
    <p:sldLayoutId id="2147548772" r:id="rId4"/>
    <p:sldLayoutId id="2147548773" r:id="rId5"/>
    <p:sldLayoutId id="2147548774" r:id="rId6"/>
    <p:sldLayoutId id="2147548775" r:id="rId7"/>
    <p:sldLayoutId id="2147548776" r:id="rId8"/>
    <p:sldLayoutId id="2147548777" r:id="rId9"/>
    <p:sldLayoutId id="2147548778" r:id="rId10"/>
    <p:sldLayoutId id="2147548779" r:id="rId11"/>
    <p:sldLayoutId id="2147548780" r:id="rId12"/>
    <p:sldLayoutId id="2147548781"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4304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778629D-5EF2-744C-8EF9-F6072DB3E6D1}"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782" r:id="rId1"/>
    <p:sldLayoutId id="2147548783" r:id="rId2"/>
    <p:sldLayoutId id="2147548784" r:id="rId3"/>
    <p:sldLayoutId id="2147548785" r:id="rId4"/>
    <p:sldLayoutId id="2147548786" r:id="rId5"/>
    <p:sldLayoutId id="2147548787" r:id="rId6"/>
    <p:sldLayoutId id="2147548788" r:id="rId7"/>
    <p:sldLayoutId id="2147548789" r:id="rId8"/>
    <p:sldLayoutId id="2147548790" r:id="rId9"/>
    <p:sldLayoutId id="2147548791" r:id="rId10"/>
    <p:sldLayoutId id="2147548792" r:id="rId11"/>
    <p:sldLayoutId id="2147548793" r:id="rId12"/>
    <p:sldLayoutId id="2147548794"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5090" name="Rectangle 3"/>
          <p:cNvSpPr>
            <a:spLocks noGrp="1" noChangeArrowheads="1"/>
          </p:cNvSpPr>
          <p:nvPr>
            <p:ph type="body" idx="1"/>
          </p:nvPr>
        </p:nvSpPr>
        <p:spPr bwMode="auto">
          <a:xfrm>
            <a:off x="381000" y="914400"/>
            <a:ext cx="8382000" cy="5257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8" rIns="91311" bIns="4565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7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11" tIns="45658" rIns="91311" bIns="45658" numCol="1" anchor="t" anchorCtr="0" compatLnSpc="1">
            <a:prstTxWarp prst="textNoShape">
              <a:avLst/>
            </a:prstTxWarp>
          </a:bodyPr>
          <a:lstStyle>
            <a:lvl1pPr>
              <a:defRPr sz="1400">
                <a:solidFill>
                  <a:srgbClr val="000000"/>
                </a:solidFill>
                <a:latin typeface="Arial" charset="0"/>
                <a:ea typeface="ＭＳ Ｐゴシック" pitchFamily="-111" charset="-128"/>
                <a:cs typeface="ＭＳ Ｐゴシック" pitchFamily="-111" charset="-128"/>
              </a:defRPr>
            </a:lvl1pPr>
          </a:lstStyle>
          <a:p>
            <a:pPr>
              <a:defRPr/>
            </a:pPr>
            <a:fld id="{0EEEA031-3442-0440-B435-28A398A032AE}" type="datetime1">
              <a:rPr lang="en-US" smtClean="0"/>
              <a:t>2/6/26</a:t>
            </a:fld>
            <a:endParaRPr lang="en-US"/>
          </a:p>
        </p:txBody>
      </p:sp>
      <p:sp>
        <p:nvSpPr>
          <p:cNvPr id="77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11" tIns="45658" rIns="91311" bIns="45658" numCol="1" anchor="t" anchorCtr="0" compatLnSpc="1">
            <a:prstTxWarp prst="textNoShape">
              <a:avLst/>
            </a:prstTxWarp>
          </a:bodyPr>
          <a:lstStyle>
            <a:lvl1pPr algn="ctr">
              <a:defRPr sz="1400">
                <a:solidFill>
                  <a:srgbClr val="000000"/>
                </a:solidFill>
                <a:latin typeface="Arial" charset="0"/>
                <a:ea typeface="ＭＳ Ｐゴシック" pitchFamily="-111" charset="-128"/>
                <a:cs typeface="ＭＳ Ｐゴシック" pitchFamily="-111" charset="-128"/>
              </a:defRPr>
            </a:lvl1pPr>
          </a:lstStyle>
          <a:p>
            <a:pPr>
              <a:defRPr/>
            </a:pPr>
            <a:endParaRPr lang="en-US"/>
          </a:p>
        </p:txBody>
      </p:sp>
      <p:sp>
        <p:nvSpPr>
          <p:cNvPr id="77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11" tIns="45658" rIns="91311" bIns="45658" numCol="1" anchor="t" anchorCtr="0" compatLnSpc="1">
            <a:prstTxWarp prst="textNoShape">
              <a:avLst/>
            </a:prstTxWarp>
          </a:bodyPr>
          <a:lstStyle>
            <a:lvl1pPr algn="r">
              <a:defRPr sz="1400">
                <a:solidFill>
                  <a:srgbClr val="000000"/>
                </a:solidFill>
              </a:defRPr>
            </a:lvl1pPr>
          </a:lstStyle>
          <a:p>
            <a:fld id="{514F9691-8B78-3344-95ED-9FB4B9483DEC}" type="slidenum">
              <a:rPr lang="en-US" altLang="en-US"/>
              <a:pPr/>
              <a:t>‹#›</a:t>
            </a:fld>
            <a:endParaRPr lang="en-US" altLang="en-US"/>
          </a:p>
        </p:txBody>
      </p:sp>
      <p:sp>
        <p:nvSpPr>
          <p:cNvPr id="77831" name="Text Box 7"/>
          <p:cNvSpPr txBox="1">
            <a:spLocks noChangeArrowheads="1"/>
          </p:cNvSpPr>
          <p:nvPr userDrawn="1"/>
        </p:nvSpPr>
        <p:spPr bwMode="auto">
          <a:xfrm>
            <a:off x="8305800" y="6278563"/>
            <a:ext cx="604838" cy="427037"/>
          </a:xfrm>
          <a:prstGeom prst="rect">
            <a:avLst/>
          </a:prstGeom>
          <a:noFill/>
          <a:ln w="9525">
            <a:noFill/>
            <a:miter lim="800000"/>
            <a:headEnd/>
            <a:tailEnd/>
          </a:ln>
          <a:effectLst/>
        </p:spPr>
        <p:txBody>
          <a:bodyPr lIns="91311" tIns="45658" rIns="91311" bIns="45658">
            <a:spAutoFit/>
          </a:bodyP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r" eaLnBrk="1" hangingPunct="1">
              <a:spcBef>
                <a:spcPct val="50000"/>
              </a:spcBef>
            </a:pPr>
            <a:fld id="{BB9D8133-77C4-FD42-B742-2C7D39B4C3DF}" type="slidenum">
              <a:rPr lang="en-US" altLang="en-US" sz="2200">
                <a:solidFill>
                  <a:srgbClr val="5F5F5F"/>
                </a:solidFill>
                <a:latin typeface="High Tower Text" charset="0"/>
              </a:rPr>
              <a:pPr algn="r" eaLnBrk="1" hangingPunct="1">
                <a:spcBef>
                  <a:spcPct val="50000"/>
                </a:spcBef>
              </a:pPr>
              <a:t>‹#›</a:t>
            </a:fld>
            <a:endParaRPr lang="en-US" altLang="en-US" sz="2200">
              <a:solidFill>
                <a:srgbClr val="5F5F5F"/>
              </a:solidFill>
              <a:latin typeface="High Tower Text" charset="0"/>
            </a:endParaRPr>
          </a:p>
        </p:txBody>
      </p:sp>
      <p:sp>
        <p:nvSpPr>
          <p:cNvPr id="345095" name="Rectangle 8"/>
          <p:cNvSpPr>
            <a:spLocks noChangeAspect="1" noChangeArrowheads="1"/>
          </p:cNvSpPr>
          <p:nvPr userDrawn="1"/>
        </p:nvSpPr>
        <p:spPr bwMode="auto">
          <a:xfrm>
            <a:off x="609600" y="228600"/>
            <a:ext cx="495300" cy="457200"/>
          </a:xfrm>
          <a:prstGeom prst="rect">
            <a:avLst/>
          </a:prstGeom>
          <a:solidFill>
            <a:srgbClr val="C0C0C0">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20" tIns="45663" rIns="91320" bIns="4566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a:solidFill>
                <a:srgbClr val="000000"/>
              </a:solidFill>
            </a:endParaRPr>
          </a:p>
        </p:txBody>
      </p:sp>
      <p:sp>
        <p:nvSpPr>
          <p:cNvPr id="345096" name="Rectangle 9"/>
          <p:cNvSpPr>
            <a:spLocks noChangeAspect="1" noChangeArrowheads="1"/>
          </p:cNvSpPr>
          <p:nvPr userDrawn="1"/>
        </p:nvSpPr>
        <p:spPr bwMode="auto">
          <a:xfrm>
            <a:off x="685800" y="533400"/>
            <a:ext cx="628650" cy="381000"/>
          </a:xfrm>
          <a:prstGeom prst="rect">
            <a:avLst/>
          </a:prstGeom>
          <a:solidFill>
            <a:srgbClr val="DDDDDD">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20" tIns="45663" rIns="91320" bIns="4566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a:solidFill>
                <a:srgbClr val="000000"/>
              </a:solidFill>
            </a:endParaRPr>
          </a:p>
        </p:txBody>
      </p:sp>
      <p:sp>
        <p:nvSpPr>
          <p:cNvPr id="345097" name="Rectangle 10"/>
          <p:cNvSpPr>
            <a:spLocks noChangeAspect="1" noChangeArrowheads="1"/>
          </p:cNvSpPr>
          <p:nvPr userDrawn="1"/>
        </p:nvSpPr>
        <p:spPr bwMode="auto">
          <a:xfrm>
            <a:off x="228600" y="457200"/>
            <a:ext cx="571500" cy="361950"/>
          </a:xfrm>
          <a:prstGeom prst="rect">
            <a:avLst/>
          </a:prstGeom>
          <a:solidFill>
            <a:srgbClr val="B2B2B2">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20" tIns="45663" rIns="91320" bIns="4566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a:solidFill>
                <a:srgbClr val="000000"/>
              </a:solidFill>
            </a:endParaRPr>
          </a:p>
        </p:txBody>
      </p:sp>
      <p:sp>
        <p:nvSpPr>
          <p:cNvPr id="77835" name="Text Box 11"/>
          <p:cNvSpPr txBox="1">
            <a:spLocks noChangeArrowheads="1"/>
          </p:cNvSpPr>
          <p:nvPr userDrawn="1"/>
        </p:nvSpPr>
        <p:spPr bwMode="auto">
          <a:xfrm rot="16200000">
            <a:off x="8262144" y="5468144"/>
            <a:ext cx="1214437" cy="244475"/>
          </a:xfrm>
          <a:prstGeom prst="rect">
            <a:avLst/>
          </a:prstGeom>
          <a:noFill/>
          <a:ln w="9525">
            <a:noFill/>
            <a:miter lim="800000"/>
            <a:headEnd/>
            <a:tailEnd/>
          </a:ln>
          <a:effectLst/>
        </p:spPr>
        <p:txBody>
          <a:bodyPr lIns="91311" tIns="45658" rIns="91311" bIns="45658">
            <a:spAutoFit/>
          </a:bodyP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spcBef>
                <a:spcPct val="50000"/>
              </a:spcBef>
            </a:pPr>
            <a:r>
              <a:rPr lang="en-US" altLang="en-US" sz="1000">
                <a:solidFill>
                  <a:srgbClr val="C0C0C0"/>
                </a:solidFill>
                <a:latin typeface="High Tower Text" charset="0"/>
              </a:rPr>
              <a:t>zdz © mmix</a:t>
            </a:r>
            <a:endParaRPr lang="en-US" altLang="en-US" sz="2600">
              <a:solidFill>
                <a:srgbClr val="C0C0C0"/>
              </a:solidFill>
              <a:latin typeface="High Tower Text" charset="0"/>
            </a:endParaRPr>
          </a:p>
        </p:txBody>
      </p:sp>
      <p:sp>
        <p:nvSpPr>
          <p:cNvPr id="345099" name="Rectangle 12"/>
          <p:cNvSpPr>
            <a:spLocks noGrp="1" noChangeArrowheads="1"/>
          </p:cNvSpPr>
          <p:nvPr>
            <p:ph type="title"/>
          </p:nvPr>
        </p:nvSpPr>
        <p:spPr bwMode="auto">
          <a:xfrm>
            <a:off x="400050" y="381000"/>
            <a:ext cx="8362950" cy="4572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8" rIns="91311" bIns="45658"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548993" r:id="rId1"/>
    <p:sldLayoutId id="2147548807" r:id="rId2"/>
    <p:sldLayoutId id="2147548808" r:id="rId3"/>
    <p:sldLayoutId id="2147548809" r:id="rId4"/>
    <p:sldLayoutId id="2147548810" r:id="rId5"/>
    <p:sldLayoutId id="2147548811" r:id="rId6"/>
    <p:sldLayoutId id="2147548812" r:id="rId7"/>
    <p:sldLayoutId id="2147548813" r:id="rId8"/>
    <p:sldLayoutId id="2147548814" r:id="rId9"/>
    <p:sldLayoutId id="2147548815" r:id="rId10"/>
    <p:sldLayoutId id="2147548816" r:id="rId11"/>
  </p:sldLayoutIdLst>
  <p:hf hdr="0" ftr="0" dt="0"/>
  <p:txStyles>
    <p:titleStyle>
      <a:lvl1pPr algn="l" rtl="0" eaLnBrk="0" fontAlgn="base" hangingPunct="0">
        <a:spcBef>
          <a:spcPct val="0"/>
        </a:spcBef>
        <a:spcAft>
          <a:spcPct val="0"/>
        </a:spcAft>
        <a:defRPr>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a:solidFill>
            <a:schemeClr val="tx2"/>
          </a:solidFill>
          <a:latin typeface="Arial" charset="0"/>
          <a:ea typeface="ＭＳ Ｐゴシック" charset="-128"/>
          <a:cs typeface="ＭＳ Ｐゴシック" charset="-128"/>
        </a:defRPr>
      </a:lvl2pPr>
      <a:lvl3pPr algn="l" rtl="0" eaLnBrk="0" fontAlgn="base" hangingPunct="0">
        <a:spcBef>
          <a:spcPct val="0"/>
        </a:spcBef>
        <a:spcAft>
          <a:spcPct val="0"/>
        </a:spcAft>
        <a:defRPr>
          <a:solidFill>
            <a:schemeClr val="tx2"/>
          </a:solidFill>
          <a:latin typeface="Arial" charset="0"/>
          <a:ea typeface="ＭＳ Ｐゴシック" charset="-128"/>
          <a:cs typeface="ＭＳ Ｐゴシック" charset="-128"/>
        </a:defRPr>
      </a:lvl3pPr>
      <a:lvl4pPr algn="l" rtl="0" eaLnBrk="0" fontAlgn="base" hangingPunct="0">
        <a:spcBef>
          <a:spcPct val="0"/>
        </a:spcBef>
        <a:spcAft>
          <a:spcPct val="0"/>
        </a:spcAft>
        <a:defRPr>
          <a:solidFill>
            <a:schemeClr val="tx2"/>
          </a:solidFill>
          <a:latin typeface="Arial" charset="0"/>
          <a:ea typeface="ＭＳ Ｐゴシック" charset="-128"/>
          <a:cs typeface="ＭＳ Ｐゴシック" charset="-128"/>
        </a:defRPr>
      </a:lvl4pPr>
      <a:lvl5pPr algn="l" rtl="0" eaLnBrk="0" fontAlgn="base" hangingPunct="0">
        <a:spcBef>
          <a:spcPct val="0"/>
        </a:spcBef>
        <a:spcAft>
          <a:spcPct val="0"/>
        </a:spcAft>
        <a:defRPr>
          <a:solidFill>
            <a:schemeClr val="tx2"/>
          </a:solidFill>
          <a:latin typeface="Arial" charset="0"/>
          <a:ea typeface="ＭＳ Ｐゴシック" charset="-128"/>
          <a:cs typeface="ＭＳ Ｐゴシック" charset="-128"/>
        </a:defRPr>
      </a:lvl5pPr>
      <a:lvl6pPr marL="456631" algn="l" rtl="0" fontAlgn="base">
        <a:spcBef>
          <a:spcPct val="0"/>
        </a:spcBef>
        <a:spcAft>
          <a:spcPct val="0"/>
        </a:spcAft>
        <a:defRPr sz="2000">
          <a:solidFill>
            <a:schemeClr val="tx2"/>
          </a:solidFill>
          <a:latin typeface="Arial" charset="0"/>
        </a:defRPr>
      </a:lvl6pPr>
      <a:lvl7pPr marL="913264" algn="l" rtl="0" fontAlgn="base">
        <a:spcBef>
          <a:spcPct val="0"/>
        </a:spcBef>
        <a:spcAft>
          <a:spcPct val="0"/>
        </a:spcAft>
        <a:defRPr sz="2000">
          <a:solidFill>
            <a:schemeClr val="tx2"/>
          </a:solidFill>
          <a:latin typeface="Arial" charset="0"/>
        </a:defRPr>
      </a:lvl7pPr>
      <a:lvl8pPr marL="1369896" algn="l" rtl="0" fontAlgn="base">
        <a:spcBef>
          <a:spcPct val="0"/>
        </a:spcBef>
        <a:spcAft>
          <a:spcPct val="0"/>
        </a:spcAft>
        <a:defRPr sz="2000">
          <a:solidFill>
            <a:schemeClr val="tx2"/>
          </a:solidFill>
          <a:latin typeface="Arial" charset="0"/>
        </a:defRPr>
      </a:lvl8pPr>
      <a:lvl9pPr marL="1826526" algn="l" rtl="0" fontAlgn="base">
        <a:spcBef>
          <a:spcPct val="0"/>
        </a:spcBef>
        <a:spcAft>
          <a:spcPct val="0"/>
        </a:spcAft>
        <a:defRPr sz="2000">
          <a:solidFill>
            <a:schemeClr val="tx2"/>
          </a:solidFill>
          <a:latin typeface="Arial" charset="0"/>
        </a:defRPr>
      </a:lvl9pPr>
    </p:titleStyle>
    <p:bodyStyle>
      <a:lvl1pPr marL="341313" indent="-341313" algn="l" rtl="0" eaLnBrk="0" fontAlgn="base" hangingPunct="0">
        <a:spcBef>
          <a:spcPct val="20000"/>
        </a:spcBef>
        <a:spcAft>
          <a:spcPts val="600"/>
        </a:spcAft>
        <a:buSzPct val="125000"/>
        <a:buFont typeface="Times New Roman" charset="0"/>
        <a:buChar char="▪"/>
        <a:defRPr sz="1600">
          <a:solidFill>
            <a:schemeClr val="tx1"/>
          </a:solidFill>
          <a:latin typeface="+mn-lt"/>
          <a:ea typeface="ＭＳ Ｐゴシック" charset="-128"/>
          <a:cs typeface="ＭＳ Ｐゴシック" charset="-128"/>
        </a:defRPr>
      </a:lvl1pPr>
      <a:lvl2pPr marL="741363" indent="-284163" algn="l" rtl="0" eaLnBrk="0" fontAlgn="base" hangingPunct="0">
        <a:spcBef>
          <a:spcPct val="20000"/>
        </a:spcBef>
        <a:spcAft>
          <a:spcPts val="600"/>
        </a:spcAft>
        <a:buSzPct val="125000"/>
        <a:buFont typeface="Times New Roman" charset="0"/>
        <a:buChar char="▫"/>
        <a:defRPr sz="1400">
          <a:solidFill>
            <a:schemeClr val="tx1"/>
          </a:solidFill>
          <a:latin typeface="+mn-lt"/>
          <a:ea typeface="ＭＳ Ｐゴシック" charset="-128"/>
        </a:defRPr>
      </a:lvl2pPr>
      <a:lvl3pPr marL="1141413" indent="-227013" algn="l" rtl="0" eaLnBrk="0" fontAlgn="base" hangingPunct="0">
        <a:spcBef>
          <a:spcPct val="20000"/>
        </a:spcBef>
        <a:spcAft>
          <a:spcPts val="600"/>
        </a:spcAft>
        <a:buChar char="•"/>
        <a:defRPr sz="1200">
          <a:solidFill>
            <a:schemeClr val="tx1"/>
          </a:solidFill>
          <a:latin typeface="+mn-lt"/>
          <a:ea typeface="ＭＳ Ｐゴシック" charset="-128"/>
        </a:defRPr>
      </a:lvl3pPr>
      <a:lvl4pPr marL="1597025" indent="-227013" algn="l" rtl="0" eaLnBrk="0" fontAlgn="base" hangingPunct="0">
        <a:spcBef>
          <a:spcPct val="20000"/>
        </a:spcBef>
        <a:spcAft>
          <a:spcPts val="600"/>
        </a:spcAft>
        <a:buChar char="–"/>
        <a:defRPr sz="1000">
          <a:solidFill>
            <a:schemeClr val="tx1"/>
          </a:solidFill>
          <a:latin typeface="+mn-lt"/>
          <a:ea typeface="ＭＳ Ｐゴシック" charset="-128"/>
        </a:defRPr>
      </a:lvl4pPr>
      <a:lvl5pPr marL="2054225" indent="-227013" algn="l" rtl="0" eaLnBrk="0" fontAlgn="base" hangingPunct="0">
        <a:spcBef>
          <a:spcPct val="20000"/>
        </a:spcBef>
        <a:spcAft>
          <a:spcPts val="600"/>
        </a:spcAft>
        <a:buChar char="»"/>
        <a:defRPr sz="800">
          <a:solidFill>
            <a:schemeClr val="tx1"/>
          </a:solidFill>
          <a:latin typeface="+mn-lt"/>
          <a:ea typeface="ＭＳ Ｐゴシック" charset="-128"/>
        </a:defRPr>
      </a:lvl5pPr>
      <a:lvl6pPr marL="2511474" indent="-228316" algn="l" rtl="0" fontAlgn="base">
        <a:spcBef>
          <a:spcPct val="20000"/>
        </a:spcBef>
        <a:spcAft>
          <a:spcPct val="0"/>
        </a:spcAft>
        <a:buChar char="»"/>
        <a:defRPr sz="800">
          <a:solidFill>
            <a:schemeClr val="tx1"/>
          </a:solidFill>
          <a:latin typeface="+mn-lt"/>
          <a:ea typeface="ＭＳ Ｐゴシック" charset="-128"/>
        </a:defRPr>
      </a:lvl6pPr>
      <a:lvl7pPr marL="2968106" indent="-228316" algn="l" rtl="0" fontAlgn="base">
        <a:spcBef>
          <a:spcPct val="20000"/>
        </a:spcBef>
        <a:spcAft>
          <a:spcPct val="0"/>
        </a:spcAft>
        <a:buChar char="»"/>
        <a:defRPr sz="800">
          <a:solidFill>
            <a:schemeClr val="tx1"/>
          </a:solidFill>
          <a:latin typeface="+mn-lt"/>
          <a:ea typeface="ＭＳ Ｐゴシック" charset="-128"/>
        </a:defRPr>
      </a:lvl7pPr>
      <a:lvl8pPr marL="3424738" indent="-228316" algn="l" rtl="0" fontAlgn="base">
        <a:spcBef>
          <a:spcPct val="20000"/>
        </a:spcBef>
        <a:spcAft>
          <a:spcPct val="0"/>
        </a:spcAft>
        <a:buChar char="»"/>
        <a:defRPr sz="800">
          <a:solidFill>
            <a:schemeClr val="tx1"/>
          </a:solidFill>
          <a:latin typeface="+mn-lt"/>
          <a:ea typeface="ＭＳ Ｐゴシック" charset="-128"/>
        </a:defRPr>
      </a:lvl8pPr>
      <a:lvl9pPr marL="3881368" indent="-228316" algn="l" rtl="0" fontAlgn="base">
        <a:spcBef>
          <a:spcPct val="20000"/>
        </a:spcBef>
        <a:spcAft>
          <a:spcPct val="0"/>
        </a:spcAft>
        <a:buChar char="»"/>
        <a:defRPr sz="800">
          <a:solidFill>
            <a:schemeClr val="tx1"/>
          </a:solidFill>
          <a:latin typeface="+mn-lt"/>
          <a:ea typeface="ＭＳ Ｐゴシック"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593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t>Click to edit Master title style</a:t>
            </a:r>
          </a:p>
        </p:txBody>
      </p:sp>
      <p:sp>
        <p:nvSpPr>
          <p:cNvPr id="29593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t>Click to edit Master text styles</a:t>
            </a:r>
          </a:p>
          <a:p>
            <a:pPr lvl="1"/>
            <a:r>
              <a:rPr lang="en-US"/>
              <a:t>Se2_default_3_cbb752_11apr10con2_default_3_cbb752_11apr10d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2066" tIns="46033" rIns="92066" bIns="46033"/>
          <a:lstStyle/>
          <a:p>
            <a:pPr defTabSz="912813" eaLnBrk="0" hangingPunct="0">
              <a:defRPr/>
            </a:pPr>
            <a:fld id="{166A03A3-E793-FF40-83B3-AB7651F4D04E}" type="slidenum">
              <a:rPr lang="en-US" sz="1600" i="1">
                <a:solidFill>
                  <a:srgbClr val="000000"/>
                </a:solidFill>
                <a:effectLst>
                  <a:outerShdw blurRad="38100" dist="38100" dir="2700000" algn="tl">
                    <a:srgbClr val="DDDDDD"/>
                  </a:outerShdw>
                </a:effectLst>
                <a:latin typeface="Courier New" charset="0"/>
                <a:cs typeface="ＭＳ Ｐゴシック" charset="-128"/>
              </a:rPr>
              <a:pPr defTabSz="912813" eaLnBrk="0" hangingPunct="0">
                <a:defRPr/>
              </a:pPr>
              <a:t>‹#›</a:t>
            </a:fld>
            <a:r>
              <a:rPr lang="en-US" sz="1800" dirty="0">
                <a:solidFill>
                  <a:srgbClr val="808080"/>
                </a:solidFill>
                <a:cs typeface="ＭＳ Ｐゴシック" charset="-128"/>
              </a:rPr>
              <a:t> - </a:t>
            </a:r>
            <a:r>
              <a:rPr lang="en-US" sz="1000" dirty="0" err="1">
                <a:solidFill>
                  <a:srgbClr val="969696"/>
                </a:solidFill>
                <a:cs typeface="ＭＳ Ｐゴシック" charset="-128"/>
              </a:rPr>
              <a:t>Lectures.GersteinLab.org</a:t>
            </a:r>
            <a:endParaRPr lang="en-US" sz="300" b="0" dirty="0">
              <a:solidFill>
                <a:srgbClr val="000000"/>
              </a:solidFill>
              <a:cs typeface="ＭＳ Ｐゴシック" charset="-128"/>
            </a:endParaRPr>
          </a:p>
        </p:txBody>
      </p:sp>
    </p:spTree>
  </p:cSld>
  <p:clrMap bg1="lt1" tx1="dk1" bg2="lt2" tx2="dk2" accent1="accent1" accent2="accent2" accent3="accent3" accent4="accent4" accent5="accent5" accent6="accent6" hlink="hlink" folHlink="folHlink"/>
  <p:sldLayoutIdLst>
    <p:sldLayoutId id="2147549017" r:id="rId1"/>
    <p:sldLayoutId id="2147549018" r:id="rId2"/>
    <p:sldLayoutId id="2147549019" r:id="rId3"/>
    <p:sldLayoutId id="2147549020" r:id="rId4"/>
    <p:sldLayoutId id="2147549021" r:id="rId5"/>
    <p:sldLayoutId id="2147549022" r:id="rId6"/>
    <p:sldLayoutId id="2147549023" r:id="rId7"/>
    <p:sldLayoutId id="2147549024" r:id="rId8"/>
    <p:sldLayoutId id="2147549025" r:id="rId9"/>
    <p:sldLayoutId id="2147549026" r:id="rId10"/>
    <p:sldLayoutId id="2147549027" r:id="rId11"/>
    <p:sldLayoutId id="2147549028" r:id="rId12"/>
    <p:sldLayoutId id="2147549029" r:id="rId13"/>
  </p:sldLayoutIdLst>
  <p:transition/>
  <p:hf hdr="0" ftr="0" dt="0"/>
  <p:txStyles>
    <p:titleStyle>
      <a:lvl1pPr algn="ctr" defTabSz="912813"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7200" algn="ctr" defTabSz="912813" rtl="0" eaLnBrk="1" fontAlgn="base" hangingPunct="1">
        <a:spcBef>
          <a:spcPct val="0"/>
        </a:spcBef>
        <a:spcAft>
          <a:spcPct val="0"/>
        </a:spcAft>
        <a:defRPr sz="3600" b="1" u="sng">
          <a:solidFill>
            <a:srgbClr val="000099"/>
          </a:solidFill>
          <a:latin typeface="Arial" pitchFamily="-65" charset="0"/>
        </a:defRPr>
      </a:lvl6pPr>
      <a:lvl7pPr marL="914400" algn="ctr" defTabSz="912813" rtl="0" eaLnBrk="1" fontAlgn="base" hangingPunct="1">
        <a:spcBef>
          <a:spcPct val="0"/>
        </a:spcBef>
        <a:spcAft>
          <a:spcPct val="0"/>
        </a:spcAft>
        <a:defRPr sz="3600" b="1" u="sng">
          <a:solidFill>
            <a:srgbClr val="000099"/>
          </a:solidFill>
          <a:latin typeface="Arial" pitchFamily="-65" charset="0"/>
        </a:defRPr>
      </a:lvl7pPr>
      <a:lvl8pPr marL="1371600" algn="ctr" defTabSz="912813" rtl="0" eaLnBrk="1" fontAlgn="base" hangingPunct="1">
        <a:spcBef>
          <a:spcPct val="0"/>
        </a:spcBef>
        <a:spcAft>
          <a:spcPct val="0"/>
        </a:spcAft>
        <a:defRPr sz="3600" b="1" u="sng">
          <a:solidFill>
            <a:srgbClr val="000099"/>
          </a:solidFill>
          <a:latin typeface="Arial" pitchFamily="-65" charset="0"/>
        </a:defRPr>
      </a:lvl8pPr>
      <a:lvl9pPr marL="1828800" algn="ctr" defTabSz="912813" rtl="0" eaLnBrk="1" fontAlgn="base" hangingPunct="1">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46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66" tIns="46032" rIns="92066" bIns="46032" numCol="1" anchor="ctr" anchorCtr="0" compatLnSpc="1">
            <a:prstTxWarp prst="textNoShape">
              <a:avLst/>
            </a:prstTxWarp>
          </a:bodyPr>
          <a:lstStyle/>
          <a:p>
            <a:pPr lvl="0"/>
            <a:r>
              <a:rPr lang="en-US"/>
              <a:t>Click to edit Master title style</a:t>
            </a:r>
          </a:p>
        </p:txBody>
      </p:sp>
      <p:sp>
        <p:nvSpPr>
          <p:cNvPr id="2560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66" tIns="46032" rIns="92066" bIns="4603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2066" tIns="46032" rIns="92066" bIns="46032"/>
          <a:lstStyle/>
          <a:p>
            <a:pPr defTabSz="912804" eaLnBrk="0" hangingPunct="0">
              <a:defRPr/>
            </a:pPr>
            <a:fld id="{EC9F32E4-51C4-EB44-A923-22281432CF0B}" type="slidenum">
              <a:rPr lang="en-US" sz="1600" i="1">
                <a:solidFill>
                  <a:srgbClr val="000000"/>
                </a:solidFill>
                <a:effectLst>
                  <a:outerShdw blurRad="38100" dist="38100" dir="2700000" algn="tl">
                    <a:srgbClr val="DDDDDD"/>
                  </a:outerShdw>
                </a:effectLst>
                <a:latin typeface="Courier New" charset="0"/>
                <a:cs typeface="ＭＳ Ｐゴシック" charset="-128"/>
              </a:rPr>
              <a:pPr defTabSz="912804" eaLnBrk="0" hangingPunct="0">
                <a:defRPr/>
              </a:pPr>
              <a:t>‹#›</a:t>
            </a:fld>
            <a:r>
              <a:rPr lang="en-US" sz="1800" dirty="0">
                <a:solidFill>
                  <a:srgbClr val="808080"/>
                </a:solidFill>
                <a:cs typeface="ＭＳ Ｐゴシック" charset="-128"/>
              </a:rPr>
              <a:t> - </a:t>
            </a:r>
            <a:r>
              <a:rPr lang="en-US" sz="1000" dirty="0" err="1">
                <a:solidFill>
                  <a:srgbClr val="969696"/>
                </a:solidFill>
                <a:cs typeface="ＭＳ Ｐゴシック" charset="-128"/>
              </a:rPr>
              <a:t>Lectures.GersteinLab.org</a:t>
            </a:r>
            <a:endParaRPr lang="en-US" sz="300" b="0" dirty="0">
              <a:solidFill>
                <a:srgbClr val="000000"/>
              </a:solidFill>
              <a:cs typeface="ＭＳ Ｐゴシック" charset="-128"/>
            </a:endParaRPr>
          </a:p>
        </p:txBody>
      </p:sp>
    </p:spTree>
  </p:cSld>
  <p:clrMap bg1="lt1" tx1="dk1" bg2="lt2" tx2="dk2" accent1="accent1" accent2="accent2" accent3="accent3" accent4="accent4" accent5="accent5" accent6="accent6" hlink="hlink" folHlink="folHlink"/>
  <p:sldLayoutIdLst>
    <p:sldLayoutId id="2147549031" r:id="rId1"/>
    <p:sldLayoutId id="2147549032" r:id="rId2"/>
    <p:sldLayoutId id="2147549033" r:id="rId3"/>
    <p:sldLayoutId id="2147549034" r:id="rId4"/>
    <p:sldLayoutId id="2147549035" r:id="rId5"/>
    <p:sldLayoutId id="2147549036" r:id="rId6"/>
    <p:sldLayoutId id="2147549037" r:id="rId7"/>
    <p:sldLayoutId id="2147549038" r:id="rId8"/>
    <p:sldLayoutId id="2147549039" r:id="rId9"/>
    <p:sldLayoutId id="2147549040" r:id="rId10"/>
    <p:sldLayoutId id="2147549041" r:id="rId11"/>
    <p:sldLayoutId id="2147549042" r:id="rId12"/>
    <p:sldLayoutId id="2147549043" r:id="rId13"/>
  </p:sldLayoutIdLst>
  <p:transition/>
  <p:hf hdr="0" ftr="0" dt="0"/>
  <p:txStyles>
    <p:titleStyle>
      <a:lvl1pPr algn="ctr" defTabSz="911225"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7196" algn="ctr" defTabSz="912804" rtl="0" eaLnBrk="1" fontAlgn="base" hangingPunct="1">
        <a:spcBef>
          <a:spcPct val="0"/>
        </a:spcBef>
        <a:spcAft>
          <a:spcPct val="0"/>
        </a:spcAft>
        <a:defRPr sz="3600" b="1" u="sng">
          <a:solidFill>
            <a:srgbClr val="000099"/>
          </a:solidFill>
          <a:latin typeface="Arial" pitchFamily="-65" charset="0"/>
        </a:defRPr>
      </a:lvl6pPr>
      <a:lvl7pPr marL="914391" algn="ctr" defTabSz="912804" rtl="0" eaLnBrk="1" fontAlgn="base" hangingPunct="1">
        <a:spcBef>
          <a:spcPct val="0"/>
        </a:spcBef>
        <a:spcAft>
          <a:spcPct val="0"/>
        </a:spcAft>
        <a:defRPr sz="3600" b="1" u="sng">
          <a:solidFill>
            <a:srgbClr val="000099"/>
          </a:solidFill>
          <a:latin typeface="Arial" pitchFamily="-65" charset="0"/>
        </a:defRPr>
      </a:lvl7pPr>
      <a:lvl8pPr marL="1371587" algn="ctr" defTabSz="912804" rtl="0" eaLnBrk="1" fontAlgn="base" hangingPunct="1">
        <a:spcBef>
          <a:spcPct val="0"/>
        </a:spcBef>
        <a:spcAft>
          <a:spcPct val="0"/>
        </a:spcAft>
        <a:defRPr sz="3600" b="1" u="sng">
          <a:solidFill>
            <a:srgbClr val="000099"/>
          </a:solidFill>
          <a:latin typeface="Arial" pitchFamily="-65" charset="0"/>
        </a:defRPr>
      </a:lvl8pPr>
      <a:lvl9pPr marL="1828782" algn="ctr" defTabSz="912804"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4775"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5625"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4575"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770"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8966"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161"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196" rtl="0" eaLnBrk="1" latinLnBrk="0" hangingPunct="1">
        <a:defRPr sz="1800" kern="1200">
          <a:solidFill>
            <a:schemeClr val="tx1"/>
          </a:solidFill>
          <a:latin typeface="+mn-lt"/>
          <a:ea typeface="+mn-ea"/>
          <a:cs typeface="+mn-cs"/>
        </a:defRPr>
      </a:lvl1pPr>
      <a:lvl2pPr marL="457196" algn="l" defTabSz="457196" rtl="0" eaLnBrk="1" latinLnBrk="0" hangingPunct="1">
        <a:defRPr sz="1800" kern="1200">
          <a:solidFill>
            <a:schemeClr val="tx1"/>
          </a:solidFill>
          <a:latin typeface="+mn-lt"/>
          <a:ea typeface="+mn-ea"/>
          <a:cs typeface="+mn-cs"/>
        </a:defRPr>
      </a:lvl2pPr>
      <a:lvl3pPr marL="914391" algn="l" defTabSz="457196" rtl="0" eaLnBrk="1" latinLnBrk="0" hangingPunct="1">
        <a:defRPr sz="1800" kern="1200">
          <a:solidFill>
            <a:schemeClr val="tx1"/>
          </a:solidFill>
          <a:latin typeface="+mn-lt"/>
          <a:ea typeface="+mn-ea"/>
          <a:cs typeface="+mn-cs"/>
        </a:defRPr>
      </a:lvl3pPr>
      <a:lvl4pPr marL="1371587" algn="l" defTabSz="457196" rtl="0" eaLnBrk="1" latinLnBrk="0" hangingPunct="1">
        <a:defRPr sz="1800" kern="1200">
          <a:solidFill>
            <a:schemeClr val="tx1"/>
          </a:solidFill>
          <a:latin typeface="+mn-lt"/>
          <a:ea typeface="+mn-ea"/>
          <a:cs typeface="+mn-cs"/>
        </a:defRPr>
      </a:lvl4pPr>
      <a:lvl5pPr marL="1828782" algn="l" defTabSz="457196" rtl="0" eaLnBrk="1" latinLnBrk="0" hangingPunct="1">
        <a:defRPr sz="1800" kern="1200">
          <a:solidFill>
            <a:schemeClr val="tx1"/>
          </a:solidFill>
          <a:latin typeface="+mn-lt"/>
          <a:ea typeface="+mn-ea"/>
          <a:cs typeface="+mn-cs"/>
        </a:defRPr>
      </a:lvl5pPr>
      <a:lvl6pPr marL="2285978" algn="l" defTabSz="457196" rtl="0" eaLnBrk="1" latinLnBrk="0" hangingPunct="1">
        <a:defRPr sz="1800" kern="1200">
          <a:solidFill>
            <a:schemeClr val="tx1"/>
          </a:solidFill>
          <a:latin typeface="+mn-lt"/>
          <a:ea typeface="+mn-ea"/>
          <a:cs typeface="+mn-cs"/>
        </a:defRPr>
      </a:lvl6pPr>
      <a:lvl7pPr marL="2743173" algn="l" defTabSz="457196" rtl="0" eaLnBrk="1" latinLnBrk="0" hangingPunct="1">
        <a:defRPr sz="1800" kern="1200">
          <a:solidFill>
            <a:schemeClr val="tx1"/>
          </a:solidFill>
          <a:latin typeface="+mn-lt"/>
          <a:ea typeface="+mn-ea"/>
          <a:cs typeface="+mn-cs"/>
        </a:defRPr>
      </a:lvl7pPr>
      <a:lvl8pPr marL="3200368" algn="l" defTabSz="457196" rtl="0" eaLnBrk="1" latinLnBrk="0" hangingPunct="1">
        <a:defRPr sz="1800" kern="1200">
          <a:solidFill>
            <a:schemeClr val="tx1"/>
          </a:solidFill>
          <a:latin typeface="+mn-lt"/>
          <a:ea typeface="+mn-ea"/>
          <a:cs typeface="+mn-cs"/>
        </a:defRPr>
      </a:lvl8pPr>
      <a:lvl9pPr marL="3657563" algn="l" defTabSz="457196"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t>Click to edit Master title style</a:t>
            </a:r>
          </a:p>
        </p:txBody>
      </p:sp>
      <p:sp>
        <p:nvSpPr>
          <p:cNvPr id="2764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p>
            <a:pPr defTabSz="911677" eaLnBrk="0" hangingPunct="0">
              <a:defRPr/>
            </a:pPr>
            <a:fld id="{494FD067-0745-E64D-BB13-2649FC83B639}" type="slidenum">
              <a:rPr lang="en-US" sz="1600" i="1">
                <a:solidFill>
                  <a:srgbClr val="000000"/>
                </a:solidFill>
                <a:effectLst>
                  <a:outerShdw blurRad="38100" dist="38100" dir="2700000" algn="tl">
                    <a:srgbClr val="DDDDDD"/>
                  </a:outerShdw>
                </a:effectLst>
                <a:latin typeface="Courier New" charset="0"/>
                <a:cs typeface="ＭＳ Ｐゴシック" charset="-128"/>
              </a:rPr>
              <a:pPr defTabSz="911677" eaLnBrk="0" hangingPunct="0">
                <a:defRPr/>
              </a:pPr>
              <a:t>‹#›</a:t>
            </a:fld>
            <a:r>
              <a:rPr lang="en-US" sz="1800">
                <a:solidFill>
                  <a:srgbClr val="808080"/>
                </a:solidFill>
                <a:cs typeface="ＭＳ Ｐゴシック" charset="-128"/>
              </a:rPr>
              <a:t> - </a:t>
            </a:r>
            <a:r>
              <a:rPr lang="en-US" sz="1000">
                <a:solidFill>
                  <a:srgbClr val="969696"/>
                </a:solidFill>
                <a:cs typeface="ＭＳ Ｐゴシック" charset="-128"/>
              </a:rPr>
              <a:t>Lectures.GersteinLab.org</a:t>
            </a:r>
            <a:r>
              <a:rPr lang="en-US" sz="400" b="0">
                <a:solidFill>
                  <a:srgbClr val="808080"/>
                </a:solidFill>
                <a:cs typeface="ＭＳ Ｐゴシック" charset="-128"/>
              </a:rPr>
              <a:t> </a:t>
            </a:r>
            <a:r>
              <a:rPr lang="en-US" sz="300" b="0">
                <a:solidFill>
                  <a:srgbClr val="000000"/>
                </a:solidFill>
                <a:cs typeface="ＭＳ Ｐゴシック" charset="-128"/>
              </a:rPr>
              <a:t>(c) '09</a:t>
            </a:r>
          </a:p>
        </p:txBody>
      </p:sp>
    </p:spTree>
  </p:cSld>
  <p:clrMap bg1="lt1" tx1="dk1" bg2="lt2" tx2="dk2" accent1="accent1" accent2="accent2" accent3="accent3" accent4="accent4" accent5="accent5" accent6="accent6" hlink="hlink" folHlink="folHlink"/>
  <p:sldLayoutIdLst>
    <p:sldLayoutId id="2147549069" r:id="rId1"/>
    <p:sldLayoutId id="2147549070" r:id="rId2"/>
    <p:sldLayoutId id="2147549071" r:id="rId3"/>
    <p:sldLayoutId id="2147549072" r:id="rId4"/>
    <p:sldLayoutId id="2147549073" r:id="rId5"/>
    <p:sldLayoutId id="2147549074" r:id="rId6"/>
    <p:sldLayoutId id="2147549075" r:id="rId7"/>
    <p:sldLayoutId id="2147549076" r:id="rId8"/>
    <p:sldLayoutId id="2147549077" r:id="rId9"/>
    <p:sldLayoutId id="2147549078" r:id="rId10"/>
    <p:sldLayoutId id="2147549079" r:id="rId11"/>
    <p:sldLayoutId id="2147549080" r:id="rId12"/>
    <p:sldLayoutId id="2147549081"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805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t>Click to edit Master title style</a:t>
            </a:r>
          </a:p>
        </p:txBody>
      </p:sp>
      <p:sp>
        <p:nvSpPr>
          <p:cNvPr id="25805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p>
            <a:pPr defTabSz="909527" eaLnBrk="0" hangingPunct="0">
              <a:defRPr/>
            </a:pPr>
            <a:fld id="{D3435E0B-6A7B-2A4C-99D2-2499DB629C20}" type="slidenum">
              <a:rPr lang="en-US" sz="1600" i="1">
                <a:solidFill>
                  <a:srgbClr val="000000"/>
                </a:solidFill>
                <a:effectLst>
                  <a:outerShdw blurRad="38100" dist="38100" dir="2700000" algn="tl">
                    <a:srgbClr val="DDDDDD"/>
                  </a:outerShdw>
                </a:effectLst>
                <a:latin typeface="Courier New" charset="0"/>
                <a:ea typeface="ＭＳ Ｐゴシック" charset="0"/>
                <a:cs typeface="ＭＳ Ｐゴシック" charset="0"/>
              </a:rPr>
              <a:pPr defTabSz="909527" eaLnBrk="0" hangingPunct="0">
                <a:defRPr/>
              </a:pPr>
              <a:t>‹#›</a:t>
            </a:fld>
            <a:r>
              <a:rPr lang="en-US" sz="1800">
                <a:solidFill>
                  <a:srgbClr val="808080"/>
                </a:solidFill>
                <a:ea typeface="ＭＳ Ｐゴシック" charset="0"/>
                <a:cs typeface="ＭＳ Ｐゴシック" charset="0"/>
              </a:rPr>
              <a:t> - </a:t>
            </a:r>
            <a:r>
              <a:rPr lang="en-US" sz="1000">
                <a:solidFill>
                  <a:srgbClr val="969696"/>
                </a:solidFill>
                <a:ea typeface="ＭＳ Ｐゴシック" charset="0"/>
                <a:cs typeface="ＭＳ Ｐゴシック" charset="0"/>
              </a:rPr>
              <a:t>Lectures.GersteinLab.org</a:t>
            </a:r>
            <a:endParaRPr lang="en-US" sz="300" b="0">
              <a:solidFill>
                <a:srgbClr val="000000"/>
              </a:solidFill>
              <a:ea typeface="ＭＳ Ｐゴシック" charset="0"/>
              <a:cs typeface="ＭＳ Ｐゴシック" charset="0"/>
            </a:endParaRPr>
          </a:p>
        </p:txBody>
      </p:sp>
    </p:spTree>
  </p:cSld>
  <p:clrMap bg1="lt1" tx1="dk1" bg2="lt2" tx2="dk2" accent1="accent1" accent2="accent2" accent3="accent3" accent4="accent4" accent5="accent5" accent6="accent6" hlink="hlink" folHlink="folHlink"/>
  <p:sldLayoutIdLst>
    <p:sldLayoutId id="2147549096" r:id="rId1"/>
    <p:sldLayoutId id="2147549097" r:id="rId2"/>
    <p:sldLayoutId id="2147549098" r:id="rId3"/>
    <p:sldLayoutId id="2147549099" r:id="rId4"/>
    <p:sldLayoutId id="2147549100" r:id="rId5"/>
    <p:sldLayoutId id="2147549101" r:id="rId6"/>
    <p:sldLayoutId id="2147549102" r:id="rId7"/>
    <p:sldLayoutId id="2147549103" r:id="rId8"/>
    <p:sldLayoutId id="2147549104" r:id="rId9"/>
    <p:sldLayoutId id="2147549105" r:id="rId10"/>
    <p:sldLayoutId id="2147549106" r:id="rId11"/>
    <p:sldLayoutId id="2147549107" r:id="rId12"/>
    <p:sldLayoutId id="2147549108"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t>Click to edit Master title style</a:t>
            </a:r>
          </a:p>
        </p:txBody>
      </p:sp>
      <p:sp>
        <p:nvSpPr>
          <p:cNvPr id="3020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p>
            <a:pPr defTabSz="911668" eaLnBrk="0" hangingPunct="0">
              <a:defRPr/>
            </a:pPr>
            <a:fld id="{6DC18766-0DE0-F349-A6F9-2BC0EE13042A}" type="slidenum">
              <a:rPr lang="en-US" sz="1600" i="1">
                <a:solidFill>
                  <a:srgbClr val="000000"/>
                </a:solidFill>
                <a:effectLst>
                  <a:outerShdw blurRad="38100" dist="38100" dir="2700000" algn="tl">
                    <a:srgbClr val="DDDDDD"/>
                  </a:outerShdw>
                </a:effectLst>
                <a:latin typeface="Courier New" charset="0"/>
                <a:cs typeface="ＭＳ Ｐゴシック" charset="-128"/>
              </a:rPr>
              <a:pPr defTabSz="911668" eaLnBrk="0" hangingPunct="0">
                <a:defRPr/>
              </a:pPr>
              <a:t>‹#›</a:t>
            </a:fld>
            <a:r>
              <a:rPr lang="en-US" sz="1800" dirty="0">
                <a:solidFill>
                  <a:srgbClr val="808080"/>
                </a:solidFill>
                <a:cs typeface="ＭＳ Ｐゴシック" charset="-128"/>
              </a:rPr>
              <a:t> - </a:t>
            </a:r>
            <a:r>
              <a:rPr lang="en-US" sz="1000" dirty="0" err="1">
                <a:solidFill>
                  <a:srgbClr val="969696"/>
                </a:solidFill>
                <a:cs typeface="ＭＳ Ｐゴシック" charset="-128"/>
              </a:rPr>
              <a:t>Lectures.GersteinLab.org</a:t>
            </a:r>
            <a:endParaRPr lang="en-US" sz="300" b="0" dirty="0">
              <a:solidFill>
                <a:srgbClr val="000000"/>
              </a:solidFill>
              <a:cs typeface="ＭＳ Ｐゴシック" charset="-128"/>
            </a:endParaRPr>
          </a:p>
        </p:txBody>
      </p:sp>
    </p:spTree>
  </p:cSld>
  <p:clrMap bg1="lt1" tx1="dk1" bg2="lt2" tx2="dk2" accent1="accent1" accent2="accent2" accent3="accent3" accent4="accent4" accent5="accent5" accent6="accent6" hlink="hlink" folHlink="folHlink"/>
  <p:sldLayoutIdLst>
    <p:sldLayoutId id="2147549122" r:id="rId1"/>
    <p:sldLayoutId id="2147549123" r:id="rId2"/>
    <p:sldLayoutId id="2147549124" r:id="rId3"/>
    <p:sldLayoutId id="2147549125" r:id="rId4"/>
    <p:sldLayoutId id="2147549126" r:id="rId5"/>
    <p:sldLayoutId id="2147549127" r:id="rId6"/>
    <p:sldLayoutId id="2147549128" r:id="rId7"/>
    <p:sldLayoutId id="2147549129" r:id="rId8"/>
    <p:sldLayoutId id="2147549130" r:id="rId9"/>
    <p:sldLayoutId id="2147549131" r:id="rId10"/>
    <p:sldLayoutId id="2147549132" r:id="rId11"/>
    <p:sldLayoutId id="2147549133" r:id="rId12"/>
    <p:sldLayoutId id="2147549134"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72336" y="335598"/>
            <a:ext cx="7799327" cy="1143000"/>
          </a:xfrm>
          <a:prstGeom prst="rect">
            <a:avLst/>
          </a:prstGeom>
        </p:spPr>
        <p:txBody>
          <a:bodyPr wrap="square" lIns="0" tIns="0" rIns="0" bIns="0">
            <a:spAutoFit/>
          </a:bodyPr>
          <a:lstStyle>
            <a:lvl1pPr>
              <a:defRPr sz="4400" b="0" i="0">
                <a:solidFill>
                  <a:schemeClr val="tx1"/>
                </a:solidFill>
                <a:latin typeface="Calibri"/>
                <a:cs typeface="Calibri"/>
              </a:defRPr>
            </a:lvl1pPr>
          </a:lstStyle>
          <a:p>
            <a:endParaRPr/>
          </a:p>
        </p:txBody>
      </p:sp>
      <p:sp>
        <p:nvSpPr>
          <p:cNvPr id="3" name="Holder 3"/>
          <p:cNvSpPr>
            <a:spLocks noGrp="1"/>
          </p:cNvSpPr>
          <p:nvPr>
            <p:ph type="body" idx="1"/>
          </p:nvPr>
        </p:nvSpPr>
        <p:spPr>
          <a:xfrm>
            <a:off x="535939" y="1723008"/>
            <a:ext cx="8072120" cy="4114800"/>
          </a:xfrm>
          <a:prstGeom prst="rect">
            <a:avLst/>
          </a:prstGeom>
        </p:spPr>
        <p:txBody>
          <a:bodyPr wrap="square" lIns="0" tIns="0" rIns="0" bIns="0">
            <a:spAutoFit/>
          </a:bodyPr>
          <a:lstStyle>
            <a:lvl1pPr>
              <a:defRPr sz="32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pPr defTabSz="457200" fontAlgn="auto">
              <a:spcBef>
                <a:spcPts val="0"/>
              </a:spcBef>
              <a:spcAft>
                <a:spcPts val="0"/>
              </a:spcAft>
            </a:pPr>
            <a:endParaRPr sz="1800" b="0">
              <a:solidFill>
                <a:prstClr val="black">
                  <a:tint val="75000"/>
                </a:prstClr>
              </a:solidFill>
              <a:latin typeface="Calibri"/>
              <a:ea typeface="+mn-ea"/>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pPr defTabSz="457200" fontAlgn="auto">
              <a:spcBef>
                <a:spcPts val="0"/>
              </a:spcBef>
              <a:spcAft>
                <a:spcPts val="0"/>
              </a:spcAft>
            </a:pPr>
            <a:fld id="{21C03CB1-B340-F546-A594-F46BAFF2BB0E}" type="datetime1">
              <a:rPr lang="en-US" sz="1800" b="0" smtClean="0">
                <a:solidFill>
                  <a:prstClr val="black">
                    <a:tint val="75000"/>
                  </a:prstClr>
                </a:solidFill>
                <a:latin typeface="Calibri"/>
                <a:ea typeface="+mn-ea"/>
              </a:rPr>
              <a:t>2/6/26</a:t>
            </a:fld>
            <a:endParaRPr lang="en-US" sz="1800" b="0">
              <a:solidFill>
                <a:prstClr val="black">
                  <a:tint val="75000"/>
                </a:prstClr>
              </a:solidFill>
              <a:latin typeface="Calibri"/>
              <a:ea typeface="+mn-ea"/>
            </a:endParaRPr>
          </a:p>
        </p:txBody>
      </p:sp>
      <p:sp>
        <p:nvSpPr>
          <p:cNvPr id="6" name="Holder 6"/>
          <p:cNvSpPr>
            <a:spLocks noGrp="1"/>
          </p:cNvSpPr>
          <p:nvPr>
            <p:ph type="sldNum" sz="quarter" idx="7"/>
          </p:nvPr>
        </p:nvSpPr>
        <p:spPr>
          <a:xfrm>
            <a:off x="4378931" y="6468300"/>
            <a:ext cx="4617720" cy="366395"/>
          </a:xfrm>
          <a:prstGeom prst="rect">
            <a:avLst/>
          </a:prstGeom>
        </p:spPr>
        <p:txBody>
          <a:bodyPr wrap="square" lIns="0" tIns="0" rIns="0" bIns="0">
            <a:spAutoFit/>
          </a:bodyPr>
          <a:lstStyle>
            <a:lvl1pPr>
              <a:defRPr sz="1200" b="0" i="0">
                <a:solidFill>
                  <a:srgbClr val="898989"/>
                </a:solidFill>
                <a:latin typeface="Calibri"/>
                <a:cs typeface="Calibri"/>
              </a:defRPr>
            </a:lvl1pPr>
          </a:lstStyle>
          <a:p>
            <a:pPr marL="4144010" defTabSz="457200" fontAlgn="auto">
              <a:spcBef>
                <a:spcPts val="0"/>
              </a:spcBef>
              <a:spcAft>
                <a:spcPts val="0"/>
              </a:spcAft>
            </a:pPr>
            <a:fld id="{81D60167-4931-47E6-BA6A-407CBD079E47}" type="slidenum">
              <a:rPr spc="-10" dirty="0">
                <a:ea typeface="+mn-ea"/>
              </a:rPr>
              <a:pPr marL="4144010" defTabSz="457200" fontAlgn="auto">
                <a:spcBef>
                  <a:spcPts val="0"/>
                </a:spcBef>
                <a:spcAft>
                  <a:spcPts val="0"/>
                </a:spcAft>
              </a:pPr>
              <a:t>‹#›</a:t>
            </a:fld>
            <a:endParaRPr spc="-10" dirty="0">
              <a:ea typeface="+mn-ea"/>
            </a:endParaRPr>
          </a:p>
        </p:txBody>
      </p:sp>
    </p:spTree>
  </p:cSld>
  <p:clrMap bg1="lt1" tx1="dk1" bg2="lt2" tx2="dk2" accent1="accent1" accent2="accent2" accent3="accent3" accent4="accent4" accent5="accent5" accent6="accent6" hlink="hlink" folHlink="folHlink"/>
  <p:sldLayoutIdLst>
    <p:sldLayoutId id="2147549184" r:id="rId1"/>
    <p:sldLayoutId id="2147549185" r:id="rId2"/>
    <p:sldLayoutId id="2147549186" r:id="rId3"/>
    <p:sldLayoutId id="2147549187" r:id="rId4"/>
    <p:sldLayoutId id="2147549188" r:id="rId5"/>
    <p:sldLayoutId id="2147549234" r:id="rId6"/>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defTabSz="457200">
              <a:defRPr/>
            </a:pPr>
            <a:fld id="{1A02A797-DAF0-8246-9F98-02E541692AE1}" type="datetime1">
              <a:rPr lang="en-US" b="0" smtClean="0">
                <a:solidFill>
                  <a:prstClr val="black">
                    <a:tint val="75000"/>
                  </a:prstClr>
                </a:solidFill>
                <a:latin typeface="Calibri"/>
              </a:rPr>
              <a:t>2/6/26</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defTabSz="457200">
              <a:defRPr/>
            </a:pPr>
            <a:fld id="{165F3283-1D43-0B48-AD85-A535FDDFBE7A}" type="slidenum">
              <a:rPr lang="en-US" b="0">
                <a:solidFill>
                  <a:prstClr val="black">
                    <a:tint val="75000"/>
                  </a:prstClr>
                </a:solidFill>
                <a:latin typeface="Calibri"/>
              </a:rPr>
              <a:pPr defTabSz="457200">
                <a:defRPr/>
              </a:pPr>
              <a:t>‹#›</a:t>
            </a:fld>
            <a:endParaRPr lang="en-US" b="0">
              <a:solidFill>
                <a:prstClr val="black">
                  <a:tint val="75000"/>
                </a:prstClr>
              </a:solidFill>
              <a:latin typeface="Calibri"/>
            </a:endParaRPr>
          </a:p>
        </p:txBody>
      </p:sp>
    </p:spTree>
    <p:extLst>
      <p:ext uri="{BB962C8B-B14F-4D97-AF65-F5344CB8AC3E}">
        <p14:creationId xmlns:p14="http://schemas.microsoft.com/office/powerpoint/2010/main" val="1992170912"/>
      </p:ext>
    </p:extLst>
  </p:cSld>
  <p:clrMap bg1="lt1" tx1="dk1" bg2="lt2" tx2="dk2" accent1="accent1" accent2="accent2" accent3="accent3" accent4="accent4" accent5="accent5" accent6="accent6" hlink="hlink" folHlink="folHlink"/>
  <p:sldLayoutIdLst>
    <p:sldLayoutId id="2147549215" r:id="rId1"/>
    <p:sldLayoutId id="2147549216" r:id="rId2"/>
    <p:sldLayoutId id="2147549217" r:id="rId3"/>
    <p:sldLayoutId id="2147549218" r:id="rId4"/>
    <p:sldLayoutId id="2147549219" r:id="rId5"/>
    <p:sldLayoutId id="2147549220" r:id="rId6"/>
    <p:sldLayoutId id="2147549221" r:id="rId7"/>
    <p:sldLayoutId id="2147549222" r:id="rId8"/>
    <p:sldLayoutId id="2147549223" r:id="rId9"/>
    <p:sldLayoutId id="2147549224" r:id="rId10"/>
    <p:sldLayoutId id="2147549225" r:id="rId11"/>
    <p:sldLayoutId id="2147549226" r:id="rId1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custDataLst>
              <p:tags r:id="rId6"/>
            </p:custDataLst>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06" tIns="46004" rIns="92006" bIns="46004"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custDataLst>
              <p:tags r:id="rId7"/>
            </p:custDataLst>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06" tIns="46004" rIns="92006" bIns="4600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8"/>
            </p:custDataLst>
          </p:nvPr>
        </p:nvSpPr>
        <p:spPr bwMode="auto">
          <a:xfrm rot="16200000">
            <a:off x="7319170" y="5253831"/>
            <a:ext cx="3078162" cy="263525"/>
          </a:xfrm>
          <a:prstGeom prst="rect">
            <a:avLst/>
          </a:prstGeom>
          <a:noFill/>
          <a:ln w="9525">
            <a:noFill/>
            <a:miter lim="800000"/>
            <a:headEnd/>
            <a:tailEnd/>
          </a:ln>
          <a:effectLst/>
        </p:spPr>
        <p:txBody>
          <a:bodyPr lIns="92006" tIns="46004" rIns="92006" bIns="46004"/>
          <a:lstStyle>
            <a:lvl1pPr defTabSz="909638">
              <a:defRPr>
                <a:solidFill>
                  <a:schemeClr val="tx1"/>
                </a:solidFill>
                <a:latin typeface="Arial" charset="0"/>
                <a:ea typeface="ＭＳ Ｐゴシック" charset="-128"/>
              </a:defRPr>
            </a:lvl1pPr>
            <a:lvl2pPr marL="742950" indent="-285750" defTabSz="909638">
              <a:defRPr>
                <a:solidFill>
                  <a:schemeClr val="tx1"/>
                </a:solidFill>
                <a:latin typeface="Arial" charset="0"/>
                <a:ea typeface="ＭＳ Ｐゴシック" charset="-128"/>
              </a:defRPr>
            </a:lvl2pPr>
            <a:lvl3pPr marL="1143000" indent="-228600" defTabSz="909638">
              <a:defRPr>
                <a:solidFill>
                  <a:schemeClr val="tx1"/>
                </a:solidFill>
                <a:latin typeface="Arial" charset="0"/>
                <a:ea typeface="ＭＳ Ｐゴシック" charset="-128"/>
              </a:defRPr>
            </a:lvl3pPr>
            <a:lvl4pPr marL="1600200" indent="-228600" defTabSz="909638">
              <a:defRPr>
                <a:solidFill>
                  <a:schemeClr val="tx1"/>
                </a:solidFill>
                <a:latin typeface="Arial" charset="0"/>
                <a:ea typeface="ＭＳ Ｐゴシック" charset="-128"/>
              </a:defRPr>
            </a:lvl4pPr>
            <a:lvl5pPr marL="2057400" indent="-228600" defTabSz="909638">
              <a:defRPr>
                <a:solidFill>
                  <a:schemeClr val="tx1"/>
                </a:solidFill>
                <a:latin typeface="Arial" charset="0"/>
                <a:ea typeface="ＭＳ Ｐゴシック" charset="-128"/>
              </a:defRPr>
            </a:lvl5pPr>
            <a:lvl6pPr marL="2514600" indent="-228600" defTabSz="909638" fontAlgn="base">
              <a:spcBef>
                <a:spcPct val="0"/>
              </a:spcBef>
              <a:spcAft>
                <a:spcPct val="0"/>
              </a:spcAft>
              <a:defRPr>
                <a:solidFill>
                  <a:schemeClr val="tx1"/>
                </a:solidFill>
                <a:latin typeface="Arial" charset="0"/>
                <a:ea typeface="ＭＳ Ｐゴシック" charset="-128"/>
              </a:defRPr>
            </a:lvl6pPr>
            <a:lvl7pPr marL="2971800" indent="-228600" defTabSz="909638" fontAlgn="base">
              <a:spcBef>
                <a:spcPct val="0"/>
              </a:spcBef>
              <a:spcAft>
                <a:spcPct val="0"/>
              </a:spcAft>
              <a:defRPr>
                <a:solidFill>
                  <a:schemeClr val="tx1"/>
                </a:solidFill>
                <a:latin typeface="Arial" charset="0"/>
                <a:ea typeface="ＭＳ Ｐゴシック" charset="-128"/>
              </a:defRPr>
            </a:lvl7pPr>
            <a:lvl8pPr marL="3429000" indent="-228600" defTabSz="909638" fontAlgn="base">
              <a:spcBef>
                <a:spcPct val="0"/>
              </a:spcBef>
              <a:spcAft>
                <a:spcPct val="0"/>
              </a:spcAft>
              <a:defRPr>
                <a:solidFill>
                  <a:schemeClr val="tx1"/>
                </a:solidFill>
                <a:latin typeface="Arial" charset="0"/>
                <a:ea typeface="ＭＳ Ｐゴシック" charset="-128"/>
              </a:defRPr>
            </a:lvl8pPr>
            <a:lvl9pPr marL="3886200" indent="-228600" defTabSz="909638" fontAlgn="base">
              <a:spcBef>
                <a:spcPct val="0"/>
              </a:spcBef>
              <a:spcAft>
                <a:spcPct val="0"/>
              </a:spcAft>
              <a:defRPr>
                <a:solidFill>
                  <a:schemeClr val="tx1"/>
                </a:solidFill>
                <a:latin typeface="Arial" charset="0"/>
                <a:ea typeface="ＭＳ Ｐゴシック" charset="-128"/>
              </a:defRPr>
            </a:lvl9pPr>
          </a:lstStyle>
          <a:p>
            <a:pPr eaLnBrk="0" hangingPunct="0"/>
            <a:fld id="{1D3F33B5-10AA-B44D-B724-45B0A9C6D635}" type="slidenum">
              <a:rPr lang="en-US" altLang="en-US" sz="1600" i="1" smtClean="0">
                <a:solidFill>
                  <a:srgbClr val="000000"/>
                </a:solidFill>
                <a:effectLst>
                  <a:outerShdw blurRad="38100" dist="38100" dir="2700000" algn="tl">
                    <a:srgbClr val="C0C0C0"/>
                  </a:outerShdw>
                </a:effectLst>
                <a:latin typeface="Courier New" charset="0"/>
              </a:rPr>
              <a:pPr eaLnBrk="0" hangingPunct="0"/>
              <a:t>‹#›</a:t>
            </a:fld>
            <a:r>
              <a:rPr lang="en-US" altLang="en-US" sz="24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extLst>
      <p:ext uri="{BB962C8B-B14F-4D97-AF65-F5344CB8AC3E}">
        <p14:creationId xmlns:p14="http://schemas.microsoft.com/office/powerpoint/2010/main" val="1681430126"/>
      </p:ext>
    </p:extLst>
  </p:cSld>
  <p:clrMap bg1="lt1" tx1="dk1" bg2="lt2" tx2="dk2" accent1="accent1" accent2="accent2" accent3="accent3" accent4="accent4" accent5="accent5" accent6="accent6" hlink="hlink" folHlink="folHlink"/>
  <p:sldLayoutIdLst>
    <p:sldLayoutId id="2147549228" r:id="rId1"/>
    <p:sldLayoutId id="2147549231" r:id="rId2"/>
    <p:sldLayoutId id="2147549232" r:id="rId3"/>
    <p:sldLayoutId id="2147549233" r:id="rId4"/>
  </p:sldLayoutIdLst>
  <p:transition/>
  <p:hf hdr="0" ftr="0" dt="0"/>
  <p:txStyles>
    <p:titleStyle>
      <a:lvl1pPr algn="ctr" defTabSz="908050"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910" algn="ctr" defTabSz="912236" rtl="0" eaLnBrk="1" fontAlgn="base" hangingPunct="1">
        <a:spcBef>
          <a:spcPct val="0"/>
        </a:spcBef>
        <a:spcAft>
          <a:spcPct val="0"/>
        </a:spcAft>
        <a:defRPr sz="3600" b="1" u="sng">
          <a:solidFill>
            <a:srgbClr val="000099"/>
          </a:solidFill>
          <a:latin typeface="Arial" pitchFamily="-65" charset="0"/>
        </a:defRPr>
      </a:lvl6pPr>
      <a:lvl7pPr marL="913822" algn="ctr" defTabSz="912236" rtl="0" eaLnBrk="1" fontAlgn="base" hangingPunct="1">
        <a:spcBef>
          <a:spcPct val="0"/>
        </a:spcBef>
        <a:spcAft>
          <a:spcPct val="0"/>
        </a:spcAft>
        <a:defRPr sz="3600" b="1" u="sng">
          <a:solidFill>
            <a:srgbClr val="000099"/>
          </a:solidFill>
          <a:latin typeface="Arial" pitchFamily="-65" charset="0"/>
        </a:defRPr>
      </a:lvl7pPr>
      <a:lvl8pPr marL="1370734" algn="ctr" defTabSz="912236" rtl="0" eaLnBrk="1" fontAlgn="base" hangingPunct="1">
        <a:spcBef>
          <a:spcPct val="0"/>
        </a:spcBef>
        <a:spcAft>
          <a:spcPct val="0"/>
        </a:spcAft>
        <a:defRPr sz="3600" b="1" u="sng">
          <a:solidFill>
            <a:srgbClr val="000099"/>
          </a:solidFill>
          <a:latin typeface="Arial" pitchFamily="-65" charset="0"/>
        </a:defRPr>
      </a:lvl8pPr>
      <a:lvl9pPr marL="1827644" algn="ctr" defTabSz="912236" rtl="0" eaLnBrk="1" fontAlgn="base" hangingPunct="1">
        <a:spcBef>
          <a:spcPct val="0"/>
        </a:spcBef>
        <a:spcAft>
          <a:spcPct val="0"/>
        </a:spcAft>
        <a:defRPr sz="3600" b="1" u="sng">
          <a:solidFill>
            <a:srgbClr val="000099"/>
          </a:solidFill>
          <a:latin typeface="Arial" pitchFamily="-65" charset="0"/>
        </a:defRPr>
      </a:lvl9pPr>
    </p:titleStyle>
    <p:bodyStyle>
      <a:lvl1pPr marL="223838" indent="-223838" algn="l" defTabSz="908050"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6738" indent="-223838" algn="l" defTabSz="908050"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8050" indent="-222250"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3838"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3838" algn="l" defTabSz="908050"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3011"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92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83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744"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910" rtl="0" eaLnBrk="1" latinLnBrk="0" hangingPunct="1">
        <a:defRPr sz="1800" kern="1200">
          <a:solidFill>
            <a:schemeClr val="tx1"/>
          </a:solidFill>
          <a:latin typeface="+mn-lt"/>
          <a:ea typeface="+mn-ea"/>
          <a:cs typeface="+mn-cs"/>
        </a:defRPr>
      </a:lvl1pPr>
      <a:lvl2pPr marL="456910" algn="l" defTabSz="456910" rtl="0" eaLnBrk="1" latinLnBrk="0" hangingPunct="1">
        <a:defRPr sz="1800" kern="1200">
          <a:solidFill>
            <a:schemeClr val="tx1"/>
          </a:solidFill>
          <a:latin typeface="+mn-lt"/>
          <a:ea typeface="+mn-ea"/>
          <a:cs typeface="+mn-cs"/>
        </a:defRPr>
      </a:lvl2pPr>
      <a:lvl3pPr marL="913822" algn="l" defTabSz="456910" rtl="0" eaLnBrk="1" latinLnBrk="0" hangingPunct="1">
        <a:defRPr sz="1800" kern="1200">
          <a:solidFill>
            <a:schemeClr val="tx1"/>
          </a:solidFill>
          <a:latin typeface="+mn-lt"/>
          <a:ea typeface="+mn-ea"/>
          <a:cs typeface="+mn-cs"/>
        </a:defRPr>
      </a:lvl3pPr>
      <a:lvl4pPr marL="1370734" algn="l" defTabSz="456910" rtl="0" eaLnBrk="1" latinLnBrk="0" hangingPunct="1">
        <a:defRPr sz="1800" kern="1200">
          <a:solidFill>
            <a:schemeClr val="tx1"/>
          </a:solidFill>
          <a:latin typeface="+mn-lt"/>
          <a:ea typeface="+mn-ea"/>
          <a:cs typeface="+mn-cs"/>
        </a:defRPr>
      </a:lvl4pPr>
      <a:lvl5pPr marL="1827644" algn="l" defTabSz="456910" rtl="0" eaLnBrk="1" latinLnBrk="0" hangingPunct="1">
        <a:defRPr sz="1800" kern="1200">
          <a:solidFill>
            <a:schemeClr val="tx1"/>
          </a:solidFill>
          <a:latin typeface="+mn-lt"/>
          <a:ea typeface="+mn-ea"/>
          <a:cs typeface="+mn-cs"/>
        </a:defRPr>
      </a:lvl5pPr>
      <a:lvl6pPr marL="2284557" algn="l" defTabSz="456910" rtl="0" eaLnBrk="1" latinLnBrk="0" hangingPunct="1">
        <a:defRPr sz="1800" kern="1200">
          <a:solidFill>
            <a:schemeClr val="tx1"/>
          </a:solidFill>
          <a:latin typeface="+mn-lt"/>
          <a:ea typeface="+mn-ea"/>
          <a:cs typeface="+mn-cs"/>
        </a:defRPr>
      </a:lvl6pPr>
      <a:lvl7pPr marL="2741467" algn="l" defTabSz="456910" rtl="0" eaLnBrk="1" latinLnBrk="0" hangingPunct="1">
        <a:defRPr sz="1800" kern="1200">
          <a:solidFill>
            <a:schemeClr val="tx1"/>
          </a:solidFill>
          <a:latin typeface="+mn-lt"/>
          <a:ea typeface="+mn-ea"/>
          <a:cs typeface="+mn-cs"/>
        </a:defRPr>
      </a:lvl7pPr>
      <a:lvl8pPr marL="3198377" algn="l" defTabSz="456910" rtl="0" eaLnBrk="1" latinLnBrk="0" hangingPunct="1">
        <a:defRPr sz="1800" kern="1200">
          <a:solidFill>
            <a:schemeClr val="tx1"/>
          </a:solidFill>
          <a:latin typeface="+mn-lt"/>
          <a:ea typeface="+mn-ea"/>
          <a:cs typeface="+mn-cs"/>
        </a:defRPr>
      </a:lvl8pPr>
      <a:lvl9pPr marL="3655289" algn="l" defTabSz="45691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59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059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defTabSz="914400" fontAlgn="auto">
              <a:spcBef>
                <a:spcPts val="0"/>
              </a:spcBef>
              <a:spcAft>
                <a:spcPts val="0"/>
              </a:spcAft>
              <a:defRPr sz="1200">
                <a:solidFill>
                  <a:prstClr val="black">
                    <a:tint val="75000"/>
                  </a:prstClr>
                </a:solidFill>
                <a:latin typeface="Calibri"/>
                <a:ea typeface="+mn-ea"/>
                <a:cs typeface="+mn-cs"/>
              </a:defRPr>
            </a:lvl1pPr>
          </a:lstStyle>
          <a:p>
            <a:pPr>
              <a:defRPr/>
            </a:pPr>
            <a:fld id="{7F89E740-F46B-2E49-A2D9-1E28E3A07C5C}" type="datetime1">
              <a:rPr lang="en-US" b="0"/>
              <a:pPr>
                <a:defRPr/>
              </a:pPr>
              <a:t>2/6/26</a:t>
            </a:fld>
            <a:endParaRPr lang="en-US" b="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914400" fontAlgn="auto">
              <a:spcBef>
                <a:spcPts val="0"/>
              </a:spcBef>
              <a:spcAft>
                <a:spcPts val="0"/>
              </a:spcAft>
              <a:defRPr sz="1200">
                <a:solidFill>
                  <a:prstClr val="black">
                    <a:tint val="75000"/>
                  </a:prstClr>
                </a:solidFill>
                <a:latin typeface="Calibri"/>
                <a:ea typeface="+mn-ea"/>
                <a:cs typeface="+mn-cs"/>
              </a:defRPr>
            </a:lvl1pPr>
          </a:lstStyle>
          <a:p>
            <a:pPr>
              <a:defRPr/>
            </a:pPr>
            <a:endParaRPr lang="en-US" b="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914400" fontAlgn="auto">
              <a:spcBef>
                <a:spcPts val="0"/>
              </a:spcBef>
              <a:spcAft>
                <a:spcPts val="0"/>
              </a:spcAft>
              <a:defRPr sz="1200">
                <a:solidFill>
                  <a:prstClr val="black">
                    <a:tint val="75000"/>
                  </a:prstClr>
                </a:solidFill>
                <a:latin typeface="Calibri"/>
                <a:ea typeface="+mn-ea"/>
                <a:cs typeface="+mn-cs"/>
              </a:defRPr>
            </a:lvl1pPr>
          </a:lstStyle>
          <a:p>
            <a:pPr>
              <a:defRPr/>
            </a:pPr>
            <a:fld id="{308A9858-F50F-D242-B515-2A236C532580}" type="slidenum">
              <a:rPr lang="en-US" b="0"/>
              <a:pPr>
                <a:defRPr/>
              </a:pPr>
              <a:t>‹#›</a:t>
            </a:fld>
            <a:endParaRPr lang="en-US" b="0"/>
          </a:p>
        </p:txBody>
      </p:sp>
    </p:spTree>
    <p:extLst>
      <p:ext uri="{BB962C8B-B14F-4D97-AF65-F5344CB8AC3E}">
        <p14:creationId xmlns:p14="http://schemas.microsoft.com/office/powerpoint/2010/main" val="1002743303"/>
      </p:ext>
    </p:extLst>
  </p:cSld>
  <p:clrMap bg1="lt1" tx1="dk1" bg2="lt2" tx2="dk2" accent1="accent1" accent2="accent2" accent3="accent3" accent4="accent4" accent5="accent5" accent6="accent6" hlink="hlink" folHlink="folHlink"/>
  <p:sldLayoutIdLst>
    <p:sldLayoutId id="2147549236" r:id="rId1"/>
    <p:sldLayoutId id="2147549237" r:id="rId2"/>
    <p:sldLayoutId id="2147549238" r:id="rId3"/>
    <p:sldLayoutId id="2147549239" r:id="rId4"/>
    <p:sldLayoutId id="2147549240" r:id="rId5"/>
    <p:sldLayoutId id="2147549241" r:id="rId6"/>
    <p:sldLayoutId id="2147549242" r:id="rId7"/>
    <p:sldLayoutId id="2147549243" r:id="rId8"/>
    <p:sldLayoutId id="2147549244" r:id="rId9"/>
    <p:sldLayoutId id="2147549245" r:id="rId10"/>
    <p:sldLayoutId id="2147549246" r:id="rId11"/>
  </p:sldLayoutIdLst>
  <p:hf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98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7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gnomad.broadinstitute.org/" TargetMode="External"/><Relationship Id="rId7"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870.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2.bin"/><Relationship Id="rId1" Type="http://schemas.openxmlformats.org/officeDocument/2006/relationships/slideLayout" Target="../slideLayouts/slideLayout986.xml"/><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005.xml"/><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3.jpeg"/><Relationship Id="rId1" Type="http://schemas.openxmlformats.org/officeDocument/2006/relationships/slideLayout" Target="../slideLayouts/slideLayout987.xml"/><Relationship Id="rId6" Type="http://schemas.openxmlformats.org/officeDocument/2006/relationships/chart" Target="../charts/chart3.xml"/><Relationship Id="rId5" Type="http://schemas.openxmlformats.org/officeDocument/2006/relationships/image" Target="../media/image14.png"/><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985.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93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62.xml"/><Relationship Id="rId1" Type="http://schemas.openxmlformats.org/officeDocument/2006/relationships/themeOverride" Target="../theme/themeOverr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986.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986.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038/s41586-020-1969-6" TargetMode="External"/><Relationship Id="rId2" Type="http://schemas.openxmlformats.org/officeDocument/2006/relationships/hyperlink" Target="https://doi.org/10.1038/nature15393" TargetMode="External"/><Relationship Id="rId1" Type="http://schemas.openxmlformats.org/officeDocument/2006/relationships/slideLayout" Target="../slideLayouts/slideLayout89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p:cNvSpPr>
            <a:spLocks noGrp="1" noChangeArrowheads="1"/>
          </p:cNvSpPr>
          <p:nvPr>
            <p:ph type="subTitle" idx="1"/>
          </p:nvPr>
        </p:nvSpPr>
        <p:spPr>
          <a:xfrm>
            <a:off x="228600" y="6175046"/>
            <a:ext cx="1464965" cy="606754"/>
          </a:xfrm>
        </p:spPr>
        <p:txBody>
          <a:bodyPr/>
          <a:lstStyle/>
          <a:p>
            <a:pPr algn="l" eaLnBrk="1" hangingPunct="1"/>
            <a:r>
              <a:rPr lang="en-US" altLang="x-none" sz="1600" dirty="0">
                <a:ea typeface="ＭＳ Ｐゴシック" charset="-128"/>
              </a:rPr>
              <a:t>Mark Gerstein</a:t>
            </a:r>
            <a:br>
              <a:rPr lang="en-US" altLang="x-none" sz="1600" dirty="0">
                <a:ea typeface="ＭＳ Ｐゴシック" charset="-128"/>
              </a:rPr>
            </a:br>
            <a:r>
              <a:rPr lang="en-US" altLang="x-none" sz="1600" dirty="0">
                <a:ea typeface="ＭＳ Ｐゴシック" charset="-128"/>
              </a:rPr>
              <a:t>Yale U.</a:t>
            </a:r>
          </a:p>
        </p:txBody>
      </p:sp>
      <p:sp>
        <p:nvSpPr>
          <p:cNvPr id="5124" name="Rectangle 5"/>
          <p:cNvSpPr>
            <a:spLocks noChangeArrowheads="1"/>
          </p:cNvSpPr>
          <p:nvPr/>
        </p:nvSpPr>
        <p:spPr bwMode="auto">
          <a:xfrm>
            <a:off x="8556625" y="0"/>
            <a:ext cx="587375" cy="68580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2400">
                <a:solidFill>
                  <a:schemeClr val="tx1"/>
                </a:solidFill>
                <a:latin typeface="Arial" charset="0"/>
                <a:ea typeface="ＭＳ Ｐゴシック" charset="-128"/>
              </a:defRPr>
            </a:lvl1pPr>
            <a:lvl2pPr marL="742950" indent="-285750">
              <a:spcBef>
                <a:spcPct val="20000"/>
              </a:spcBef>
              <a:buFont typeface="Symbol" charset="2"/>
              <a:buChar char="à"/>
              <a:defRPr>
                <a:solidFill>
                  <a:schemeClr val="tx1"/>
                </a:solidFill>
                <a:latin typeface="Arial" charset="0"/>
                <a:ea typeface="ＭＳ Ｐゴシック" charset="-128"/>
              </a:defRPr>
            </a:lvl2pPr>
            <a:lvl3pPr marL="1143000" indent="-228600">
              <a:spcBef>
                <a:spcPct val="20000"/>
              </a:spcBef>
              <a:buChar char="•"/>
              <a:defRPr>
                <a:solidFill>
                  <a:schemeClr val="tx1"/>
                </a:solidFill>
                <a:latin typeface="Arial" charset="0"/>
                <a:ea typeface="ＭＳ Ｐゴシック" charset="-128"/>
              </a:defRPr>
            </a:lvl3pPr>
            <a:lvl4pPr marL="1600200" indent="-228600">
              <a:spcBef>
                <a:spcPct val="20000"/>
              </a:spcBef>
              <a:buChar char="–"/>
              <a:defRPr>
                <a:solidFill>
                  <a:schemeClr val="tx1"/>
                </a:solidFill>
                <a:latin typeface="Arial" charset="0"/>
                <a:ea typeface="ＭＳ Ｐゴシック" charset="-128"/>
              </a:defRPr>
            </a:lvl4pPr>
            <a:lvl5pPr marL="2057400" indent="-228600">
              <a:spcBef>
                <a:spcPct val="20000"/>
              </a:spcBef>
              <a:buChar char="»"/>
              <a:defRPr>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x-none" altLang="x-none" sz="3600" b="1" i="0" u="none" strike="noStrike" kern="1200" cap="none" spc="0" normalizeH="0" baseline="0" noProof="0">
              <a:ln>
                <a:noFill/>
              </a:ln>
              <a:solidFill>
                <a:srgbClr val="FFFFFF"/>
              </a:solidFill>
              <a:effectLst/>
              <a:uLnTx/>
              <a:uFillTx/>
              <a:latin typeface="Arial" charset="0"/>
              <a:ea typeface="ＭＳ Ｐゴシック" charset="-128"/>
              <a:cs typeface=""/>
            </a:endParaRPr>
          </a:p>
        </p:txBody>
      </p:sp>
      <p:pic>
        <p:nvPicPr>
          <p:cNvPr id="4" name="Picture 3">
            <a:extLst>
              <a:ext uri="{FF2B5EF4-FFF2-40B4-BE49-F238E27FC236}">
                <a16:creationId xmlns:a16="http://schemas.microsoft.com/office/drawing/2014/main" id="{D7BCC422-BA08-6284-A4AE-2840DDD837FE}"/>
              </a:ext>
            </a:extLst>
          </p:cNvPr>
          <p:cNvPicPr>
            <a:picLocks noChangeAspect="1"/>
          </p:cNvPicPr>
          <p:nvPr/>
        </p:nvPicPr>
        <p:blipFill>
          <a:blip r:embed="rId3"/>
          <a:stretch>
            <a:fillRect/>
          </a:stretch>
        </p:blipFill>
        <p:spPr>
          <a:xfrm>
            <a:off x="1762997" y="1476573"/>
            <a:ext cx="5618006" cy="4314627"/>
          </a:xfrm>
          <a:prstGeom prst="rect">
            <a:avLst/>
          </a:prstGeom>
        </p:spPr>
      </p:pic>
      <p:sp>
        <p:nvSpPr>
          <p:cNvPr id="2" name="Rectangle 4">
            <a:extLst>
              <a:ext uri="{FF2B5EF4-FFF2-40B4-BE49-F238E27FC236}">
                <a16:creationId xmlns:a16="http://schemas.microsoft.com/office/drawing/2014/main" id="{E7A36139-0478-44C0-C73E-8E1A0189F010}"/>
              </a:ext>
            </a:extLst>
          </p:cNvPr>
          <p:cNvSpPr txBox="1">
            <a:spLocks noChangeArrowheads="1"/>
          </p:cNvSpPr>
          <p:nvPr/>
        </p:nvSpPr>
        <p:spPr bwMode="auto">
          <a:xfrm>
            <a:off x="283464" y="259932"/>
            <a:ext cx="8577072" cy="93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800" b="1" i="0" u="none" strike="noStrike" kern="0" cap="none" spc="0" normalizeH="0" baseline="0" noProof="0" dirty="0">
                <a:ln>
                  <a:noFill/>
                </a:ln>
                <a:solidFill>
                  <a:srgbClr val="000000"/>
                </a:solidFill>
                <a:effectLst/>
                <a:uLnTx/>
                <a:uFillTx/>
                <a:latin typeface="Arial"/>
                <a:ea typeface="ＭＳ Ｐゴシック" charset="-128"/>
              </a:rPr>
              <a:t>Biomedical Data Science</a:t>
            </a:r>
            <a:r>
              <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rPr>
              <a:t> </a:t>
            </a:r>
            <a:r>
              <a:rPr kumimoji="0" lang="en-US" altLang="x-none" sz="1600" b="0" i="0" u="none" strike="noStrike" kern="0" cap="none" spc="0" normalizeH="0" baseline="0" noProof="0" dirty="0">
                <a:ln>
                  <a:noFill/>
                </a:ln>
                <a:solidFill>
                  <a:srgbClr val="000000"/>
                </a:solidFill>
                <a:effectLst/>
                <a:uLnTx/>
                <a:uFillTx/>
                <a:latin typeface="Arial"/>
                <a:ea typeface="ＭＳ Ｐゴシック" charset="-128"/>
              </a:rPr>
              <a:t>(</a:t>
            </a:r>
            <a:r>
              <a:rPr kumimoji="0" lang="en-US" altLang="x-none" sz="1600" b="0" i="0" u="none" strike="noStrike" kern="1200" cap="none" spc="0" normalizeH="0" baseline="0" noProof="0" dirty="0" err="1">
                <a:ln>
                  <a:noFill/>
                </a:ln>
                <a:solidFill>
                  <a:srgbClr val="000000"/>
                </a:solidFill>
                <a:effectLst/>
                <a:uLnTx/>
                <a:uFillTx/>
                <a:latin typeface="Arial"/>
                <a:ea typeface="ＭＳ Ｐゴシック" charset="-128"/>
              </a:rPr>
              <a:t>GersteinLab.org</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/courses/452)</a:t>
            </a:r>
          </a:p>
          <a:p>
            <a:pPr marL="0" marR="0" lvl="0" indent="0" algn="ctr" defTabSz="914400" rtl="0" eaLnBrk="1" fontAlgn="base" latinLnBrk="0" hangingPunct="1">
              <a:lnSpc>
                <a:spcPct val="80000"/>
              </a:lnSpc>
              <a:spcBef>
                <a:spcPct val="20000"/>
              </a:spcBef>
              <a:spcAft>
                <a:spcPct val="0"/>
              </a:spcAft>
              <a:buClrTx/>
              <a:buSzTx/>
              <a:buFontTx/>
              <a:buNone/>
              <a:tabLst/>
              <a:defRPr/>
            </a:pPr>
            <a:r>
              <a:rPr lang="en-US" altLang="en-US" sz="2800" b="1" u="none" dirty="0">
                <a:ea typeface="ＭＳ Ｐゴシック" panose="020B0600070205080204" pitchFamily="34" charset="-128"/>
              </a:rPr>
              <a:t>Summary of Human Germline &amp; Somatic Variation</a:t>
            </a:r>
            <a:r>
              <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rPr>
              <a:t> </a:t>
            </a:r>
            <a:r>
              <a:rPr kumimoji="0" lang="en-US" altLang="x-none" sz="1600" b="0" i="0" u="none" strike="noStrike" kern="1200" cap="none" spc="0" normalizeH="0" baseline="0" noProof="0">
                <a:ln>
                  <a:noFill/>
                </a:ln>
                <a:solidFill>
                  <a:srgbClr val="000000"/>
                </a:solidFill>
                <a:effectLst/>
                <a:uLnTx/>
                <a:uFillTx/>
                <a:latin typeface="Arial"/>
                <a:ea typeface="ＭＳ Ｐゴシック" charset="-128"/>
              </a:rPr>
              <a:t>(26m6b</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a:t>
            </a:r>
          </a:p>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000" b="1" i="0" u="none" strike="noStrike" kern="1200" cap="none" spc="0" normalizeH="0" baseline="0" noProof="0" dirty="0">
                <a:ln>
                  <a:noFill/>
                </a:ln>
                <a:solidFill>
                  <a:srgbClr val="000000"/>
                </a:solidFill>
                <a:effectLst/>
                <a:uLnTx/>
                <a:uFillTx/>
                <a:latin typeface="Arial"/>
                <a:ea typeface="ＭＳ Ｐゴシック" charset="-128"/>
              </a:rPr>
              <a:t> </a:t>
            </a:r>
          </a:p>
          <a:p>
            <a:pPr marL="0" marR="0" lvl="0" indent="0" algn="ctr" defTabSz="914400" rtl="0" eaLnBrk="1" fontAlgn="base" latinLnBrk="0" hangingPunct="1">
              <a:lnSpc>
                <a:spcPct val="80000"/>
              </a:lnSpc>
              <a:spcBef>
                <a:spcPct val="20000"/>
              </a:spcBef>
              <a:spcAft>
                <a:spcPct val="0"/>
              </a:spcAft>
              <a:buClrTx/>
              <a:buSzTx/>
              <a:buFontTx/>
              <a:buNone/>
              <a:tabLst/>
              <a:defRPr/>
            </a:pPr>
            <a:endPar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endParaRPr>
          </a:p>
        </p:txBody>
      </p:sp>
      <p:sp>
        <p:nvSpPr>
          <p:cNvPr id="6" name="Rectangle 4">
            <a:extLst>
              <a:ext uri="{FF2B5EF4-FFF2-40B4-BE49-F238E27FC236}">
                <a16:creationId xmlns:a16="http://schemas.microsoft.com/office/drawing/2014/main" id="{FD1F2A44-489F-A451-BEA1-689BEA6115DC}"/>
              </a:ext>
            </a:extLst>
          </p:cNvPr>
          <p:cNvSpPr txBox="1">
            <a:spLocks noChangeArrowheads="1"/>
          </p:cNvSpPr>
          <p:nvPr/>
        </p:nvSpPr>
        <p:spPr bwMode="auto">
          <a:xfrm>
            <a:off x="5791200" y="5845625"/>
            <a:ext cx="3162701"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pitchFamily="2"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a:ea typeface="ＭＳ Ｐゴシック" panose="020B0600070205080204" pitchFamily="34" charset="-128"/>
              </a:rPr>
              <a:t>Last edit in spring ’</a:t>
            </a:r>
            <a:r>
              <a:rPr kumimoji="0" lang="en-US" altLang="ja-JP" sz="1400" b="0" i="0" u="none" strike="noStrike" kern="1200" cap="none" spc="0" normalizeH="0" baseline="0" noProof="0" dirty="0">
                <a:ln>
                  <a:noFill/>
                </a:ln>
                <a:solidFill>
                  <a:srgbClr val="000000"/>
                </a:solidFill>
                <a:effectLst/>
                <a:uLnTx/>
                <a:uFillTx/>
                <a:latin typeface="Arial"/>
                <a:ea typeface="ＭＳ Ｐゴシック" panose="020B0600070205080204" pitchFamily="34" charset="-128"/>
              </a:rPr>
              <a:t>26. Now includes </a:t>
            </a:r>
            <a:r>
              <a:rPr kumimoji="0" lang="en-US" altLang="ja-JP" sz="1400" b="0" i="0" u="none" strike="noStrike" kern="1200" cap="none" spc="0" normalizeH="0" baseline="0" noProof="0" dirty="0" err="1">
                <a:ln>
                  <a:noFill/>
                </a:ln>
                <a:solidFill>
                  <a:srgbClr val="000000"/>
                </a:solidFill>
                <a:effectLst/>
                <a:uLnTx/>
                <a:uFillTx/>
                <a:latin typeface="Arial"/>
                <a:ea typeface="ＭＳ Ｐゴシック" panose="020B0600070205080204" pitchFamily="34" charset="-128"/>
              </a:rPr>
              <a:t>gnomAD</a:t>
            </a:r>
            <a:r>
              <a:rPr kumimoji="0" lang="en-US" altLang="ja-JP" sz="1400" b="0" i="0" u="none" strike="noStrike" kern="1200" cap="none" spc="0" normalizeH="0" baseline="0" noProof="0" dirty="0">
                <a:ln>
                  <a:noFill/>
                </a:ln>
                <a:solidFill>
                  <a:srgbClr val="000000"/>
                </a:solidFill>
                <a:effectLst/>
                <a:uLnTx/>
                <a:uFillTx/>
                <a:latin typeface="Arial"/>
                <a:ea typeface="ＭＳ Ｐゴシック" panose="020B0600070205080204" pitchFamily="34" charset="-128"/>
              </a:rPr>
              <a:t>. </a:t>
            </a:r>
            <a:r>
              <a:rPr lang="en-US" altLang="ja-JP" sz="1400" b="0" dirty="0">
                <a:solidFill>
                  <a:srgbClr val="000000"/>
                </a:solidFill>
                <a:latin typeface="Arial"/>
                <a:ea typeface="ＭＳ Ｐゴシック" panose="020B0600070205080204" pitchFamily="34" charset="-128"/>
              </a:rPr>
              <a:t>Mostly u</a:t>
            </a:r>
            <a:r>
              <a:rPr kumimoji="0" lang="en-US" altLang="ja-JP" sz="1400" b="0" i="0" u="none" strike="noStrike" kern="1200" cap="none" spc="0" normalizeH="0" baseline="0" noProof="0" dirty="0" err="1">
                <a:ln>
                  <a:noFill/>
                </a:ln>
                <a:solidFill>
                  <a:srgbClr val="000000"/>
                </a:solidFill>
                <a:effectLst/>
                <a:uLnTx/>
                <a:uFillTx/>
                <a:latin typeface="Arial"/>
                <a:ea typeface="ＭＳ Ｐゴシック" panose="020B0600070205080204" pitchFamily="34" charset="-128"/>
              </a:rPr>
              <a:t>nchanged</a:t>
            </a:r>
            <a:r>
              <a:rPr kumimoji="0" lang="en-US" altLang="ja-JP" sz="1400" b="0" i="0" u="none" strike="noStrike" kern="1200" cap="none" spc="0" normalizeH="0" baseline="0" noProof="0" dirty="0">
                <a:ln>
                  <a:noFill/>
                </a:ln>
                <a:solidFill>
                  <a:srgbClr val="000000"/>
                </a:solidFill>
                <a:effectLst/>
                <a:uLnTx/>
                <a:uFillTx/>
                <a:latin typeface="Arial"/>
                <a:ea typeface="ＭＳ Ｐゴシック" panose="020B0600070205080204" pitchFamily="34" charset="-128"/>
              </a:rPr>
              <a:t> (but with slight edits) </a:t>
            </a:r>
            <a:r>
              <a:rPr lang="en-US" altLang="ja-JP" sz="1400" b="0" dirty="0">
                <a:solidFill>
                  <a:srgbClr val="000000"/>
                </a:solidFill>
                <a:latin typeface="Arial"/>
                <a:ea typeface="ＭＳ Ｐゴシック" panose="020B0600070205080204" pitchFamily="34" charset="-128"/>
              </a:rPr>
              <a:t>from </a:t>
            </a:r>
            <a:r>
              <a:rPr kumimoji="0" lang="en-US" altLang="ja-JP" sz="1400" b="0" i="0" u="none" strike="noStrike" kern="1200" cap="none" spc="0" normalizeH="0" baseline="0" noProof="0" dirty="0">
                <a:ln>
                  <a:noFill/>
                </a:ln>
                <a:solidFill>
                  <a:srgbClr val="000000"/>
                </a:solidFill>
                <a:effectLst/>
                <a:uLnTx/>
                <a:uFillTx/>
                <a:latin typeface="Arial"/>
                <a:ea typeface="ＭＳ Ｐゴシック" panose="020B0600070205080204" pitchFamily="34" charset="-128"/>
              </a:rPr>
              <a:t>22m6b &amp; 2021’s M6b [which has a video]. </a:t>
            </a:r>
            <a:endParaRPr kumimoji="0" lang="en-US" altLang="x-none" sz="1400" b="0" i="0" u="none" strike="noStrike" kern="0" cap="none" spc="0" normalizeH="0" baseline="0" noProof="0" dirty="0">
              <a:ln>
                <a:noFill/>
              </a:ln>
              <a:solidFill>
                <a:srgbClr val="000000"/>
              </a:solidFill>
              <a:effectLst/>
              <a:uLnTx/>
              <a:uFillTx/>
              <a:latin typeface="Arial"/>
              <a:ea typeface="ＭＳ Ｐゴシック" charset="-128"/>
            </a:endParaRPr>
          </a:p>
        </p:txBody>
      </p:sp>
      <p:sp>
        <p:nvSpPr>
          <p:cNvPr id="3" name="Slide Number Placeholder 2">
            <a:extLst>
              <a:ext uri="{FF2B5EF4-FFF2-40B4-BE49-F238E27FC236}">
                <a16:creationId xmlns:a16="http://schemas.microsoft.com/office/drawing/2014/main" id="{ABA3C8B4-1C50-2E72-7013-FA7CBA96DF3F}"/>
              </a:ext>
            </a:extLst>
          </p:cNvPr>
          <p:cNvSpPr>
            <a:spLocks noGrp="1"/>
          </p:cNvSpPr>
          <p:nvPr>
            <p:ph type="sldNum" sz="quarter" idx="12"/>
          </p:nvPr>
        </p:nvSpPr>
        <p:spPr/>
        <p:txBody>
          <a:bodyPr/>
          <a:lstStyle/>
          <a:p>
            <a:pPr>
              <a:defRPr/>
            </a:pPr>
            <a:fld id="{8CAD3D96-A19D-2041-86C9-02F1B6F44091}" type="slidenum">
              <a:rPr lang="en-US" smtClean="0">
                <a:solidFill>
                  <a:prstClr val="black">
                    <a:tint val="75000"/>
                  </a:prstClr>
                </a:solidFill>
                <a:latin typeface="Calibri"/>
              </a:rPr>
              <a:pPr>
                <a:defRPr/>
              </a:pPr>
              <a:t>1</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25205590"/>
      </p:ext>
    </p:extLst>
  </p:cSld>
  <p:clrMapOvr>
    <a:masterClrMapping/>
  </p:clrMapOvr>
  <mc:AlternateContent xmlns:mc="http://schemas.openxmlformats.org/markup-compatibility/2006" xmlns:p14="http://schemas.microsoft.com/office/powerpoint/2010/main">
    <mc:Choice Requires="p14">
      <p:transition spd="slow" p14:dur="2000" advTm="32048"/>
    </mc:Choice>
    <mc:Fallback xmlns="">
      <p:transition spd="slow" advTm="3204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Title 1"/>
          <p:cNvSpPr>
            <a:spLocks noGrp="1"/>
          </p:cNvSpPr>
          <p:nvPr>
            <p:ph type="title"/>
          </p:nvPr>
        </p:nvSpPr>
        <p:spPr>
          <a:xfrm>
            <a:off x="0" y="0"/>
            <a:ext cx="4572000" cy="1143000"/>
          </a:xfrm>
        </p:spPr>
        <p:txBody>
          <a:bodyPr lIns="0" rIns="0"/>
          <a:lstStyle/>
          <a:p>
            <a:r>
              <a:rPr lang="en-US" altLang="en-US" sz="3800" dirty="0">
                <a:solidFill>
                  <a:srgbClr val="000090"/>
                </a:solidFill>
                <a:latin typeface="Arial" charset="0"/>
                <a:ea typeface="ＭＳ Ｐゴシック" charset="-128"/>
              </a:rPr>
              <a:t>1000G SV </a:t>
            </a:r>
            <a:br>
              <a:rPr lang="en-US" altLang="en-US" sz="3800" dirty="0">
                <a:solidFill>
                  <a:srgbClr val="000090"/>
                </a:solidFill>
                <a:latin typeface="Arial" charset="0"/>
                <a:ea typeface="ＭＳ Ｐゴシック" charset="-128"/>
              </a:rPr>
            </a:br>
            <a:r>
              <a:rPr lang="en-US" altLang="en-US" sz="3800" dirty="0">
                <a:solidFill>
                  <a:srgbClr val="000090"/>
                </a:solidFill>
                <a:latin typeface="Arial" charset="0"/>
                <a:ea typeface="ＭＳ Ｐゴシック" charset="-128"/>
              </a:rPr>
              <a:t>(Pilot, Phase I &amp; III)</a:t>
            </a:r>
          </a:p>
        </p:txBody>
      </p:sp>
      <p:sp>
        <p:nvSpPr>
          <p:cNvPr id="404483" name="TextBox 6"/>
          <p:cNvSpPr txBox="1">
            <a:spLocks noChangeArrowheads="1"/>
          </p:cNvSpPr>
          <p:nvPr/>
        </p:nvSpPr>
        <p:spPr bwMode="auto">
          <a:xfrm>
            <a:off x="1522413" y="2249488"/>
            <a:ext cx="184150"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320" tIns="45663" rIns="91320" bIns="45663">
            <a:spAutoFit/>
          </a:bodyP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a:solidFill>
                <a:srgbClr val="000000"/>
              </a:solidFill>
            </a:endParaRPr>
          </a:p>
        </p:txBody>
      </p:sp>
      <p:sp>
        <p:nvSpPr>
          <p:cNvPr id="404484" name="TextBox 10"/>
          <p:cNvSpPr txBox="1">
            <a:spLocks noChangeArrowheads="1"/>
          </p:cNvSpPr>
          <p:nvPr/>
        </p:nvSpPr>
        <p:spPr bwMode="auto">
          <a:xfrm>
            <a:off x="150312" y="6377588"/>
            <a:ext cx="6311025" cy="461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20" tIns="45663" rIns="91320" bIns="45663">
            <a:spAutoFit/>
          </a:bodyP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r>
              <a:rPr lang="en-US" altLang="en-US" dirty="0">
                <a:solidFill>
                  <a:srgbClr val="000000"/>
                </a:solidFill>
                <a:latin typeface="+mn-lt"/>
              </a:rPr>
              <a:t>[1000 Genomes Consortium, Nature (2010, 2012); Mills et al., Nature (2011)]</a:t>
            </a:r>
          </a:p>
          <a:p>
            <a:pPr eaLnBrk="1" hangingPunct="1"/>
            <a:r>
              <a:rPr lang="en-US" sz="1200" spc="-10" dirty="0">
                <a:solidFill>
                  <a:prstClr val="black"/>
                </a:solidFill>
                <a:latin typeface="+mn-lt"/>
                <a:ea typeface="+mn-ea"/>
                <a:cs typeface="Calibri"/>
              </a:rPr>
              <a:t>[</a:t>
            </a:r>
            <a:r>
              <a:rPr lang="en-US" sz="1200" spc="-10" dirty="0" err="1">
                <a:solidFill>
                  <a:prstClr val="black"/>
                </a:solidFill>
                <a:latin typeface="+mn-lt"/>
                <a:ea typeface="+mn-ea"/>
                <a:cs typeface="Calibri"/>
              </a:rPr>
              <a:t>gnomAD</a:t>
            </a:r>
            <a:r>
              <a:rPr lang="en-US" sz="1200" spc="-10" dirty="0">
                <a:solidFill>
                  <a:prstClr val="black"/>
                </a:solidFill>
                <a:latin typeface="+mn-lt"/>
                <a:ea typeface="+mn-ea"/>
                <a:cs typeface="Calibri"/>
              </a:rPr>
              <a:t> v3 paper: Konrad</a:t>
            </a:r>
            <a:r>
              <a:rPr lang="en-US" altLang="en-US" sz="1200" dirty="0">
                <a:solidFill>
                  <a:srgbClr val="000000"/>
                </a:solidFill>
                <a:latin typeface="+mn-lt"/>
              </a:rPr>
              <a:t> et al., Nature (2020)]</a:t>
            </a:r>
            <a:endParaRPr lang="en-US" altLang="en-US" dirty="0">
              <a:solidFill>
                <a:srgbClr val="000000"/>
              </a:solidFill>
              <a:latin typeface="+mn-lt"/>
            </a:endParaRPr>
          </a:p>
        </p:txBody>
      </p:sp>
      <p:pic>
        <p:nvPicPr>
          <p:cNvPr id="40448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8930" y="1434379"/>
            <a:ext cx="3683703" cy="4729743"/>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D404F28-46C6-BA5F-3D38-340FC741721A}"/>
              </a:ext>
            </a:extLst>
          </p:cNvPr>
          <p:cNvSpPr txBox="1">
            <a:spLocks/>
          </p:cNvSpPr>
          <p:nvPr/>
        </p:nvSpPr>
        <p:spPr bwMode="auto">
          <a:xfrm>
            <a:off x="4572000" y="0"/>
            <a:ext cx="45720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663" rIns="0" bIns="45663"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a:ea typeface="ＭＳ Ｐゴシック" pitchFamily="-110" charset="-128"/>
                <a:cs typeface="ＭＳ Ｐゴシック" charset="-128"/>
              </a:defRPr>
            </a:lvl1pPr>
            <a:lvl2pPr algn="ctr" rtl="0" eaLnBrk="0" fontAlgn="base" hangingPunct="0">
              <a:spcBef>
                <a:spcPct val="0"/>
              </a:spcBef>
              <a:spcAft>
                <a:spcPct val="0"/>
              </a:spcAft>
              <a:defRPr sz="4400">
                <a:solidFill>
                  <a:schemeClr val="tx1"/>
                </a:solidFill>
                <a:latin typeface="Arial" pitchFamily="-110" charset="0"/>
                <a:ea typeface="ＭＳ Ｐゴシック" pitchFamily="-110" charset="-128"/>
                <a:cs typeface="ＭＳ Ｐゴシック" charset="-128"/>
              </a:defRPr>
            </a:lvl2pPr>
            <a:lvl3pPr algn="ctr" rtl="0" eaLnBrk="0" fontAlgn="base" hangingPunct="0">
              <a:spcBef>
                <a:spcPct val="0"/>
              </a:spcBef>
              <a:spcAft>
                <a:spcPct val="0"/>
              </a:spcAft>
              <a:defRPr sz="4400">
                <a:solidFill>
                  <a:schemeClr val="tx1"/>
                </a:solidFill>
                <a:latin typeface="Arial" pitchFamily="-110" charset="0"/>
                <a:ea typeface="ＭＳ Ｐゴシック" pitchFamily="-110" charset="-128"/>
                <a:cs typeface="ＭＳ Ｐゴシック" charset="-128"/>
              </a:defRPr>
            </a:lvl3pPr>
            <a:lvl4pPr algn="ctr" rtl="0" eaLnBrk="0" fontAlgn="base" hangingPunct="0">
              <a:spcBef>
                <a:spcPct val="0"/>
              </a:spcBef>
              <a:spcAft>
                <a:spcPct val="0"/>
              </a:spcAft>
              <a:defRPr sz="4400">
                <a:solidFill>
                  <a:schemeClr val="tx1"/>
                </a:solidFill>
                <a:latin typeface="Arial" pitchFamily="-110" charset="0"/>
                <a:ea typeface="ＭＳ Ｐゴシック" pitchFamily="-110" charset="-128"/>
                <a:cs typeface="ＭＳ Ｐゴシック" charset="-128"/>
              </a:defRPr>
            </a:lvl4pPr>
            <a:lvl5pPr algn="ctr" rtl="0" eaLnBrk="0" fontAlgn="base" hangingPunct="0">
              <a:spcBef>
                <a:spcPct val="0"/>
              </a:spcBef>
              <a:spcAft>
                <a:spcPct val="0"/>
              </a:spcAft>
              <a:defRPr sz="4400">
                <a:solidFill>
                  <a:schemeClr val="tx1"/>
                </a:solidFill>
                <a:latin typeface="Arial" pitchFamily="-110" charset="0"/>
                <a:ea typeface="ＭＳ Ｐゴシック" pitchFamily="-110" charset="-128"/>
                <a:cs typeface="ＭＳ Ｐゴシック" charset="-128"/>
              </a:defRPr>
            </a:lvl5pPr>
            <a:lvl6pPr marL="456631" algn="ctr" rtl="0" fontAlgn="base">
              <a:spcBef>
                <a:spcPct val="0"/>
              </a:spcBef>
              <a:spcAft>
                <a:spcPct val="0"/>
              </a:spcAft>
              <a:defRPr sz="4400">
                <a:solidFill>
                  <a:schemeClr val="tx1"/>
                </a:solidFill>
                <a:latin typeface="Arial" pitchFamily="-110" charset="0"/>
                <a:ea typeface="ＭＳ Ｐゴシック" pitchFamily="-110" charset="-128"/>
              </a:defRPr>
            </a:lvl6pPr>
            <a:lvl7pPr marL="913264" algn="ctr" rtl="0" fontAlgn="base">
              <a:spcBef>
                <a:spcPct val="0"/>
              </a:spcBef>
              <a:spcAft>
                <a:spcPct val="0"/>
              </a:spcAft>
              <a:defRPr sz="4400">
                <a:solidFill>
                  <a:schemeClr val="tx1"/>
                </a:solidFill>
                <a:latin typeface="Arial" pitchFamily="-110" charset="0"/>
                <a:ea typeface="ＭＳ Ｐゴシック" pitchFamily="-110" charset="-128"/>
              </a:defRPr>
            </a:lvl7pPr>
            <a:lvl8pPr marL="1369896" algn="ctr" rtl="0" fontAlgn="base">
              <a:spcBef>
                <a:spcPct val="0"/>
              </a:spcBef>
              <a:spcAft>
                <a:spcPct val="0"/>
              </a:spcAft>
              <a:defRPr sz="4400">
                <a:solidFill>
                  <a:schemeClr val="tx1"/>
                </a:solidFill>
                <a:latin typeface="Arial" pitchFamily="-110" charset="0"/>
                <a:ea typeface="ＭＳ Ｐゴシック" pitchFamily="-110" charset="-128"/>
              </a:defRPr>
            </a:lvl8pPr>
            <a:lvl9pPr marL="1826526" algn="ctr" rtl="0" fontAlgn="base">
              <a:spcBef>
                <a:spcPct val="0"/>
              </a:spcBef>
              <a:spcAft>
                <a:spcPct val="0"/>
              </a:spcAft>
              <a:defRPr sz="4400">
                <a:solidFill>
                  <a:schemeClr val="tx1"/>
                </a:solidFill>
                <a:latin typeface="Arial" pitchFamily="-110" charset="0"/>
                <a:ea typeface="ＭＳ Ｐゴシック" pitchFamily="-110" charset="-128"/>
              </a:defRPr>
            </a:lvl9pPr>
          </a:lstStyle>
          <a:p>
            <a:r>
              <a:rPr lang="en-US" altLang="en-US" sz="3800" b="0" dirty="0" err="1">
                <a:solidFill>
                  <a:srgbClr val="000090"/>
                </a:solidFill>
                <a:latin typeface="Arial" charset="0"/>
                <a:ea typeface="ＭＳ Ｐゴシック" charset="-128"/>
              </a:rPr>
              <a:t>gnomAD</a:t>
            </a:r>
            <a:br>
              <a:rPr lang="en-US" altLang="en-US" sz="3800" b="0" dirty="0">
                <a:solidFill>
                  <a:srgbClr val="000090"/>
                </a:solidFill>
                <a:latin typeface="Arial" charset="0"/>
                <a:ea typeface="ＭＳ Ｐゴシック" charset="-128"/>
              </a:rPr>
            </a:br>
            <a:r>
              <a:rPr lang="en-US" altLang="en-US" sz="3800" b="0" dirty="0">
                <a:solidFill>
                  <a:srgbClr val="000090"/>
                </a:solidFill>
                <a:latin typeface="Arial" charset="0"/>
                <a:ea typeface="ＭＳ Ｐゴシック" charset="-128"/>
              </a:rPr>
              <a:t>(</a:t>
            </a:r>
            <a:r>
              <a:rPr lang="en-US" altLang="en-US" sz="3800" b="0" dirty="0" err="1">
                <a:solidFill>
                  <a:srgbClr val="000090"/>
                </a:solidFill>
                <a:latin typeface="Arial" charset="0"/>
                <a:ea typeface="ＭＳ Ｐゴシック" charset="-128"/>
              </a:rPr>
              <a:t>ExAC</a:t>
            </a:r>
            <a:r>
              <a:rPr lang="en-US" altLang="en-US" sz="3800" b="0" dirty="0">
                <a:solidFill>
                  <a:srgbClr val="000090"/>
                </a:solidFill>
                <a:latin typeface="Arial" charset="0"/>
                <a:ea typeface="ＭＳ Ｐゴシック" charset="-128"/>
              </a:rPr>
              <a:t>, v2, v3, v4)</a:t>
            </a:r>
          </a:p>
        </p:txBody>
      </p:sp>
      <p:sp>
        <p:nvSpPr>
          <p:cNvPr id="9" name="Rectangle 8">
            <a:extLst>
              <a:ext uri="{FF2B5EF4-FFF2-40B4-BE49-F238E27FC236}">
                <a16:creationId xmlns:a16="http://schemas.microsoft.com/office/drawing/2014/main" id="{6FF158F0-FF1C-5858-7050-93B45A1E419A}"/>
              </a:ext>
            </a:extLst>
          </p:cNvPr>
          <p:cNvSpPr/>
          <p:nvPr/>
        </p:nvSpPr>
        <p:spPr>
          <a:xfrm>
            <a:off x="4987175" y="4365938"/>
            <a:ext cx="437881" cy="3219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01AE1BE7-566C-2D67-CC82-A534991DAA2D}"/>
              </a:ext>
            </a:extLst>
          </p:cNvPr>
          <p:cNvSpPr>
            <a:spLocks noGrp="1"/>
          </p:cNvSpPr>
          <p:nvPr>
            <p:ph type="sldNum" sz="quarter" idx="12"/>
          </p:nvPr>
        </p:nvSpPr>
        <p:spPr/>
        <p:txBody>
          <a:bodyPr/>
          <a:lstStyle/>
          <a:p>
            <a:fld id="{56055CE6-61ED-164E-8DC8-6F1EFDBB68D3}" type="slidenum">
              <a:rPr lang="en-US" altLang="en-US" smtClean="0"/>
              <a:pPr/>
              <a:t>2</a:t>
            </a:fld>
            <a:endParaRPr lang="en-US" altLang="en-US"/>
          </a:p>
        </p:txBody>
      </p:sp>
      <p:pic>
        <p:nvPicPr>
          <p:cNvPr id="1026" name="Picture 2" descr="Volume 581 Issue 7809">
            <a:extLst>
              <a:ext uri="{FF2B5EF4-FFF2-40B4-BE49-F238E27FC236}">
                <a16:creationId xmlns:a16="http://schemas.microsoft.com/office/drawing/2014/main" id="{CE7D8DD4-CCF0-5383-ED50-CB809BE2C2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1369" y="1434379"/>
            <a:ext cx="3569204" cy="47297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45859"/>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871870" y="4418438"/>
            <a:ext cx="3272130" cy="938719"/>
          </a:xfrm>
          <a:prstGeom prst="rect">
            <a:avLst/>
          </a:prstGeom>
        </p:spPr>
        <p:txBody>
          <a:bodyPr vert="horz" wrap="square" lIns="0" tIns="0" rIns="0" bIns="0" rtlCol="0">
            <a:spAutoFit/>
          </a:bodyPr>
          <a:lstStyle/>
          <a:p>
            <a:pPr marL="12700" defTabSz="457200" fontAlgn="auto">
              <a:spcBef>
                <a:spcPts val="0"/>
              </a:spcBef>
              <a:spcAft>
                <a:spcPts val="0"/>
              </a:spcAft>
              <a:tabLst>
                <a:tab pos="354965" algn="l"/>
              </a:tabLst>
            </a:pPr>
            <a:r>
              <a:rPr sz="2800" b="0" dirty="0">
                <a:solidFill>
                  <a:prstClr val="black"/>
                </a:solidFill>
                <a:latin typeface="Arial"/>
                <a:ea typeface="+mn-ea"/>
                <a:cs typeface="Arial"/>
              </a:rPr>
              <a:t>•</a:t>
            </a:r>
            <a:r>
              <a:rPr sz="2800" b="0" dirty="0">
                <a:solidFill>
                  <a:prstClr val="black"/>
                </a:solidFill>
                <a:latin typeface="Helvetica"/>
                <a:ea typeface="+mn-ea"/>
                <a:cs typeface="Helvetica"/>
              </a:rPr>
              <a:t> 	</a:t>
            </a:r>
            <a:r>
              <a:rPr lang="en-US" sz="2800" b="0" spc="-15" dirty="0">
                <a:solidFill>
                  <a:prstClr val="black"/>
                </a:solidFill>
                <a:latin typeface="Calibri"/>
                <a:ea typeface="+mn-ea"/>
                <a:cs typeface="Calibri"/>
              </a:rPr>
              <a:t>1,199,117</a:t>
            </a:r>
            <a:r>
              <a:rPr sz="2800" b="0" spc="-5" dirty="0">
                <a:solidFill>
                  <a:prstClr val="black"/>
                </a:solidFill>
                <a:latin typeface="Calibri"/>
                <a:ea typeface="+mn-ea"/>
                <a:cs typeface="Calibri"/>
              </a:rPr>
              <a:t> </a:t>
            </a:r>
            <a:r>
              <a:rPr sz="2800" b="0" dirty="0">
                <a:solidFill>
                  <a:prstClr val="black"/>
                </a:solidFill>
                <a:latin typeface="Calibri"/>
                <a:ea typeface="+mn-ea"/>
                <a:cs typeface="Calibri"/>
              </a:rPr>
              <a:t>SVs</a:t>
            </a:r>
          </a:p>
          <a:p>
            <a:pPr marL="12700" defTabSz="457200" fontAlgn="auto">
              <a:spcBef>
                <a:spcPts val="610"/>
              </a:spcBef>
              <a:spcAft>
                <a:spcPts val="0"/>
              </a:spcAft>
              <a:tabLst>
                <a:tab pos="354965" algn="l"/>
              </a:tabLst>
            </a:pPr>
            <a:r>
              <a:rPr lang="en-US" sz="2800" b="0" dirty="0">
                <a:solidFill>
                  <a:prstClr val="black"/>
                </a:solidFill>
                <a:latin typeface="Arial"/>
                <a:ea typeface="+mn-ea"/>
                <a:cs typeface="Arial"/>
              </a:rPr>
              <a:t>•</a:t>
            </a:r>
            <a:r>
              <a:rPr lang="en-US" sz="2800" b="0" dirty="0">
                <a:solidFill>
                  <a:prstClr val="black"/>
                </a:solidFill>
                <a:latin typeface="Helvetica"/>
                <a:ea typeface="+mn-ea"/>
                <a:cs typeface="Helvetica"/>
              </a:rPr>
              <a:t> 	</a:t>
            </a:r>
            <a:r>
              <a:rPr lang="en-US" sz="2800" b="0" spc="-20" dirty="0">
                <a:solidFill>
                  <a:prstClr val="black"/>
                </a:solidFill>
                <a:latin typeface="Calibri"/>
                <a:ea typeface="+mn-ea"/>
                <a:cs typeface="Calibri"/>
              </a:rPr>
              <a:t>807,162 individuals</a:t>
            </a:r>
            <a:endParaRPr lang="en-US" sz="2800" b="0" dirty="0">
              <a:solidFill>
                <a:prstClr val="black"/>
              </a:solidFill>
              <a:latin typeface="Calibri"/>
              <a:ea typeface="+mn-ea"/>
              <a:cs typeface="Calibri"/>
            </a:endParaRPr>
          </a:p>
        </p:txBody>
      </p:sp>
      <p:sp>
        <p:nvSpPr>
          <p:cNvPr id="5" name="object 5"/>
          <p:cNvSpPr/>
          <p:nvPr/>
        </p:nvSpPr>
        <p:spPr>
          <a:xfrm>
            <a:off x="627106" y="972154"/>
            <a:ext cx="486409" cy="313690"/>
          </a:xfrm>
          <a:custGeom>
            <a:avLst/>
            <a:gdLst/>
            <a:ahLst/>
            <a:cxnLst/>
            <a:rect l="l" t="t" r="r" b="b"/>
            <a:pathLst>
              <a:path w="486409" h="313690">
                <a:moveTo>
                  <a:pt x="0" y="0"/>
                </a:moveTo>
                <a:lnTo>
                  <a:pt x="486006" y="0"/>
                </a:lnTo>
                <a:lnTo>
                  <a:pt x="486006" y="313598"/>
                </a:lnTo>
                <a:lnTo>
                  <a:pt x="0" y="313598"/>
                </a:lnTo>
                <a:lnTo>
                  <a:pt x="0" y="0"/>
                </a:lnTo>
                <a:close/>
              </a:path>
            </a:pathLst>
          </a:custGeom>
          <a:solidFill>
            <a:srgbClr val="FFFFFF"/>
          </a:solidFill>
        </p:spPr>
        <p:txBody>
          <a:bodyPr wrap="square" lIns="0" tIns="0" rIns="0" bIns="0" rtlCol="0"/>
          <a:lstStyle/>
          <a:p>
            <a:pPr defTabSz="457200" fontAlgn="auto">
              <a:spcBef>
                <a:spcPts val="0"/>
              </a:spcBef>
              <a:spcAft>
                <a:spcPts val="0"/>
              </a:spcAft>
            </a:pPr>
            <a:endParaRPr sz="1800" b="0">
              <a:solidFill>
                <a:prstClr val="black"/>
              </a:solidFill>
              <a:latin typeface="Calibri"/>
              <a:ea typeface="+mn-ea"/>
            </a:endParaRPr>
          </a:p>
        </p:txBody>
      </p:sp>
      <p:sp>
        <p:nvSpPr>
          <p:cNvPr id="6" name="object 6"/>
          <p:cNvSpPr/>
          <p:nvPr/>
        </p:nvSpPr>
        <p:spPr>
          <a:xfrm>
            <a:off x="6129494" y="1634424"/>
            <a:ext cx="486409" cy="313690"/>
          </a:xfrm>
          <a:custGeom>
            <a:avLst/>
            <a:gdLst/>
            <a:ahLst/>
            <a:cxnLst/>
            <a:rect l="l" t="t" r="r" b="b"/>
            <a:pathLst>
              <a:path w="486409" h="313690">
                <a:moveTo>
                  <a:pt x="0" y="0"/>
                </a:moveTo>
                <a:lnTo>
                  <a:pt x="486006" y="0"/>
                </a:lnTo>
                <a:lnTo>
                  <a:pt x="486006" y="313599"/>
                </a:lnTo>
                <a:lnTo>
                  <a:pt x="0" y="313599"/>
                </a:lnTo>
                <a:lnTo>
                  <a:pt x="0" y="0"/>
                </a:lnTo>
                <a:close/>
              </a:path>
            </a:pathLst>
          </a:custGeom>
          <a:ln w="9524">
            <a:solidFill>
              <a:srgbClr val="FFFFFF"/>
            </a:solidFill>
          </a:ln>
        </p:spPr>
        <p:txBody>
          <a:bodyPr wrap="square" lIns="0" tIns="0" rIns="0" bIns="0" rtlCol="0"/>
          <a:lstStyle/>
          <a:p>
            <a:pPr defTabSz="457200" fontAlgn="auto">
              <a:spcBef>
                <a:spcPts val="0"/>
              </a:spcBef>
              <a:spcAft>
                <a:spcPts val="0"/>
              </a:spcAft>
            </a:pPr>
            <a:endParaRPr sz="1800" b="0">
              <a:solidFill>
                <a:prstClr val="black"/>
              </a:solidFill>
              <a:latin typeface="Calibri"/>
              <a:ea typeface="+mn-ea"/>
            </a:endParaRPr>
          </a:p>
        </p:txBody>
      </p:sp>
      <p:sp>
        <p:nvSpPr>
          <p:cNvPr id="7" name="object 7"/>
          <p:cNvSpPr txBox="1"/>
          <p:nvPr/>
        </p:nvSpPr>
        <p:spPr>
          <a:xfrm>
            <a:off x="4332714" y="6363655"/>
            <a:ext cx="4131945" cy="410369"/>
          </a:xfrm>
          <a:prstGeom prst="rect">
            <a:avLst/>
          </a:prstGeom>
        </p:spPr>
        <p:txBody>
          <a:bodyPr vert="horz" wrap="square" lIns="0" tIns="0" rIns="0" bIns="0" rtlCol="0">
            <a:spAutoFit/>
          </a:bodyPr>
          <a:lstStyle/>
          <a:p>
            <a:pPr marL="12700" marR="5080" defTabSz="457200" fontAlgn="auto">
              <a:lnSpc>
                <a:spcPts val="1600"/>
              </a:lnSpc>
              <a:spcBef>
                <a:spcPts val="0"/>
              </a:spcBef>
              <a:spcAft>
                <a:spcPts val="0"/>
              </a:spcAft>
            </a:pPr>
            <a:r>
              <a:rPr spc="-10" dirty="0">
                <a:solidFill>
                  <a:prstClr val="black"/>
                </a:solidFill>
                <a:latin typeface="+mn-lt"/>
                <a:ea typeface="+mn-ea"/>
                <a:cs typeface="Calibri"/>
              </a:rPr>
              <a:t>[</a:t>
            </a:r>
            <a:r>
              <a:rPr lang="en-US" spc="-10" dirty="0">
                <a:solidFill>
                  <a:prstClr val="black"/>
                </a:solidFill>
                <a:latin typeface="+mn-lt"/>
                <a:ea typeface="+mn-ea"/>
                <a:cs typeface="Calibri"/>
              </a:rPr>
              <a:t>4</a:t>
            </a:r>
            <a:r>
              <a:rPr spc="-10" dirty="0">
                <a:solidFill>
                  <a:prstClr val="black"/>
                </a:solidFill>
                <a:latin typeface="+mn-lt"/>
                <a:ea typeface="+mn-ea"/>
                <a:cs typeface="Calibri"/>
              </a:rPr>
              <a:t>] </a:t>
            </a:r>
            <a:r>
              <a:rPr lang="en-US" spc="-10" dirty="0" err="1">
                <a:solidFill>
                  <a:prstClr val="black"/>
                </a:solidFill>
                <a:latin typeface="+mn-lt"/>
                <a:ea typeface="+mn-ea"/>
                <a:cs typeface="Calibri"/>
              </a:rPr>
              <a:t>gnomAD</a:t>
            </a:r>
            <a:r>
              <a:rPr lang="en-US" spc="-10" dirty="0">
                <a:solidFill>
                  <a:prstClr val="black"/>
                </a:solidFill>
                <a:latin typeface="+mn-lt"/>
                <a:ea typeface="+mn-ea"/>
                <a:cs typeface="Calibri"/>
              </a:rPr>
              <a:t> project </a:t>
            </a:r>
            <a:r>
              <a:rPr lang="en-US" spc="-10" dirty="0">
                <a:solidFill>
                  <a:prstClr val="black"/>
                </a:solidFill>
                <a:latin typeface="+mn-lt"/>
                <a:ea typeface="+mn-ea"/>
                <a:cs typeface="Calibri"/>
                <a:hlinkClick r:id="rId3"/>
              </a:rPr>
              <a:t>https://gnomad.broadinstitute.org/</a:t>
            </a:r>
            <a:r>
              <a:rPr lang="en-US" spc="-10" dirty="0">
                <a:solidFill>
                  <a:prstClr val="black"/>
                </a:solidFill>
                <a:latin typeface="+mn-lt"/>
                <a:ea typeface="+mn-ea"/>
                <a:cs typeface="Calibri"/>
              </a:rPr>
              <a:t>  </a:t>
            </a:r>
          </a:p>
          <a:p>
            <a:pPr marL="12700" marR="5080" defTabSz="457200" fontAlgn="auto">
              <a:lnSpc>
                <a:spcPts val="1600"/>
              </a:lnSpc>
              <a:spcBef>
                <a:spcPts val="0"/>
              </a:spcBef>
              <a:spcAft>
                <a:spcPts val="0"/>
              </a:spcAft>
            </a:pPr>
            <a:r>
              <a:rPr spc="-10" dirty="0">
                <a:solidFill>
                  <a:prstClr val="black"/>
                </a:solidFill>
                <a:latin typeface="+mn-lt"/>
                <a:ea typeface="+mn-ea"/>
                <a:cs typeface="Calibri"/>
              </a:rPr>
              <a:t>[</a:t>
            </a:r>
            <a:r>
              <a:rPr lang="en-US" spc="-10" dirty="0">
                <a:solidFill>
                  <a:prstClr val="black"/>
                </a:solidFill>
                <a:latin typeface="+mn-lt"/>
                <a:ea typeface="+mn-ea"/>
                <a:cs typeface="Calibri"/>
              </a:rPr>
              <a:t>5</a:t>
            </a:r>
            <a:r>
              <a:rPr spc="-10" dirty="0">
                <a:solidFill>
                  <a:prstClr val="black"/>
                </a:solidFill>
                <a:latin typeface="+mn-lt"/>
                <a:ea typeface="+mn-ea"/>
                <a:cs typeface="Calibri"/>
              </a:rPr>
              <a:t>]</a:t>
            </a:r>
            <a:r>
              <a:rPr lang="en-US" spc="-10" dirty="0">
                <a:solidFill>
                  <a:prstClr val="black"/>
                </a:solidFill>
                <a:latin typeface="+mn-lt"/>
                <a:ea typeface="+mn-ea"/>
                <a:cs typeface="Calibri"/>
              </a:rPr>
              <a:t> </a:t>
            </a:r>
            <a:r>
              <a:rPr lang="en-US" spc="-10" dirty="0" err="1">
                <a:solidFill>
                  <a:prstClr val="black"/>
                </a:solidFill>
                <a:latin typeface="+mn-lt"/>
                <a:ea typeface="+mn-ea"/>
                <a:cs typeface="Calibri"/>
              </a:rPr>
              <a:t>gnomAD</a:t>
            </a:r>
            <a:r>
              <a:rPr lang="en-US" spc="-10" dirty="0">
                <a:solidFill>
                  <a:prstClr val="black"/>
                </a:solidFill>
                <a:latin typeface="+mn-lt"/>
                <a:ea typeface="+mn-ea"/>
                <a:cs typeface="Calibri"/>
              </a:rPr>
              <a:t> v3 paper: Konrad</a:t>
            </a:r>
            <a:r>
              <a:rPr lang="en-US" altLang="en-US" dirty="0">
                <a:solidFill>
                  <a:srgbClr val="000000"/>
                </a:solidFill>
                <a:latin typeface="+mn-lt"/>
              </a:rPr>
              <a:t> et al., Nature (2020)</a:t>
            </a:r>
            <a:endParaRPr dirty="0">
              <a:solidFill>
                <a:prstClr val="black"/>
              </a:solidFill>
              <a:latin typeface="+mn-lt"/>
              <a:ea typeface="+mn-ea"/>
              <a:cs typeface="Calibri"/>
            </a:endParaRPr>
          </a:p>
        </p:txBody>
      </p:sp>
      <p:pic>
        <p:nvPicPr>
          <p:cNvPr id="10" name="Picture 9" descr="A screenshot of a data table&#10;&#10;Description automatically generated">
            <a:extLst>
              <a:ext uri="{FF2B5EF4-FFF2-40B4-BE49-F238E27FC236}">
                <a16:creationId xmlns:a16="http://schemas.microsoft.com/office/drawing/2014/main" id="{6006BE64-C9B4-911F-29BE-90E241A3E67F}"/>
              </a:ext>
            </a:extLst>
          </p:cNvPr>
          <p:cNvPicPr>
            <a:picLocks noChangeAspect="1"/>
          </p:cNvPicPr>
          <p:nvPr/>
        </p:nvPicPr>
        <p:blipFill>
          <a:blip r:embed="rId4"/>
          <a:srcRect l="61496" b="1880"/>
          <a:stretch/>
        </p:blipFill>
        <p:spPr>
          <a:xfrm>
            <a:off x="6994159" y="1192927"/>
            <a:ext cx="2149841" cy="2769317"/>
          </a:xfrm>
          <a:prstGeom prst="rect">
            <a:avLst/>
          </a:prstGeom>
        </p:spPr>
      </p:pic>
      <p:sp>
        <p:nvSpPr>
          <p:cNvPr id="15" name="Slide Number Placeholder 14">
            <a:extLst>
              <a:ext uri="{FF2B5EF4-FFF2-40B4-BE49-F238E27FC236}">
                <a16:creationId xmlns:a16="http://schemas.microsoft.com/office/drawing/2014/main" id="{1CAD225A-89AE-2072-447D-982AE15104CB}"/>
              </a:ext>
            </a:extLst>
          </p:cNvPr>
          <p:cNvSpPr>
            <a:spLocks noGrp="1"/>
          </p:cNvSpPr>
          <p:nvPr>
            <p:ph type="sldNum" sz="quarter" idx="7"/>
          </p:nvPr>
        </p:nvSpPr>
        <p:spPr>
          <a:xfrm>
            <a:off x="4526280" y="6458908"/>
            <a:ext cx="4617720" cy="366395"/>
          </a:xfrm>
          <a:prstGeom prst="rect">
            <a:avLst/>
          </a:prstGeom>
        </p:spPr>
        <p:txBody>
          <a:bodyPr wrap="square" lIns="0" tIns="0" rIns="0" bIns="0">
            <a:spAutoFit/>
          </a:bodyPr>
          <a:lstStyle>
            <a:defPPr>
              <a:defRPr lang="en-US"/>
            </a:defPPr>
            <a:lvl1pPr algn="l" rtl="0" fontAlgn="base">
              <a:spcBef>
                <a:spcPct val="0"/>
              </a:spcBef>
              <a:spcAft>
                <a:spcPct val="0"/>
              </a:spcAft>
              <a:defRPr sz="1200" b="0" i="0" kern="1200">
                <a:solidFill>
                  <a:srgbClr val="898989"/>
                </a:solidFill>
                <a:latin typeface="Calibri"/>
                <a:ea typeface="ＭＳ Ｐゴシック" charset="-128"/>
                <a:cs typeface="Calibri"/>
              </a:defRPr>
            </a:lvl1pPr>
            <a:lvl2pPr marL="455613" indent="1588" algn="l" rtl="0" fontAlgn="base">
              <a:spcBef>
                <a:spcPct val="0"/>
              </a:spcBef>
              <a:spcAft>
                <a:spcPct val="0"/>
              </a:spcAft>
              <a:defRPr sz="1200" b="1" kern="1200">
                <a:solidFill>
                  <a:schemeClr val="tx1"/>
                </a:solidFill>
                <a:latin typeface="Arial" charset="0"/>
                <a:ea typeface="ＭＳ Ｐゴシック" charset="-128"/>
                <a:cs typeface="+mn-cs"/>
              </a:defRPr>
            </a:lvl2pPr>
            <a:lvl3pPr marL="912813" indent="1588" algn="l" rtl="0" fontAlgn="base">
              <a:spcBef>
                <a:spcPct val="0"/>
              </a:spcBef>
              <a:spcAft>
                <a:spcPct val="0"/>
              </a:spcAft>
              <a:defRPr sz="1200" b="1" kern="1200">
                <a:solidFill>
                  <a:schemeClr val="tx1"/>
                </a:solidFill>
                <a:latin typeface="Arial" charset="0"/>
                <a:ea typeface="ＭＳ Ｐゴシック" charset="-128"/>
                <a:cs typeface="+mn-cs"/>
              </a:defRPr>
            </a:lvl3pPr>
            <a:lvl4pPr marL="1368425" indent="3175" algn="l" rtl="0" fontAlgn="base">
              <a:spcBef>
                <a:spcPct val="0"/>
              </a:spcBef>
              <a:spcAft>
                <a:spcPct val="0"/>
              </a:spcAft>
              <a:defRPr sz="1200" b="1" kern="1200">
                <a:solidFill>
                  <a:schemeClr val="tx1"/>
                </a:solidFill>
                <a:latin typeface="Arial" charset="0"/>
                <a:ea typeface="ＭＳ Ｐゴシック" charset="-128"/>
                <a:cs typeface="+mn-cs"/>
              </a:defRPr>
            </a:lvl4pPr>
            <a:lvl5pPr marL="1825625" indent="3175" algn="l" rtl="0" fontAlgn="base">
              <a:spcBef>
                <a:spcPct val="0"/>
              </a:spcBef>
              <a:spcAft>
                <a:spcPct val="0"/>
              </a:spcAft>
              <a:defRPr sz="1200" b="1" kern="1200">
                <a:solidFill>
                  <a:schemeClr val="tx1"/>
                </a:solidFill>
                <a:latin typeface="Arial" charset="0"/>
                <a:ea typeface="ＭＳ Ｐゴシック" charset="-128"/>
                <a:cs typeface="+mn-cs"/>
              </a:defRPr>
            </a:lvl5pPr>
            <a:lvl6pPr marL="2286000" algn="l" defTabSz="914400" rtl="0" eaLnBrk="1" latinLnBrk="0" hangingPunct="1">
              <a:defRPr sz="1200" b="1" kern="1200">
                <a:solidFill>
                  <a:schemeClr val="tx1"/>
                </a:solidFill>
                <a:latin typeface="Arial" charset="0"/>
                <a:ea typeface="ＭＳ Ｐゴシック" charset="-128"/>
                <a:cs typeface="+mn-cs"/>
              </a:defRPr>
            </a:lvl6pPr>
            <a:lvl7pPr marL="2743200" algn="l" defTabSz="914400" rtl="0" eaLnBrk="1" latinLnBrk="0" hangingPunct="1">
              <a:defRPr sz="1200" b="1" kern="1200">
                <a:solidFill>
                  <a:schemeClr val="tx1"/>
                </a:solidFill>
                <a:latin typeface="Arial" charset="0"/>
                <a:ea typeface="ＭＳ Ｐゴシック" charset="-128"/>
                <a:cs typeface="+mn-cs"/>
              </a:defRPr>
            </a:lvl7pPr>
            <a:lvl8pPr marL="3200400" algn="l" defTabSz="914400" rtl="0" eaLnBrk="1" latinLnBrk="0" hangingPunct="1">
              <a:defRPr sz="1200" b="1" kern="1200">
                <a:solidFill>
                  <a:schemeClr val="tx1"/>
                </a:solidFill>
                <a:latin typeface="Arial" charset="0"/>
                <a:ea typeface="ＭＳ Ｐゴシック" charset="-128"/>
                <a:cs typeface="+mn-cs"/>
              </a:defRPr>
            </a:lvl8pPr>
            <a:lvl9pPr marL="3657600" algn="l" defTabSz="914400" rtl="0" eaLnBrk="1" latinLnBrk="0" hangingPunct="1">
              <a:defRPr sz="1200" b="1" kern="1200">
                <a:solidFill>
                  <a:schemeClr val="tx1"/>
                </a:solidFill>
                <a:latin typeface="Arial" charset="0"/>
                <a:ea typeface="ＭＳ Ｐゴシック" charset="-128"/>
                <a:cs typeface="+mn-cs"/>
              </a:defRPr>
            </a:lvl9pPr>
          </a:lstStyle>
          <a:p>
            <a:pPr marL="4144010"/>
            <a:fld id="{81D60167-4931-47E6-BA6A-407CBD079E47}" type="slidenum">
              <a:rPr lang="en-US" spc="-10" smtClean="0"/>
              <a:pPr marL="4144010"/>
              <a:t>3</a:t>
            </a:fld>
            <a:endParaRPr lang="en-US" spc="-10" dirty="0"/>
          </a:p>
        </p:txBody>
      </p:sp>
      <p:pic>
        <p:nvPicPr>
          <p:cNvPr id="4" name="Picture 3" descr="A screenshot of a data table&#10;&#10;Description automatically generated">
            <a:extLst>
              <a:ext uri="{FF2B5EF4-FFF2-40B4-BE49-F238E27FC236}">
                <a16:creationId xmlns:a16="http://schemas.microsoft.com/office/drawing/2014/main" id="{19AEDAA6-9926-C591-4453-B6B382C01D35}"/>
              </a:ext>
            </a:extLst>
          </p:cNvPr>
          <p:cNvPicPr>
            <a:picLocks noChangeAspect="1"/>
          </p:cNvPicPr>
          <p:nvPr/>
        </p:nvPicPr>
        <p:blipFill>
          <a:blip r:embed="rId4"/>
          <a:srcRect r="77926" b="1880"/>
          <a:stretch/>
        </p:blipFill>
        <p:spPr>
          <a:xfrm>
            <a:off x="5874018" y="1192926"/>
            <a:ext cx="1232503" cy="2769317"/>
          </a:xfrm>
          <a:prstGeom prst="rect">
            <a:avLst/>
          </a:prstGeom>
        </p:spPr>
      </p:pic>
      <p:pic>
        <p:nvPicPr>
          <p:cNvPr id="8" name="Picture 2">
            <a:extLst>
              <a:ext uri="{FF2B5EF4-FFF2-40B4-BE49-F238E27FC236}">
                <a16:creationId xmlns:a16="http://schemas.microsoft.com/office/drawing/2014/main" id="{64E070E9-F5D8-B009-89C2-233F9E9A61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8820" y="13649"/>
            <a:ext cx="1655180" cy="9310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v3 2015 1000 Genomes Project">
            <a:extLst>
              <a:ext uri="{FF2B5EF4-FFF2-40B4-BE49-F238E27FC236}">
                <a16:creationId xmlns:a16="http://schemas.microsoft.com/office/drawing/2014/main" id="{9DFF1649-EF56-EA20-92CF-E34D821C6B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3132"/>
            <a:ext cx="1427223" cy="95053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3">
            <a:extLst>
              <a:ext uri="{FF2B5EF4-FFF2-40B4-BE49-F238E27FC236}">
                <a16:creationId xmlns:a16="http://schemas.microsoft.com/office/drawing/2014/main" id="{E4327E73-B972-821B-218D-FBF24C3AF5C4}"/>
              </a:ext>
            </a:extLst>
          </p:cNvPr>
          <p:cNvSpPr txBox="1"/>
          <p:nvPr/>
        </p:nvSpPr>
        <p:spPr>
          <a:xfrm>
            <a:off x="23077" y="4418438"/>
            <a:ext cx="5780405" cy="1967205"/>
          </a:xfrm>
          <a:prstGeom prst="rect">
            <a:avLst/>
          </a:prstGeom>
        </p:spPr>
        <p:txBody>
          <a:bodyPr vert="horz" wrap="square" lIns="0" tIns="0" rIns="0" bIns="0" rtlCol="0">
            <a:spAutoFit/>
          </a:bodyPr>
          <a:lstStyle/>
          <a:p>
            <a:pPr marL="12700" defTabSz="457200" fontAlgn="auto">
              <a:spcBef>
                <a:spcPts val="0"/>
              </a:spcBef>
              <a:spcAft>
                <a:spcPts val="0"/>
              </a:spcAft>
              <a:tabLst>
                <a:tab pos="354965" algn="l"/>
              </a:tabLst>
            </a:pPr>
            <a:r>
              <a:rPr sz="2800" b="0" dirty="0">
                <a:solidFill>
                  <a:prstClr val="black"/>
                </a:solidFill>
                <a:latin typeface="Arial"/>
                <a:ea typeface="+mn-ea"/>
                <a:cs typeface="Arial"/>
              </a:rPr>
              <a:t>•</a:t>
            </a:r>
            <a:r>
              <a:rPr sz="2800" b="0" dirty="0">
                <a:solidFill>
                  <a:prstClr val="black"/>
                </a:solidFill>
                <a:latin typeface="Helvetica"/>
                <a:ea typeface="+mn-ea"/>
                <a:cs typeface="Helvetica"/>
              </a:rPr>
              <a:t> 	</a:t>
            </a:r>
            <a:r>
              <a:rPr sz="2800" b="0" spc="-15" dirty="0">
                <a:solidFill>
                  <a:prstClr val="black"/>
                </a:solidFill>
                <a:latin typeface="Calibri"/>
                <a:ea typeface="+mn-ea"/>
                <a:cs typeface="Calibri"/>
              </a:rPr>
              <a:t>68,818</a:t>
            </a:r>
            <a:r>
              <a:rPr sz="2800" b="0" spc="-5" dirty="0">
                <a:solidFill>
                  <a:prstClr val="black"/>
                </a:solidFill>
                <a:latin typeface="Calibri"/>
                <a:ea typeface="+mn-ea"/>
                <a:cs typeface="Calibri"/>
              </a:rPr>
              <a:t> </a:t>
            </a:r>
            <a:r>
              <a:rPr sz="2800" b="0" dirty="0">
                <a:solidFill>
                  <a:prstClr val="black"/>
                </a:solidFill>
                <a:latin typeface="Calibri"/>
                <a:ea typeface="+mn-ea"/>
                <a:cs typeface="Calibri"/>
              </a:rPr>
              <a:t>SVs</a:t>
            </a:r>
          </a:p>
          <a:p>
            <a:pPr marL="12700" defTabSz="457200" fontAlgn="auto">
              <a:spcBef>
                <a:spcPts val="610"/>
              </a:spcBef>
              <a:spcAft>
                <a:spcPts val="0"/>
              </a:spcAft>
              <a:tabLst>
                <a:tab pos="354965" algn="l"/>
              </a:tabLst>
            </a:pPr>
            <a:r>
              <a:rPr sz="2800" b="0" dirty="0">
                <a:solidFill>
                  <a:prstClr val="black"/>
                </a:solidFill>
                <a:latin typeface="Arial"/>
                <a:ea typeface="+mn-ea"/>
                <a:cs typeface="Arial"/>
              </a:rPr>
              <a:t>•</a:t>
            </a:r>
            <a:r>
              <a:rPr sz="2800" b="0" dirty="0">
                <a:solidFill>
                  <a:prstClr val="black"/>
                </a:solidFill>
                <a:latin typeface="Helvetica"/>
                <a:ea typeface="+mn-ea"/>
                <a:cs typeface="Helvetica"/>
              </a:rPr>
              <a:t> 	</a:t>
            </a:r>
            <a:r>
              <a:rPr sz="2800" b="0" spc="-20" dirty="0">
                <a:solidFill>
                  <a:prstClr val="black"/>
                </a:solidFill>
                <a:latin typeface="Calibri"/>
                <a:ea typeface="+mn-ea"/>
                <a:cs typeface="Calibri"/>
              </a:rPr>
              <a:t>2</a:t>
            </a:r>
            <a:r>
              <a:rPr sz="2800" b="0" spc="-10" dirty="0">
                <a:solidFill>
                  <a:prstClr val="black"/>
                </a:solidFill>
                <a:latin typeface="Calibri"/>
                <a:ea typeface="+mn-ea"/>
                <a:cs typeface="Calibri"/>
              </a:rPr>
              <a:t>,</a:t>
            </a:r>
            <a:r>
              <a:rPr sz="2800" b="0" spc="-20" dirty="0">
                <a:solidFill>
                  <a:prstClr val="black"/>
                </a:solidFill>
                <a:latin typeface="Calibri"/>
                <a:ea typeface="+mn-ea"/>
                <a:cs typeface="Calibri"/>
              </a:rPr>
              <a:t>50</a:t>
            </a:r>
            <a:r>
              <a:rPr sz="2800" b="0" spc="-15" dirty="0">
                <a:solidFill>
                  <a:prstClr val="black"/>
                </a:solidFill>
                <a:latin typeface="Calibri"/>
                <a:ea typeface="+mn-ea"/>
                <a:cs typeface="Calibri"/>
              </a:rPr>
              <a:t>4</a:t>
            </a:r>
            <a:r>
              <a:rPr sz="2800" b="0" dirty="0">
                <a:solidFill>
                  <a:prstClr val="black"/>
                </a:solidFill>
                <a:latin typeface="Calibri"/>
                <a:ea typeface="+mn-ea"/>
                <a:cs typeface="Calibri"/>
              </a:rPr>
              <a:t> un</a:t>
            </a:r>
            <a:r>
              <a:rPr sz="2800" b="0" spc="-15" dirty="0">
                <a:solidFill>
                  <a:prstClr val="black"/>
                </a:solidFill>
                <a:latin typeface="Calibri"/>
                <a:ea typeface="+mn-ea"/>
                <a:cs typeface="Calibri"/>
              </a:rPr>
              <a:t>re</a:t>
            </a:r>
            <a:r>
              <a:rPr sz="2800" b="0" dirty="0">
                <a:solidFill>
                  <a:prstClr val="black"/>
                </a:solidFill>
                <a:latin typeface="Calibri"/>
                <a:ea typeface="+mn-ea"/>
                <a:cs typeface="Calibri"/>
              </a:rPr>
              <a:t>l</a:t>
            </a:r>
            <a:r>
              <a:rPr sz="2800" b="0" spc="-15" dirty="0">
                <a:solidFill>
                  <a:prstClr val="black"/>
                </a:solidFill>
                <a:latin typeface="Calibri"/>
                <a:ea typeface="+mn-ea"/>
                <a:cs typeface="Calibri"/>
              </a:rPr>
              <a:t>ate</a:t>
            </a:r>
            <a:r>
              <a:rPr sz="2800" b="0" dirty="0">
                <a:solidFill>
                  <a:prstClr val="black"/>
                </a:solidFill>
                <a:latin typeface="Calibri"/>
                <a:ea typeface="+mn-ea"/>
                <a:cs typeface="Calibri"/>
              </a:rPr>
              <a:t>d indi</a:t>
            </a:r>
            <a:r>
              <a:rPr sz="2800" b="0" spc="-15" dirty="0">
                <a:solidFill>
                  <a:prstClr val="black"/>
                </a:solidFill>
                <a:latin typeface="Calibri"/>
                <a:ea typeface="+mn-ea"/>
                <a:cs typeface="Calibri"/>
              </a:rPr>
              <a:t>v</a:t>
            </a:r>
            <a:r>
              <a:rPr sz="2800" b="0" dirty="0">
                <a:solidFill>
                  <a:prstClr val="black"/>
                </a:solidFill>
                <a:latin typeface="Calibri"/>
                <a:ea typeface="+mn-ea"/>
                <a:cs typeface="Calibri"/>
              </a:rPr>
              <a:t>iduals</a:t>
            </a:r>
          </a:p>
          <a:p>
            <a:pPr marL="12700" defTabSz="457200" fontAlgn="auto">
              <a:spcBef>
                <a:spcPts val="640"/>
              </a:spcBef>
              <a:spcAft>
                <a:spcPts val="0"/>
              </a:spcAft>
              <a:tabLst>
                <a:tab pos="354965" algn="l"/>
              </a:tabLst>
            </a:pPr>
            <a:r>
              <a:rPr sz="2800" b="0" dirty="0">
                <a:solidFill>
                  <a:prstClr val="black"/>
                </a:solidFill>
                <a:latin typeface="Arial"/>
                <a:ea typeface="+mn-ea"/>
                <a:cs typeface="Arial"/>
              </a:rPr>
              <a:t>•</a:t>
            </a:r>
            <a:r>
              <a:rPr sz="2800" b="0" dirty="0">
                <a:solidFill>
                  <a:prstClr val="black"/>
                </a:solidFill>
                <a:latin typeface="Helvetica"/>
                <a:ea typeface="+mn-ea"/>
                <a:cs typeface="Helvetica"/>
              </a:rPr>
              <a:t> 	</a:t>
            </a:r>
            <a:r>
              <a:rPr sz="2800" b="0" spc="-20" dirty="0">
                <a:solidFill>
                  <a:prstClr val="black"/>
                </a:solidFill>
                <a:latin typeface="Calibri"/>
                <a:ea typeface="+mn-ea"/>
                <a:cs typeface="Calibri"/>
              </a:rPr>
              <a:t>2</a:t>
            </a:r>
            <a:r>
              <a:rPr sz="2800" b="0" spc="-15" dirty="0">
                <a:solidFill>
                  <a:prstClr val="black"/>
                </a:solidFill>
                <a:latin typeface="Calibri"/>
                <a:ea typeface="+mn-ea"/>
                <a:cs typeface="Calibri"/>
              </a:rPr>
              <a:t>6</a:t>
            </a:r>
            <a:r>
              <a:rPr sz="2800" b="0" dirty="0">
                <a:solidFill>
                  <a:prstClr val="black"/>
                </a:solidFill>
                <a:latin typeface="Calibri"/>
                <a:ea typeface="+mn-ea"/>
                <a:cs typeface="Calibri"/>
              </a:rPr>
              <a:t> p</a:t>
            </a:r>
            <a:r>
              <a:rPr sz="2800" b="0" spc="-5" dirty="0">
                <a:solidFill>
                  <a:prstClr val="black"/>
                </a:solidFill>
                <a:latin typeface="Calibri"/>
                <a:ea typeface="+mn-ea"/>
                <a:cs typeface="Calibri"/>
              </a:rPr>
              <a:t>o</a:t>
            </a:r>
            <a:r>
              <a:rPr sz="2800" b="0" dirty="0">
                <a:solidFill>
                  <a:prstClr val="black"/>
                </a:solidFill>
                <a:latin typeface="Calibri"/>
                <a:ea typeface="+mn-ea"/>
                <a:cs typeface="Calibri"/>
              </a:rPr>
              <a:t>pul</a:t>
            </a:r>
            <a:r>
              <a:rPr sz="2800" b="0" spc="130" dirty="0">
                <a:solidFill>
                  <a:prstClr val="black"/>
                </a:solidFill>
                <a:latin typeface="Calibri"/>
                <a:ea typeface="+mn-ea"/>
                <a:cs typeface="Calibri"/>
              </a:rPr>
              <a:t>a</a:t>
            </a:r>
            <a:r>
              <a:rPr lang="en-US" sz="2800" b="0" spc="130" dirty="0">
                <a:solidFill>
                  <a:prstClr val="black"/>
                </a:solidFill>
                <a:latin typeface="Calibri"/>
                <a:ea typeface="+mn-ea"/>
                <a:cs typeface="Calibri"/>
              </a:rPr>
              <a:t>ti</a:t>
            </a:r>
            <a:r>
              <a:rPr sz="2800" b="0" spc="-5" dirty="0">
                <a:solidFill>
                  <a:prstClr val="black"/>
                </a:solidFill>
                <a:latin typeface="Calibri"/>
                <a:ea typeface="+mn-ea"/>
                <a:cs typeface="Calibri"/>
              </a:rPr>
              <a:t>o</a:t>
            </a:r>
            <a:r>
              <a:rPr sz="2800" b="0" dirty="0">
                <a:solidFill>
                  <a:prstClr val="black"/>
                </a:solidFill>
                <a:latin typeface="Calibri"/>
                <a:ea typeface="+mn-ea"/>
                <a:cs typeface="Calibri"/>
              </a:rPr>
              <a:t>ns</a:t>
            </a:r>
          </a:p>
          <a:p>
            <a:pPr marL="12700" defTabSz="457200" fontAlgn="auto">
              <a:spcBef>
                <a:spcPts val="740"/>
              </a:spcBef>
              <a:spcAft>
                <a:spcPts val="0"/>
              </a:spcAft>
              <a:tabLst>
                <a:tab pos="354965" algn="l"/>
              </a:tabLst>
            </a:pPr>
            <a:r>
              <a:rPr sz="2800" b="0" dirty="0">
                <a:solidFill>
                  <a:prstClr val="black"/>
                </a:solidFill>
                <a:latin typeface="Arial"/>
                <a:ea typeface="+mn-ea"/>
                <a:cs typeface="Arial"/>
              </a:rPr>
              <a:t>•</a:t>
            </a:r>
            <a:r>
              <a:rPr sz="2800" b="0" dirty="0">
                <a:solidFill>
                  <a:prstClr val="black"/>
                </a:solidFill>
                <a:latin typeface="Helvetica"/>
                <a:ea typeface="+mn-ea"/>
                <a:cs typeface="Helvetica"/>
              </a:rPr>
              <a:t> 	</a:t>
            </a:r>
            <a:r>
              <a:rPr sz="2800" b="0" spc="-20" dirty="0">
                <a:solidFill>
                  <a:prstClr val="black"/>
                </a:solidFill>
                <a:latin typeface="Calibri"/>
                <a:ea typeface="+mn-ea"/>
                <a:cs typeface="Calibri"/>
              </a:rPr>
              <a:t>37</a:t>
            </a:r>
            <a:r>
              <a:rPr sz="2800" b="0" spc="-10" dirty="0">
                <a:solidFill>
                  <a:prstClr val="black"/>
                </a:solidFill>
                <a:latin typeface="Calibri"/>
                <a:ea typeface="+mn-ea"/>
                <a:cs typeface="Calibri"/>
              </a:rPr>
              <a:t>,</a:t>
            </a:r>
            <a:r>
              <a:rPr sz="2800" b="0" spc="-20" dirty="0">
                <a:solidFill>
                  <a:prstClr val="black"/>
                </a:solidFill>
                <a:latin typeface="Calibri"/>
                <a:ea typeface="+mn-ea"/>
                <a:cs typeface="Calibri"/>
              </a:rPr>
              <a:t>25</a:t>
            </a:r>
            <a:r>
              <a:rPr sz="2800" b="0" spc="-15" dirty="0">
                <a:solidFill>
                  <a:prstClr val="black"/>
                </a:solidFill>
                <a:latin typeface="Calibri"/>
                <a:ea typeface="+mn-ea"/>
                <a:cs typeface="Calibri"/>
              </a:rPr>
              <a:t>0</a:t>
            </a:r>
            <a:r>
              <a:rPr sz="2800" b="0" dirty="0">
                <a:solidFill>
                  <a:prstClr val="black"/>
                </a:solidFill>
                <a:latin typeface="Calibri"/>
                <a:ea typeface="+mn-ea"/>
                <a:cs typeface="Calibri"/>
              </a:rPr>
              <a:t> SVs </a:t>
            </a:r>
            <a:r>
              <a:rPr sz="2800" b="0" spc="-25" dirty="0">
                <a:solidFill>
                  <a:prstClr val="black"/>
                </a:solidFill>
                <a:latin typeface="Calibri"/>
                <a:ea typeface="+mn-ea"/>
                <a:cs typeface="Calibri"/>
              </a:rPr>
              <a:t>w</a:t>
            </a:r>
            <a:r>
              <a:rPr sz="2800" b="0" dirty="0">
                <a:solidFill>
                  <a:prstClr val="black"/>
                </a:solidFill>
                <a:latin typeface="Calibri"/>
                <a:ea typeface="+mn-ea"/>
                <a:cs typeface="Calibri"/>
              </a:rPr>
              <a:t>ith </a:t>
            </a:r>
            <a:r>
              <a:rPr sz="2800" b="0" spc="-15" dirty="0">
                <a:solidFill>
                  <a:prstClr val="black"/>
                </a:solidFill>
                <a:latin typeface="Calibri"/>
                <a:ea typeface="+mn-ea"/>
                <a:cs typeface="Calibri"/>
              </a:rPr>
              <a:t>re</a:t>
            </a:r>
            <a:r>
              <a:rPr sz="2800" b="0" dirty="0">
                <a:solidFill>
                  <a:prstClr val="black"/>
                </a:solidFill>
                <a:latin typeface="Calibri"/>
                <a:ea typeface="+mn-ea"/>
                <a:cs typeface="Calibri"/>
              </a:rPr>
              <a:t>s</a:t>
            </a:r>
            <a:r>
              <a:rPr sz="2800" b="0" spc="-5" dirty="0">
                <a:solidFill>
                  <a:prstClr val="black"/>
                </a:solidFill>
                <a:latin typeface="Calibri"/>
                <a:ea typeface="+mn-ea"/>
                <a:cs typeface="Calibri"/>
              </a:rPr>
              <a:t>o</a:t>
            </a:r>
            <a:r>
              <a:rPr sz="2800" b="0" dirty="0">
                <a:solidFill>
                  <a:prstClr val="black"/>
                </a:solidFill>
                <a:latin typeface="Calibri"/>
                <a:ea typeface="+mn-ea"/>
                <a:cs typeface="Calibri"/>
              </a:rPr>
              <a:t>l</a:t>
            </a:r>
            <a:r>
              <a:rPr sz="2800" b="0" spc="-15" dirty="0">
                <a:solidFill>
                  <a:prstClr val="black"/>
                </a:solidFill>
                <a:latin typeface="Calibri"/>
                <a:ea typeface="+mn-ea"/>
                <a:cs typeface="Calibri"/>
              </a:rPr>
              <a:t>ve</a:t>
            </a:r>
            <a:r>
              <a:rPr sz="2800" b="0" dirty="0">
                <a:solidFill>
                  <a:prstClr val="black"/>
                </a:solidFill>
                <a:latin typeface="Calibri"/>
                <a:ea typeface="+mn-ea"/>
                <a:cs typeface="Calibri"/>
              </a:rPr>
              <a:t>d b</a:t>
            </a:r>
            <a:r>
              <a:rPr sz="2800" b="0" spc="-15" dirty="0">
                <a:solidFill>
                  <a:prstClr val="black"/>
                </a:solidFill>
                <a:latin typeface="Calibri"/>
                <a:ea typeface="+mn-ea"/>
                <a:cs typeface="Calibri"/>
              </a:rPr>
              <a:t>reak</a:t>
            </a:r>
            <a:r>
              <a:rPr sz="2800" b="0" dirty="0">
                <a:solidFill>
                  <a:prstClr val="black"/>
                </a:solidFill>
                <a:latin typeface="Calibri"/>
                <a:ea typeface="+mn-ea"/>
                <a:cs typeface="Calibri"/>
              </a:rPr>
              <a:t>p</a:t>
            </a:r>
            <a:r>
              <a:rPr sz="2800" b="0" spc="-5" dirty="0">
                <a:solidFill>
                  <a:prstClr val="black"/>
                </a:solidFill>
                <a:latin typeface="Calibri"/>
                <a:ea typeface="+mn-ea"/>
                <a:cs typeface="Calibri"/>
              </a:rPr>
              <a:t>o</a:t>
            </a:r>
            <a:r>
              <a:rPr sz="2800" b="0" dirty="0">
                <a:solidFill>
                  <a:prstClr val="black"/>
                </a:solidFill>
                <a:latin typeface="Calibri"/>
                <a:ea typeface="+mn-ea"/>
                <a:cs typeface="Calibri"/>
              </a:rPr>
              <a:t>ints</a:t>
            </a:r>
          </a:p>
        </p:txBody>
      </p:sp>
      <p:sp>
        <p:nvSpPr>
          <p:cNvPr id="16" name="TextBox 15">
            <a:extLst>
              <a:ext uri="{FF2B5EF4-FFF2-40B4-BE49-F238E27FC236}">
                <a16:creationId xmlns:a16="http://schemas.microsoft.com/office/drawing/2014/main" id="{AAEA761E-9D6A-C215-C154-62D443CA6482}"/>
              </a:ext>
            </a:extLst>
          </p:cNvPr>
          <p:cNvSpPr txBox="1"/>
          <p:nvPr/>
        </p:nvSpPr>
        <p:spPr>
          <a:xfrm>
            <a:off x="1427222" y="0"/>
            <a:ext cx="5871869" cy="954107"/>
          </a:xfrm>
          <a:prstGeom prst="rect">
            <a:avLst/>
          </a:prstGeom>
          <a:noFill/>
        </p:spPr>
        <p:txBody>
          <a:bodyPr wrap="square">
            <a:spAutoFit/>
          </a:bodyPr>
          <a:lstStyle/>
          <a:p>
            <a:r>
              <a:rPr lang="en-US" sz="2800" u="sng" spc="-30" dirty="0">
                <a:solidFill>
                  <a:prstClr val="black"/>
                </a:solidFill>
                <a:latin typeface="Calibri"/>
                <a:ea typeface="+mn-ea"/>
                <a:cs typeface="Calibri"/>
              </a:rPr>
              <a:t>1000</a:t>
            </a:r>
            <a:r>
              <a:rPr lang="en-US" sz="2800" u="sng" spc="-25" dirty="0">
                <a:solidFill>
                  <a:prstClr val="black"/>
                </a:solidFill>
                <a:latin typeface="Calibri"/>
                <a:ea typeface="+mn-ea"/>
                <a:cs typeface="Calibri"/>
              </a:rPr>
              <a:t>GP</a:t>
            </a:r>
            <a:r>
              <a:rPr lang="en-US" sz="2800" u="sng" dirty="0">
                <a:solidFill>
                  <a:prstClr val="black"/>
                </a:solidFill>
                <a:latin typeface="Calibri"/>
                <a:ea typeface="+mn-ea"/>
                <a:cs typeface="Calibri"/>
              </a:rPr>
              <a:t> SV </a:t>
            </a:r>
            <a:r>
              <a:rPr lang="en-US" sz="2800" u="sng" spc="-25" dirty="0">
                <a:solidFill>
                  <a:prstClr val="black"/>
                </a:solidFill>
                <a:latin typeface="Calibri"/>
                <a:ea typeface="+mn-ea"/>
                <a:cs typeface="Calibri"/>
              </a:rPr>
              <a:t>P</a:t>
            </a:r>
            <a:r>
              <a:rPr lang="en-US" sz="2800" u="sng" dirty="0">
                <a:solidFill>
                  <a:prstClr val="black"/>
                </a:solidFill>
                <a:latin typeface="Calibri"/>
                <a:ea typeface="+mn-ea"/>
                <a:cs typeface="Calibri"/>
              </a:rPr>
              <a:t>has</a:t>
            </a:r>
            <a:r>
              <a:rPr lang="en-US" sz="2800" u="sng" spc="-25" dirty="0">
                <a:solidFill>
                  <a:prstClr val="black"/>
                </a:solidFill>
                <a:latin typeface="Calibri"/>
                <a:ea typeface="+mn-ea"/>
                <a:cs typeface="Calibri"/>
              </a:rPr>
              <a:t>e3</a:t>
            </a:r>
            <a:r>
              <a:rPr lang="zh-CN" altLang="en-US" sz="2800" u="sng" spc="-25" dirty="0">
                <a:solidFill>
                  <a:prstClr val="black"/>
                </a:solidFill>
                <a:latin typeface="Calibri"/>
                <a:ea typeface="+mn-ea"/>
                <a:cs typeface="Calibri"/>
              </a:rPr>
              <a:t> </a:t>
            </a:r>
            <a:r>
              <a:rPr lang="en-US" altLang="zh-CN" sz="2800" u="sng" spc="-25" dirty="0">
                <a:solidFill>
                  <a:prstClr val="black"/>
                </a:solidFill>
                <a:latin typeface="Calibri"/>
                <a:ea typeface="+mn-ea"/>
                <a:cs typeface="Calibri"/>
              </a:rPr>
              <a:t>(2015)</a:t>
            </a:r>
            <a:r>
              <a:rPr lang="en-US" sz="2800" u="sng" spc="-25" dirty="0">
                <a:solidFill>
                  <a:prstClr val="black"/>
                </a:solidFill>
                <a:latin typeface="Calibri"/>
                <a:ea typeface="+mn-ea"/>
                <a:cs typeface="Calibri"/>
              </a:rPr>
              <a:t> and </a:t>
            </a:r>
            <a:r>
              <a:rPr lang="en-US" sz="2800" u="sng" spc="-30" dirty="0" err="1">
                <a:solidFill>
                  <a:prstClr val="black"/>
                </a:solidFill>
                <a:latin typeface="Calibri"/>
                <a:ea typeface="+mn-ea"/>
                <a:cs typeface="Calibri"/>
              </a:rPr>
              <a:t>gnomAD</a:t>
            </a:r>
            <a:r>
              <a:rPr lang="en-US" sz="2800" u="sng" spc="-30" dirty="0">
                <a:solidFill>
                  <a:prstClr val="black"/>
                </a:solidFill>
                <a:latin typeface="Calibri"/>
                <a:ea typeface="+mn-ea"/>
                <a:cs typeface="Calibri"/>
              </a:rPr>
              <a:t> V4 (2023) summary Stats</a:t>
            </a:r>
            <a:endParaRPr lang="en-US" sz="2800" u="sng" dirty="0"/>
          </a:p>
        </p:txBody>
      </p:sp>
      <p:sp>
        <p:nvSpPr>
          <p:cNvPr id="18" name="object 7">
            <a:extLst>
              <a:ext uri="{FF2B5EF4-FFF2-40B4-BE49-F238E27FC236}">
                <a16:creationId xmlns:a16="http://schemas.microsoft.com/office/drawing/2014/main" id="{60674680-9545-2CEC-25A6-F950EF4FD18C}"/>
              </a:ext>
            </a:extLst>
          </p:cNvPr>
          <p:cNvSpPr txBox="1"/>
          <p:nvPr/>
        </p:nvSpPr>
        <p:spPr>
          <a:xfrm>
            <a:off x="59471" y="6386019"/>
            <a:ext cx="4131945" cy="406400"/>
          </a:xfrm>
          <a:prstGeom prst="rect">
            <a:avLst/>
          </a:prstGeom>
        </p:spPr>
        <p:txBody>
          <a:bodyPr vert="horz" wrap="square" lIns="0" tIns="0" rIns="0" bIns="0" rtlCol="0">
            <a:spAutoFit/>
          </a:bodyPr>
          <a:lstStyle/>
          <a:p>
            <a:pPr marL="12700" marR="5080" defTabSz="457200" fontAlgn="auto">
              <a:lnSpc>
                <a:spcPts val="1600"/>
              </a:lnSpc>
              <a:spcBef>
                <a:spcPts val="0"/>
              </a:spcBef>
              <a:spcAft>
                <a:spcPts val="0"/>
              </a:spcAft>
            </a:pPr>
            <a:r>
              <a:rPr spc="-10" dirty="0">
                <a:solidFill>
                  <a:prstClr val="black"/>
                </a:solidFill>
                <a:latin typeface="+mn-lt"/>
                <a:ea typeface="+mn-ea"/>
                <a:cs typeface="Calibri"/>
              </a:rPr>
              <a:t>[2] 1000GP Phase3 SV paper. Sub</a:t>
            </a:r>
            <a:r>
              <a:rPr spc="-15" dirty="0">
                <a:solidFill>
                  <a:prstClr val="black"/>
                </a:solidFill>
                <a:latin typeface="+mn-lt"/>
                <a:ea typeface="+mn-ea"/>
                <a:cs typeface="Calibri"/>
              </a:rPr>
              <a:t>mi</a:t>
            </a:r>
            <a:r>
              <a:rPr spc="145" dirty="0">
                <a:solidFill>
                  <a:prstClr val="black"/>
                </a:solidFill>
                <a:latin typeface="+mn-lt"/>
                <a:ea typeface="+mn-ea"/>
                <a:cs typeface="Calibri"/>
              </a:rPr>
              <a:t>d</a:t>
            </a:r>
            <a:r>
              <a:rPr spc="-10" dirty="0">
                <a:solidFill>
                  <a:prstClr val="black"/>
                </a:solidFill>
                <a:latin typeface="+mn-lt"/>
                <a:ea typeface="+mn-ea"/>
                <a:cs typeface="Calibri"/>
              </a:rPr>
              <a:t>ed to Nature, 2015. </a:t>
            </a:r>
            <a:endParaRPr lang="en-US" spc="-10" dirty="0">
              <a:solidFill>
                <a:prstClr val="black"/>
              </a:solidFill>
              <a:latin typeface="+mn-lt"/>
              <a:ea typeface="+mn-ea"/>
              <a:cs typeface="Calibri"/>
            </a:endParaRPr>
          </a:p>
          <a:p>
            <a:pPr marL="12700" marR="5080" defTabSz="457200" fontAlgn="auto">
              <a:lnSpc>
                <a:spcPts val="1600"/>
              </a:lnSpc>
              <a:spcBef>
                <a:spcPts val="0"/>
              </a:spcBef>
              <a:spcAft>
                <a:spcPts val="0"/>
              </a:spcAft>
            </a:pPr>
            <a:r>
              <a:rPr spc="-10" dirty="0">
                <a:solidFill>
                  <a:prstClr val="black"/>
                </a:solidFill>
                <a:latin typeface="+mn-lt"/>
                <a:ea typeface="+mn-ea"/>
                <a:cs typeface="Calibri"/>
              </a:rPr>
              <a:t>[3] 1000GP Conso</a:t>
            </a:r>
            <a:r>
              <a:rPr spc="-5" dirty="0">
                <a:solidFill>
                  <a:prstClr val="black"/>
                </a:solidFill>
                <a:latin typeface="+mn-lt"/>
                <a:ea typeface="+mn-ea"/>
                <a:cs typeface="Calibri"/>
              </a:rPr>
              <a:t>r</a:t>
            </a:r>
            <a:r>
              <a:rPr spc="135" dirty="0">
                <a:solidFill>
                  <a:prstClr val="black"/>
                </a:solidFill>
                <a:latin typeface="+mn-lt"/>
                <a:ea typeface="+mn-ea"/>
                <a:cs typeface="Calibri"/>
              </a:rPr>
              <a:t>Su</a:t>
            </a:r>
            <a:r>
              <a:rPr spc="-15" dirty="0">
                <a:solidFill>
                  <a:prstClr val="black"/>
                </a:solidFill>
                <a:latin typeface="+mn-lt"/>
                <a:ea typeface="+mn-ea"/>
                <a:cs typeface="Calibri"/>
              </a:rPr>
              <a:t>m. Submi</a:t>
            </a:r>
            <a:r>
              <a:rPr spc="145" dirty="0">
                <a:solidFill>
                  <a:prstClr val="black"/>
                </a:solidFill>
                <a:latin typeface="+mn-lt"/>
                <a:ea typeface="+mn-ea"/>
                <a:cs typeface="Calibri"/>
              </a:rPr>
              <a:t>d</a:t>
            </a:r>
            <a:r>
              <a:rPr spc="-10" dirty="0">
                <a:solidFill>
                  <a:prstClr val="black"/>
                </a:solidFill>
                <a:latin typeface="+mn-lt"/>
                <a:ea typeface="+mn-ea"/>
                <a:cs typeface="Calibri"/>
              </a:rPr>
              <a:t>ed to Nature, 2015.</a:t>
            </a:r>
            <a:endParaRPr dirty="0">
              <a:solidFill>
                <a:prstClr val="black"/>
              </a:solidFill>
              <a:latin typeface="+mn-lt"/>
              <a:ea typeface="+mn-ea"/>
              <a:cs typeface="Calibri"/>
            </a:endParaRPr>
          </a:p>
        </p:txBody>
      </p:sp>
      <p:cxnSp>
        <p:nvCxnSpPr>
          <p:cNvPr id="20" name="Straight Arrow Connector 19">
            <a:extLst>
              <a:ext uri="{FF2B5EF4-FFF2-40B4-BE49-F238E27FC236}">
                <a16:creationId xmlns:a16="http://schemas.microsoft.com/office/drawing/2014/main" id="{A3BE16FB-6274-8D5C-EAAF-1B0ED7A9872E}"/>
              </a:ext>
            </a:extLst>
          </p:cNvPr>
          <p:cNvCxnSpPr/>
          <p:nvPr/>
        </p:nvCxnSpPr>
        <p:spPr>
          <a:xfrm>
            <a:off x="2655992" y="4629873"/>
            <a:ext cx="29831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BB28196-B832-495B-AE22-DFC9D6B73C87}"/>
              </a:ext>
            </a:extLst>
          </p:cNvPr>
          <p:cNvCxnSpPr>
            <a:cxnSpLocks/>
          </p:cNvCxnSpPr>
          <p:nvPr/>
        </p:nvCxnSpPr>
        <p:spPr>
          <a:xfrm>
            <a:off x="4572000" y="5117939"/>
            <a:ext cx="10781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object 4">
            <a:extLst>
              <a:ext uri="{FF2B5EF4-FFF2-40B4-BE49-F238E27FC236}">
                <a16:creationId xmlns:a16="http://schemas.microsoft.com/office/drawing/2014/main" id="{2A96865C-6C36-20D6-0F91-FA74E0A3F933}"/>
              </a:ext>
            </a:extLst>
          </p:cNvPr>
          <p:cNvSpPr/>
          <p:nvPr/>
        </p:nvSpPr>
        <p:spPr>
          <a:xfrm>
            <a:off x="0" y="1480012"/>
            <a:ext cx="5871870" cy="2450361"/>
          </a:xfrm>
          <a:prstGeom prst="rect">
            <a:avLst/>
          </a:prstGeom>
          <a:blipFill>
            <a:blip r:embed="rId7" cstate="print"/>
            <a:stretch>
              <a:fillRect/>
            </a:stretch>
          </a:blipFill>
        </p:spPr>
        <p:txBody>
          <a:bodyPr wrap="square" lIns="0" tIns="0" rIns="0" bIns="0" rtlCol="0"/>
          <a:lstStyle/>
          <a:p>
            <a:pPr defTabSz="457200" fontAlgn="auto">
              <a:spcBef>
                <a:spcPts val="0"/>
              </a:spcBef>
              <a:spcAft>
                <a:spcPts val="0"/>
              </a:spcAft>
            </a:pPr>
            <a:endParaRPr sz="1800" b="0">
              <a:solidFill>
                <a:prstClr val="black"/>
              </a:solidFill>
              <a:latin typeface="Calibri"/>
              <a:ea typeface="+mn-ea"/>
            </a:endParaRPr>
          </a:p>
        </p:txBody>
      </p:sp>
      <p:sp>
        <p:nvSpPr>
          <p:cNvPr id="19" name="TextBox 18">
            <a:extLst>
              <a:ext uri="{FF2B5EF4-FFF2-40B4-BE49-F238E27FC236}">
                <a16:creationId xmlns:a16="http://schemas.microsoft.com/office/drawing/2014/main" id="{3C0C15AA-0D26-2896-79C1-43B0011BE22D}"/>
              </a:ext>
            </a:extLst>
          </p:cNvPr>
          <p:cNvSpPr txBox="1"/>
          <p:nvPr/>
        </p:nvSpPr>
        <p:spPr>
          <a:xfrm>
            <a:off x="3188770" y="4370099"/>
            <a:ext cx="1947969" cy="276999"/>
          </a:xfrm>
          <a:prstGeom prst="rect">
            <a:avLst/>
          </a:prstGeom>
          <a:noFill/>
        </p:spPr>
        <p:txBody>
          <a:bodyPr wrap="none" rtlCol="0">
            <a:spAutoFit/>
          </a:bodyPr>
          <a:lstStyle/>
          <a:p>
            <a:r>
              <a:rPr lang="en-US" dirty="0"/>
              <a:t>Increase by ~ 17.5 times</a:t>
            </a:r>
          </a:p>
        </p:txBody>
      </p:sp>
      <p:sp>
        <p:nvSpPr>
          <p:cNvPr id="21" name="TextBox 20">
            <a:extLst>
              <a:ext uri="{FF2B5EF4-FFF2-40B4-BE49-F238E27FC236}">
                <a16:creationId xmlns:a16="http://schemas.microsoft.com/office/drawing/2014/main" id="{5440A7BC-92C1-323B-9D4E-D2A1B7D7FCC1}"/>
              </a:ext>
            </a:extLst>
          </p:cNvPr>
          <p:cNvSpPr txBox="1"/>
          <p:nvPr/>
        </p:nvSpPr>
        <p:spPr>
          <a:xfrm>
            <a:off x="4515335" y="4840940"/>
            <a:ext cx="1016625" cy="276999"/>
          </a:xfrm>
          <a:prstGeom prst="rect">
            <a:avLst/>
          </a:prstGeom>
          <a:noFill/>
        </p:spPr>
        <p:txBody>
          <a:bodyPr wrap="none" rtlCol="0">
            <a:spAutoFit/>
          </a:bodyPr>
          <a:lstStyle/>
          <a:p>
            <a:r>
              <a:rPr lang="en-US" dirty="0"/>
              <a:t>~ 322 times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457" name="Straight Connector 21"/>
          <p:cNvCxnSpPr>
            <a:cxnSpLocks noChangeShapeType="1"/>
          </p:cNvCxnSpPr>
          <p:nvPr/>
        </p:nvCxnSpPr>
        <p:spPr bwMode="auto">
          <a:xfrm>
            <a:off x="6397625" y="1658938"/>
            <a:ext cx="0" cy="4725987"/>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cxnSp>
        <p:nvCxnSpPr>
          <p:cNvPr id="34" name="Straight Connector 33"/>
          <p:cNvCxnSpPr/>
          <p:nvPr/>
        </p:nvCxnSpPr>
        <p:spPr bwMode="auto">
          <a:xfrm>
            <a:off x="1235075" y="1822450"/>
            <a:ext cx="6632575" cy="0"/>
          </a:xfrm>
          <a:prstGeom prst="line">
            <a:avLst/>
          </a:prstGeom>
          <a:noFill/>
          <a:ln w="38100" cap="flat" cmpd="sng" algn="ctr">
            <a:solidFill>
              <a:schemeClr val="accent1">
                <a:lumMod val="75000"/>
              </a:schemeClr>
            </a:solidFill>
            <a:prstDash val="solid"/>
            <a:round/>
            <a:headEnd type="none" w="sm" len="sm"/>
            <a:tailEnd type="none" w="sm" len="sm"/>
          </a:ln>
          <a:effectLst/>
        </p:spPr>
      </p:cxnSp>
      <p:graphicFrame>
        <p:nvGraphicFramePr>
          <p:cNvPr id="19459" name="Object 169"/>
          <p:cNvGraphicFramePr>
            <a:graphicFrameLocks noChangeAspect="1"/>
          </p:cNvGraphicFramePr>
          <p:nvPr/>
        </p:nvGraphicFramePr>
        <p:xfrm>
          <a:off x="939800" y="1746250"/>
          <a:ext cx="550863" cy="1817688"/>
        </p:xfrm>
        <a:graphic>
          <a:graphicData uri="http://schemas.openxmlformats.org/presentationml/2006/ole">
            <mc:AlternateContent xmlns:mc="http://schemas.openxmlformats.org/markup-compatibility/2006">
              <mc:Choice xmlns:v="urn:schemas-microsoft-com:vml" Requires="v">
                <p:oleObj name="Equation" r:id="rId2" imgW="355600" imgH="889000" progId="Equation.3">
                  <p:embed/>
                </p:oleObj>
              </mc:Choice>
              <mc:Fallback>
                <p:oleObj name="Equation" r:id="rId2" imgW="355600" imgH="889000" progId="Equation.3">
                  <p:embed/>
                  <p:pic>
                    <p:nvPicPr>
                      <p:cNvPr id="19459" name="Object 1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800" y="1746250"/>
                        <a:ext cx="550863"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Connector 6"/>
          <p:cNvCxnSpPr/>
          <p:nvPr/>
        </p:nvCxnSpPr>
        <p:spPr bwMode="auto">
          <a:xfrm>
            <a:off x="1235075" y="2244725"/>
            <a:ext cx="6632575" cy="0"/>
          </a:xfrm>
          <a:prstGeom prst="line">
            <a:avLst/>
          </a:prstGeom>
          <a:noFill/>
          <a:ln w="38100" cap="flat" cmpd="sng" algn="ctr">
            <a:solidFill>
              <a:schemeClr val="accent1">
                <a:lumMod val="75000"/>
              </a:schemeClr>
            </a:solidFill>
            <a:prstDash val="solid"/>
            <a:round/>
            <a:headEnd type="none" w="sm" len="sm"/>
            <a:tailEnd type="none" w="sm" len="sm"/>
          </a:ln>
          <a:effectLst/>
        </p:spPr>
      </p:cxnSp>
      <p:cxnSp>
        <p:nvCxnSpPr>
          <p:cNvPr id="19461" name="Straight Connector 9"/>
          <p:cNvCxnSpPr>
            <a:cxnSpLocks noChangeShapeType="1"/>
          </p:cNvCxnSpPr>
          <p:nvPr/>
        </p:nvCxnSpPr>
        <p:spPr bwMode="auto">
          <a:xfrm>
            <a:off x="1235075" y="4421188"/>
            <a:ext cx="6632575" cy="0"/>
          </a:xfrm>
          <a:prstGeom prst="line">
            <a:avLst/>
          </a:prstGeom>
          <a:noFill/>
          <a:ln w="38100">
            <a:solidFill>
              <a:srgbClr val="4835F6"/>
            </a:solidFill>
            <a:round/>
            <a:headEnd type="none" w="sm" len="sm"/>
            <a:tailEnd type="none" w="sm" len="sm"/>
          </a:ln>
          <a:extLst>
            <a:ext uri="{909E8E84-426E-40DD-AFC4-6F175D3DCCD1}">
              <a14:hiddenFill xmlns:a14="http://schemas.microsoft.com/office/drawing/2010/main">
                <a:noFill/>
              </a14:hiddenFill>
            </a:ext>
          </a:extLst>
        </p:spPr>
      </p:cxnSp>
      <p:graphicFrame>
        <p:nvGraphicFramePr>
          <p:cNvPr id="19462" name="Object 169"/>
          <p:cNvGraphicFramePr>
            <a:graphicFrameLocks noChangeAspect="1"/>
          </p:cNvGraphicFramePr>
          <p:nvPr/>
        </p:nvGraphicFramePr>
        <p:xfrm>
          <a:off x="1004888" y="4333875"/>
          <a:ext cx="549275" cy="1857375"/>
        </p:xfrm>
        <a:graphic>
          <a:graphicData uri="http://schemas.openxmlformats.org/presentationml/2006/ole">
            <mc:AlternateContent xmlns:mc="http://schemas.openxmlformats.org/markup-compatibility/2006">
              <mc:Choice xmlns:v="urn:schemas-microsoft-com:vml" Requires="v">
                <p:oleObj name="Equation" r:id="rId4" imgW="355600" imgH="889000" progId="Equation.3">
                  <p:embed/>
                </p:oleObj>
              </mc:Choice>
              <mc:Fallback>
                <p:oleObj name="Equation" r:id="rId4" imgW="355600" imgH="889000" progId="Equation.3">
                  <p:embed/>
                  <p:pic>
                    <p:nvPicPr>
                      <p:cNvPr id="19462" name="Object 1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8" y="4333875"/>
                        <a:ext cx="549275"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463" name="TextBox 15"/>
          <p:cNvSpPr txBox="1">
            <a:spLocks noChangeArrowheads="1"/>
          </p:cNvSpPr>
          <p:nvPr/>
        </p:nvSpPr>
        <p:spPr bwMode="auto">
          <a:xfrm rot="-5400000">
            <a:off x="287338" y="2465388"/>
            <a:ext cx="9667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Healthy</a:t>
            </a:r>
          </a:p>
        </p:txBody>
      </p:sp>
      <p:sp>
        <p:nvSpPr>
          <p:cNvPr id="19464" name="TextBox 16"/>
          <p:cNvSpPr txBox="1">
            <a:spLocks noChangeArrowheads="1"/>
          </p:cNvSpPr>
          <p:nvPr/>
        </p:nvSpPr>
        <p:spPr bwMode="auto">
          <a:xfrm rot="-5400000">
            <a:off x="261144" y="5069682"/>
            <a:ext cx="1146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Diseased</a:t>
            </a:r>
          </a:p>
        </p:txBody>
      </p:sp>
      <p:cxnSp>
        <p:nvCxnSpPr>
          <p:cNvPr id="18" name="Straight Connector 17"/>
          <p:cNvCxnSpPr/>
          <p:nvPr/>
        </p:nvCxnSpPr>
        <p:spPr bwMode="auto">
          <a:xfrm>
            <a:off x="1235075" y="3921125"/>
            <a:ext cx="6661150" cy="0"/>
          </a:xfrm>
          <a:prstGeom prst="line">
            <a:avLst/>
          </a:prstGeom>
          <a:noFill/>
          <a:ln w="76200" cap="flat" cmpd="sng" algn="ctr">
            <a:solidFill>
              <a:schemeClr val="bg1">
                <a:lumMod val="50000"/>
              </a:schemeClr>
            </a:solidFill>
            <a:prstDash val="solid"/>
            <a:round/>
            <a:headEnd type="none" w="sm" len="sm"/>
            <a:tailEnd type="none" w="sm" len="sm"/>
          </a:ln>
          <a:effectLst/>
        </p:spPr>
      </p:cxnSp>
      <p:sp>
        <p:nvSpPr>
          <p:cNvPr id="19466" name="TextBox 18"/>
          <p:cNvSpPr txBox="1">
            <a:spLocks noChangeArrowheads="1"/>
          </p:cNvSpPr>
          <p:nvPr/>
        </p:nvSpPr>
        <p:spPr bwMode="auto">
          <a:xfrm>
            <a:off x="276225" y="3582988"/>
            <a:ext cx="10175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Pooled</a:t>
            </a:r>
          </a:p>
          <a:p>
            <a:r>
              <a:rPr lang="en-US" altLang="en-US" sz="1200">
                <a:solidFill>
                  <a:srgbClr val="000000"/>
                </a:solidFill>
                <a:latin typeface="Helvetica" charset="0"/>
                <a:cs typeface=""/>
              </a:rPr>
              <a:t>Variants</a:t>
            </a:r>
          </a:p>
        </p:txBody>
      </p:sp>
      <p:sp>
        <p:nvSpPr>
          <p:cNvPr id="19467" name="Oval 19"/>
          <p:cNvSpPr>
            <a:spLocks noChangeArrowheads="1"/>
          </p:cNvSpPr>
          <p:nvPr/>
        </p:nvSpPr>
        <p:spPr bwMode="auto">
          <a:xfrm>
            <a:off x="6343650" y="4351338"/>
            <a:ext cx="130175"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cxnSp>
        <p:nvCxnSpPr>
          <p:cNvPr id="31" name="Straight Connector 30"/>
          <p:cNvCxnSpPr/>
          <p:nvPr/>
        </p:nvCxnSpPr>
        <p:spPr bwMode="auto">
          <a:xfrm>
            <a:off x="1235075" y="3052763"/>
            <a:ext cx="6632575" cy="0"/>
          </a:xfrm>
          <a:prstGeom prst="line">
            <a:avLst/>
          </a:prstGeom>
          <a:noFill/>
          <a:ln w="38100" cap="flat" cmpd="sng" algn="ctr">
            <a:solidFill>
              <a:schemeClr val="accent1">
                <a:lumMod val="75000"/>
              </a:schemeClr>
            </a:solidFill>
            <a:prstDash val="solid"/>
            <a:round/>
            <a:headEnd type="none" w="sm" len="sm"/>
            <a:tailEnd type="none" w="sm" len="sm"/>
          </a:ln>
          <a:effectLst/>
        </p:spPr>
      </p:cxnSp>
      <p:cxnSp>
        <p:nvCxnSpPr>
          <p:cNvPr id="32" name="Straight Connector 31"/>
          <p:cNvCxnSpPr/>
          <p:nvPr/>
        </p:nvCxnSpPr>
        <p:spPr bwMode="auto">
          <a:xfrm>
            <a:off x="1235075" y="3475038"/>
            <a:ext cx="6632575" cy="0"/>
          </a:xfrm>
          <a:prstGeom prst="line">
            <a:avLst/>
          </a:prstGeom>
          <a:noFill/>
          <a:ln w="38100" cap="flat" cmpd="sng" algn="ctr">
            <a:solidFill>
              <a:schemeClr val="accent1">
                <a:lumMod val="75000"/>
              </a:schemeClr>
            </a:solidFill>
            <a:prstDash val="solid"/>
            <a:round/>
            <a:headEnd type="none" w="sm" len="sm"/>
            <a:tailEnd type="none" w="sm" len="sm"/>
          </a:ln>
          <a:effectLst/>
        </p:spPr>
      </p:cxnSp>
      <p:cxnSp>
        <p:nvCxnSpPr>
          <p:cNvPr id="36" name="Straight Connector 35"/>
          <p:cNvCxnSpPr/>
          <p:nvPr/>
        </p:nvCxnSpPr>
        <p:spPr bwMode="auto">
          <a:xfrm>
            <a:off x="1263650" y="2657475"/>
            <a:ext cx="6632575" cy="0"/>
          </a:xfrm>
          <a:prstGeom prst="line">
            <a:avLst/>
          </a:prstGeom>
          <a:noFill/>
          <a:ln w="38100" cap="flat" cmpd="sng" algn="ctr">
            <a:solidFill>
              <a:schemeClr val="accent1">
                <a:lumMod val="75000"/>
              </a:schemeClr>
            </a:solidFill>
            <a:prstDash val="solid"/>
            <a:round/>
            <a:headEnd type="none" w="sm" len="sm"/>
            <a:tailEnd type="none" w="sm" len="sm"/>
          </a:ln>
          <a:effectLst/>
        </p:spPr>
      </p:cxnSp>
      <p:cxnSp>
        <p:nvCxnSpPr>
          <p:cNvPr id="19471" name="Straight Connector 38"/>
          <p:cNvCxnSpPr>
            <a:cxnSpLocks noChangeShapeType="1"/>
          </p:cNvCxnSpPr>
          <p:nvPr/>
        </p:nvCxnSpPr>
        <p:spPr bwMode="auto">
          <a:xfrm>
            <a:off x="1235075" y="5191125"/>
            <a:ext cx="6632575" cy="0"/>
          </a:xfrm>
          <a:prstGeom prst="line">
            <a:avLst/>
          </a:prstGeom>
          <a:noFill/>
          <a:ln w="38100">
            <a:solidFill>
              <a:srgbClr val="4835F6"/>
            </a:solidFill>
            <a:round/>
            <a:headEnd type="none" w="sm" len="sm"/>
            <a:tailEnd type="none" w="sm" len="sm"/>
          </a:ln>
          <a:extLst>
            <a:ext uri="{909E8E84-426E-40DD-AFC4-6F175D3DCCD1}">
              <a14:hiddenFill xmlns:a14="http://schemas.microsoft.com/office/drawing/2010/main">
                <a:noFill/>
              </a14:hiddenFill>
            </a:ext>
          </a:extLst>
        </p:spPr>
      </p:cxnSp>
      <p:cxnSp>
        <p:nvCxnSpPr>
          <p:cNvPr id="19472" name="Straight Connector 39"/>
          <p:cNvCxnSpPr>
            <a:cxnSpLocks noChangeShapeType="1"/>
          </p:cNvCxnSpPr>
          <p:nvPr/>
        </p:nvCxnSpPr>
        <p:spPr bwMode="auto">
          <a:xfrm>
            <a:off x="1235075" y="4814888"/>
            <a:ext cx="6632575" cy="0"/>
          </a:xfrm>
          <a:prstGeom prst="line">
            <a:avLst/>
          </a:prstGeom>
          <a:noFill/>
          <a:ln w="38100">
            <a:solidFill>
              <a:srgbClr val="4835F6"/>
            </a:solidFill>
            <a:round/>
            <a:headEnd type="none" w="sm" len="sm"/>
            <a:tailEnd type="none" w="sm" len="sm"/>
          </a:ln>
          <a:extLst>
            <a:ext uri="{909E8E84-426E-40DD-AFC4-6F175D3DCCD1}">
              <a14:hiddenFill xmlns:a14="http://schemas.microsoft.com/office/drawing/2010/main">
                <a:noFill/>
              </a14:hiddenFill>
            </a:ext>
          </a:extLst>
        </p:spPr>
      </p:cxnSp>
      <p:cxnSp>
        <p:nvCxnSpPr>
          <p:cNvPr id="19473" name="Straight Connector 40"/>
          <p:cNvCxnSpPr>
            <a:cxnSpLocks noChangeShapeType="1"/>
          </p:cNvCxnSpPr>
          <p:nvPr/>
        </p:nvCxnSpPr>
        <p:spPr bwMode="auto">
          <a:xfrm>
            <a:off x="1235075" y="5678488"/>
            <a:ext cx="6632575" cy="0"/>
          </a:xfrm>
          <a:prstGeom prst="line">
            <a:avLst/>
          </a:prstGeom>
          <a:noFill/>
          <a:ln w="38100">
            <a:solidFill>
              <a:srgbClr val="4835F6"/>
            </a:solidFill>
            <a:round/>
            <a:headEnd type="none" w="sm" len="sm"/>
            <a:tailEnd type="none" w="sm" len="sm"/>
          </a:ln>
          <a:extLst>
            <a:ext uri="{909E8E84-426E-40DD-AFC4-6F175D3DCCD1}">
              <a14:hiddenFill xmlns:a14="http://schemas.microsoft.com/office/drawing/2010/main">
                <a:noFill/>
              </a14:hiddenFill>
            </a:ext>
          </a:extLst>
        </p:spPr>
      </p:cxnSp>
      <p:cxnSp>
        <p:nvCxnSpPr>
          <p:cNvPr id="19474" name="Straight Connector 41"/>
          <p:cNvCxnSpPr>
            <a:cxnSpLocks noChangeShapeType="1"/>
          </p:cNvCxnSpPr>
          <p:nvPr/>
        </p:nvCxnSpPr>
        <p:spPr bwMode="auto">
          <a:xfrm>
            <a:off x="1235075" y="6165850"/>
            <a:ext cx="6632575" cy="0"/>
          </a:xfrm>
          <a:prstGeom prst="line">
            <a:avLst/>
          </a:prstGeom>
          <a:noFill/>
          <a:ln w="38100">
            <a:solidFill>
              <a:srgbClr val="4835F6"/>
            </a:solidFill>
            <a:round/>
            <a:headEnd type="none" w="sm" len="sm"/>
            <a:tailEnd type="none" w="sm" len="sm"/>
          </a:ln>
          <a:extLst>
            <a:ext uri="{909E8E84-426E-40DD-AFC4-6F175D3DCCD1}">
              <a14:hiddenFill xmlns:a14="http://schemas.microsoft.com/office/drawing/2010/main">
                <a:noFill/>
              </a14:hiddenFill>
            </a:ext>
          </a:extLst>
        </p:spPr>
      </p:cxnSp>
      <p:sp>
        <p:nvSpPr>
          <p:cNvPr id="19475" name="Oval 45"/>
          <p:cNvSpPr>
            <a:spLocks noChangeArrowheads="1"/>
          </p:cNvSpPr>
          <p:nvPr/>
        </p:nvSpPr>
        <p:spPr bwMode="auto">
          <a:xfrm>
            <a:off x="6337300" y="2174875"/>
            <a:ext cx="130175"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76" name="Oval 46"/>
          <p:cNvSpPr>
            <a:spLocks noChangeArrowheads="1"/>
          </p:cNvSpPr>
          <p:nvPr/>
        </p:nvSpPr>
        <p:spPr bwMode="auto">
          <a:xfrm>
            <a:off x="6337300" y="4749800"/>
            <a:ext cx="130175"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77" name="Oval 47"/>
          <p:cNvSpPr>
            <a:spLocks noChangeArrowheads="1"/>
          </p:cNvSpPr>
          <p:nvPr/>
        </p:nvSpPr>
        <p:spPr bwMode="auto">
          <a:xfrm>
            <a:off x="6330950" y="5608638"/>
            <a:ext cx="130175"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78" name="Oval 48"/>
          <p:cNvSpPr>
            <a:spLocks noChangeArrowheads="1"/>
          </p:cNvSpPr>
          <p:nvPr/>
        </p:nvSpPr>
        <p:spPr bwMode="auto">
          <a:xfrm>
            <a:off x="6342063" y="6096000"/>
            <a:ext cx="130175"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79" name="Oval 52"/>
          <p:cNvSpPr>
            <a:spLocks noChangeArrowheads="1"/>
          </p:cNvSpPr>
          <p:nvPr/>
        </p:nvSpPr>
        <p:spPr bwMode="auto">
          <a:xfrm>
            <a:off x="6334125" y="3849688"/>
            <a:ext cx="136525" cy="138112"/>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80" name="Rounded Rectangle 53"/>
          <p:cNvSpPr>
            <a:spLocks noChangeArrowheads="1"/>
          </p:cNvSpPr>
          <p:nvPr/>
        </p:nvSpPr>
        <p:spPr bwMode="auto">
          <a:xfrm>
            <a:off x="6057900" y="1552575"/>
            <a:ext cx="687388" cy="4873625"/>
          </a:xfrm>
          <a:prstGeom prst="roundRect">
            <a:avLst>
              <a:gd name="adj" fmla="val 16667"/>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81" name="TextBox 56"/>
          <p:cNvSpPr txBox="1">
            <a:spLocks noChangeArrowheads="1"/>
          </p:cNvSpPr>
          <p:nvPr/>
        </p:nvSpPr>
        <p:spPr bwMode="auto">
          <a:xfrm>
            <a:off x="5603875" y="6456363"/>
            <a:ext cx="1582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a:solidFill>
                  <a:srgbClr val="000000"/>
                </a:solidFill>
                <a:latin typeface="Helvetica" charset="0"/>
                <a:cs typeface=""/>
              </a:rPr>
              <a:t>GWAS Positive</a:t>
            </a:r>
          </a:p>
        </p:txBody>
      </p:sp>
      <p:cxnSp>
        <p:nvCxnSpPr>
          <p:cNvPr id="19482" name="Straight Connector 57"/>
          <p:cNvCxnSpPr>
            <a:cxnSpLocks noChangeShapeType="1"/>
          </p:cNvCxnSpPr>
          <p:nvPr/>
        </p:nvCxnSpPr>
        <p:spPr bwMode="auto">
          <a:xfrm>
            <a:off x="7237413" y="1652588"/>
            <a:ext cx="0" cy="4725987"/>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19483" name="Oval 58"/>
          <p:cNvSpPr>
            <a:spLocks noChangeArrowheads="1"/>
          </p:cNvSpPr>
          <p:nvPr/>
        </p:nvSpPr>
        <p:spPr bwMode="auto">
          <a:xfrm>
            <a:off x="7178675" y="1762125"/>
            <a:ext cx="128588"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84" name="Oval 59"/>
          <p:cNvSpPr>
            <a:spLocks noChangeArrowheads="1"/>
          </p:cNvSpPr>
          <p:nvPr/>
        </p:nvSpPr>
        <p:spPr bwMode="auto">
          <a:xfrm>
            <a:off x="7172325" y="2179638"/>
            <a:ext cx="128588"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85" name="Oval 60"/>
          <p:cNvSpPr>
            <a:spLocks noChangeArrowheads="1"/>
          </p:cNvSpPr>
          <p:nvPr/>
        </p:nvSpPr>
        <p:spPr bwMode="auto">
          <a:xfrm>
            <a:off x="7172325" y="2990850"/>
            <a:ext cx="128588"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86" name="Oval 61"/>
          <p:cNvSpPr>
            <a:spLocks noChangeArrowheads="1"/>
          </p:cNvSpPr>
          <p:nvPr/>
        </p:nvSpPr>
        <p:spPr bwMode="auto">
          <a:xfrm>
            <a:off x="7172325" y="3852863"/>
            <a:ext cx="128588"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87" name="Oval 62"/>
          <p:cNvSpPr>
            <a:spLocks noChangeArrowheads="1"/>
          </p:cNvSpPr>
          <p:nvPr/>
        </p:nvSpPr>
        <p:spPr bwMode="auto">
          <a:xfrm>
            <a:off x="7172325" y="4756150"/>
            <a:ext cx="128588" cy="128588"/>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88" name="Oval 63"/>
          <p:cNvSpPr>
            <a:spLocks noChangeArrowheads="1"/>
          </p:cNvSpPr>
          <p:nvPr/>
        </p:nvSpPr>
        <p:spPr bwMode="auto">
          <a:xfrm>
            <a:off x="7172325" y="5126038"/>
            <a:ext cx="128588"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89" name="Oval 64"/>
          <p:cNvSpPr>
            <a:spLocks noChangeArrowheads="1"/>
          </p:cNvSpPr>
          <p:nvPr/>
        </p:nvSpPr>
        <p:spPr bwMode="auto">
          <a:xfrm>
            <a:off x="7172325" y="5619750"/>
            <a:ext cx="128588"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cxnSp>
        <p:nvCxnSpPr>
          <p:cNvPr id="19490" name="Straight Connector 65"/>
          <p:cNvCxnSpPr>
            <a:cxnSpLocks noChangeShapeType="1"/>
          </p:cNvCxnSpPr>
          <p:nvPr/>
        </p:nvCxnSpPr>
        <p:spPr bwMode="auto">
          <a:xfrm>
            <a:off x="1874838" y="1652588"/>
            <a:ext cx="0" cy="4725987"/>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19491" name="Oval 66"/>
          <p:cNvSpPr>
            <a:spLocks noChangeArrowheads="1"/>
          </p:cNvSpPr>
          <p:nvPr/>
        </p:nvSpPr>
        <p:spPr bwMode="auto">
          <a:xfrm>
            <a:off x="1816100" y="3403600"/>
            <a:ext cx="128588"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92" name="Oval 67"/>
          <p:cNvSpPr>
            <a:spLocks noChangeArrowheads="1"/>
          </p:cNvSpPr>
          <p:nvPr/>
        </p:nvSpPr>
        <p:spPr bwMode="auto">
          <a:xfrm>
            <a:off x="1809750" y="4737100"/>
            <a:ext cx="128588"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93" name="Oval 68"/>
          <p:cNvSpPr>
            <a:spLocks noChangeArrowheads="1"/>
          </p:cNvSpPr>
          <p:nvPr/>
        </p:nvSpPr>
        <p:spPr bwMode="auto">
          <a:xfrm>
            <a:off x="1809750" y="5126038"/>
            <a:ext cx="128588"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94" name="Oval 69"/>
          <p:cNvSpPr>
            <a:spLocks noChangeArrowheads="1"/>
          </p:cNvSpPr>
          <p:nvPr/>
        </p:nvSpPr>
        <p:spPr bwMode="auto">
          <a:xfrm>
            <a:off x="2849563" y="4349750"/>
            <a:ext cx="130175" cy="13017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95" name="Oval 70"/>
          <p:cNvSpPr>
            <a:spLocks noChangeArrowheads="1"/>
          </p:cNvSpPr>
          <p:nvPr/>
        </p:nvSpPr>
        <p:spPr bwMode="auto">
          <a:xfrm>
            <a:off x="3209925" y="3778250"/>
            <a:ext cx="274638" cy="273050"/>
          </a:xfrm>
          <a:prstGeom prst="ellipse">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96" name="Oval 72"/>
          <p:cNvSpPr>
            <a:spLocks noChangeArrowheads="1"/>
          </p:cNvSpPr>
          <p:nvPr/>
        </p:nvSpPr>
        <p:spPr bwMode="auto">
          <a:xfrm>
            <a:off x="2614613" y="3849688"/>
            <a:ext cx="128587" cy="128587"/>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97" name="Oval 73"/>
          <p:cNvSpPr>
            <a:spLocks noChangeArrowheads="1"/>
          </p:cNvSpPr>
          <p:nvPr/>
        </p:nvSpPr>
        <p:spPr bwMode="auto">
          <a:xfrm>
            <a:off x="3284538" y="5119688"/>
            <a:ext cx="130175" cy="13017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98" name="Oval 75"/>
          <p:cNvSpPr>
            <a:spLocks noChangeArrowheads="1"/>
          </p:cNvSpPr>
          <p:nvPr/>
        </p:nvSpPr>
        <p:spPr bwMode="auto">
          <a:xfrm>
            <a:off x="2847975" y="3854450"/>
            <a:ext cx="130175" cy="13017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499" name="Oval 76"/>
          <p:cNvSpPr>
            <a:spLocks noChangeArrowheads="1"/>
          </p:cNvSpPr>
          <p:nvPr/>
        </p:nvSpPr>
        <p:spPr bwMode="auto">
          <a:xfrm>
            <a:off x="3598863" y="3825875"/>
            <a:ext cx="201612" cy="200025"/>
          </a:xfrm>
          <a:prstGeom prst="ellipse">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00" name="Oval 77"/>
          <p:cNvSpPr>
            <a:spLocks noChangeArrowheads="1"/>
          </p:cNvSpPr>
          <p:nvPr/>
        </p:nvSpPr>
        <p:spPr bwMode="auto">
          <a:xfrm>
            <a:off x="3644900" y="4754563"/>
            <a:ext cx="130175" cy="128587"/>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01" name="Oval 79"/>
          <p:cNvSpPr>
            <a:spLocks noChangeArrowheads="1"/>
          </p:cNvSpPr>
          <p:nvPr/>
        </p:nvSpPr>
        <p:spPr bwMode="auto">
          <a:xfrm>
            <a:off x="3990975" y="3867150"/>
            <a:ext cx="128588" cy="13017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02" name="Oval 80"/>
          <p:cNvSpPr>
            <a:spLocks noChangeArrowheads="1"/>
          </p:cNvSpPr>
          <p:nvPr/>
        </p:nvSpPr>
        <p:spPr bwMode="auto">
          <a:xfrm>
            <a:off x="3984625" y="2978150"/>
            <a:ext cx="128588" cy="13017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03" name="Oval 82"/>
          <p:cNvSpPr>
            <a:spLocks noChangeArrowheads="1"/>
          </p:cNvSpPr>
          <p:nvPr/>
        </p:nvSpPr>
        <p:spPr bwMode="auto">
          <a:xfrm>
            <a:off x="4435475" y="5600700"/>
            <a:ext cx="130175" cy="13017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04" name="Oval 83"/>
          <p:cNvSpPr>
            <a:spLocks noChangeArrowheads="1"/>
          </p:cNvSpPr>
          <p:nvPr/>
        </p:nvSpPr>
        <p:spPr bwMode="auto">
          <a:xfrm>
            <a:off x="4368800" y="3789363"/>
            <a:ext cx="273050" cy="273050"/>
          </a:xfrm>
          <a:prstGeom prst="ellipse">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05" name="Oval 84"/>
          <p:cNvSpPr>
            <a:spLocks noChangeArrowheads="1"/>
          </p:cNvSpPr>
          <p:nvPr/>
        </p:nvSpPr>
        <p:spPr bwMode="auto">
          <a:xfrm>
            <a:off x="4448175" y="6105525"/>
            <a:ext cx="128588" cy="13017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06" name="Oval 86"/>
          <p:cNvSpPr>
            <a:spLocks noChangeArrowheads="1"/>
          </p:cNvSpPr>
          <p:nvPr/>
        </p:nvSpPr>
        <p:spPr bwMode="auto">
          <a:xfrm>
            <a:off x="2614613" y="5613400"/>
            <a:ext cx="128587" cy="13017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07" name="Rounded Rectangle 89"/>
          <p:cNvSpPr>
            <a:spLocks noChangeArrowheads="1"/>
          </p:cNvSpPr>
          <p:nvPr/>
        </p:nvSpPr>
        <p:spPr bwMode="auto">
          <a:xfrm>
            <a:off x="2381250" y="1597025"/>
            <a:ext cx="2416175" cy="4805363"/>
          </a:xfrm>
          <a:prstGeom prst="roundRect">
            <a:avLst>
              <a:gd name="adj" fmla="val 16667"/>
            </a:avLst>
          </a:pr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08" name="TextBox 90"/>
          <p:cNvSpPr txBox="1">
            <a:spLocks noChangeArrowheads="1"/>
          </p:cNvSpPr>
          <p:nvPr/>
        </p:nvSpPr>
        <p:spPr bwMode="auto">
          <a:xfrm>
            <a:off x="2992438" y="6450013"/>
            <a:ext cx="1276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a:solidFill>
                  <a:srgbClr val="000000"/>
                </a:solidFill>
                <a:latin typeface="Helvetica" charset="0"/>
                <a:cs typeface=""/>
              </a:rPr>
              <a:t>Burden Test</a:t>
            </a:r>
          </a:p>
        </p:txBody>
      </p:sp>
      <p:sp>
        <p:nvSpPr>
          <p:cNvPr id="19509" name="Title 3"/>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1369" tIns="45685" rIns="91369" bIns="45685"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en-US" sz="3600" dirty="0">
                <a:solidFill>
                  <a:srgbClr val="000090"/>
                </a:solidFill>
                <a:cs typeface=""/>
              </a:rPr>
              <a:t>Rare &amp; Common Variants</a:t>
            </a:r>
          </a:p>
        </p:txBody>
      </p:sp>
      <p:sp>
        <p:nvSpPr>
          <p:cNvPr id="19510" name="Oval 92"/>
          <p:cNvSpPr>
            <a:spLocks noChangeArrowheads="1"/>
          </p:cNvSpPr>
          <p:nvPr/>
        </p:nvSpPr>
        <p:spPr bwMode="auto">
          <a:xfrm>
            <a:off x="1809750" y="2586038"/>
            <a:ext cx="128588" cy="128587"/>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11" name="Oval 93"/>
          <p:cNvSpPr>
            <a:spLocks noChangeArrowheads="1"/>
          </p:cNvSpPr>
          <p:nvPr/>
        </p:nvSpPr>
        <p:spPr bwMode="auto">
          <a:xfrm>
            <a:off x="8012113" y="2190750"/>
            <a:ext cx="130175" cy="130175"/>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12" name="TextBox 96"/>
          <p:cNvSpPr txBox="1">
            <a:spLocks noChangeArrowheads="1"/>
          </p:cNvSpPr>
          <p:nvPr/>
        </p:nvSpPr>
        <p:spPr bwMode="auto">
          <a:xfrm>
            <a:off x="8124825" y="1971675"/>
            <a:ext cx="10175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a:solidFill>
                  <a:srgbClr val="000000"/>
                </a:solidFill>
                <a:latin typeface="Helvetica" charset="0"/>
                <a:cs typeface=""/>
              </a:rPr>
              <a:t>Common</a:t>
            </a:r>
          </a:p>
          <a:p>
            <a:r>
              <a:rPr lang="en-US" altLang="en-US" sz="1600">
                <a:solidFill>
                  <a:srgbClr val="000000"/>
                </a:solidFill>
                <a:latin typeface="Helvetica" charset="0"/>
                <a:cs typeface=""/>
              </a:rPr>
              <a:t>Variants</a:t>
            </a:r>
          </a:p>
        </p:txBody>
      </p:sp>
      <p:sp>
        <p:nvSpPr>
          <p:cNvPr id="19513" name="Oval 97"/>
          <p:cNvSpPr>
            <a:spLocks noChangeArrowheads="1"/>
          </p:cNvSpPr>
          <p:nvPr/>
        </p:nvSpPr>
        <p:spPr bwMode="auto">
          <a:xfrm>
            <a:off x="8012113" y="2979738"/>
            <a:ext cx="130175" cy="130175"/>
          </a:xfrm>
          <a:prstGeom prst="ellipse">
            <a:avLst/>
          </a:prstGeom>
          <a:solidFill>
            <a:srgbClr val="000000"/>
          </a:solidFill>
          <a:ln w="12700">
            <a:solidFill>
              <a:srgbClr val="000000"/>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14" name="TextBox 98"/>
          <p:cNvSpPr txBox="1">
            <a:spLocks noChangeArrowheads="1"/>
          </p:cNvSpPr>
          <p:nvPr/>
        </p:nvSpPr>
        <p:spPr bwMode="auto">
          <a:xfrm>
            <a:off x="8142288" y="2636838"/>
            <a:ext cx="9286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a:solidFill>
                  <a:srgbClr val="000000"/>
                </a:solidFill>
                <a:latin typeface="Helvetica" charset="0"/>
                <a:cs typeface=""/>
              </a:rPr>
              <a:t>Rare or </a:t>
            </a:r>
          </a:p>
          <a:p>
            <a:r>
              <a:rPr lang="en-US" altLang="en-US" sz="1600">
                <a:solidFill>
                  <a:srgbClr val="000000"/>
                </a:solidFill>
                <a:latin typeface="Helvetica" charset="0"/>
                <a:cs typeface=""/>
              </a:rPr>
              <a:t>Somatic</a:t>
            </a:r>
          </a:p>
          <a:p>
            <a:r>
              <a:rPr lang="en-US" altLang="en-US" sz="1600">
                <a:solidFill>
                  <a:srgbClr val="000000"/>
                </a:solidFill>
                <a:latin typeface="Helvetica" charset="0"/>
                <a:cs typeface=""/>
              </a:rPr>
              <a:t>Variants</a:t>
            </a:r>
          </a:p>
        </p:txBody>
      </p:sp>
      <p:sp>
        <p:nvSpPr>
          <p:cNvPr id="19515" name="TextBox 100"/>
          <p:cNvSpPr txBox="1">
            <a:spLocks noChangeArrowheads="1"/>
          </p:cNvSpPr>
          <p:nvPr/>
        </p:nvSpPr>
        <p:spPr bwMode="auto">
          <a:xfrm>
            <a:off x="8159750" y="3648075"/>
            <a:ext cx="10509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a:solidFill>
                  <a:srgbClr val="FF0000"/>
                </a:solidFill>
                <a:latin typeface="Helvetica" charset="0"/>
                <a:cs typeface=""/>
              </a:rPr>
              <a:t>High</a:t>
            </a:r>
          </a:p>
          <a:p>
            <a:r>
              <a:rPr lang="en-US" altLang="en-US" sz="1600">
                <a:solidFill>
                  <a:srgbClr val="FF0000"/>
                </a:solidFill>
                <a:latin typeface="Helvetica" charset="0"/>
                <a:cs typeface=""/>
              </a:rPr>
              <a:t>Function</a:t>
            </a:r>
          </a:p>
          <a:p>
            <a:r>
              <a:rPr lang="en-US" altLang="en-US" sz="1600">
                <a:solidFill>
                  <a:srgbClr val="FF0000"/>
                </a:solidFill>
                <a:latin typeface="Helvetica" charset="0"/>
                <a:cs typeface=""/>
              </a:rPr>
              <a:t>Impact</a:t>
            </a:r>
          </a:p>
        </p:txBody>
      </p:sp>
      <p:sp>
        <p:nvSpPr>
          <p:cNvPr id="19516" name="Oval 102"/>
          <p:cNvSpPr>
            <a:spLocks noChangeArrowheads="1"/>
          </p:cNvSpPr>
          <p:nvPr/>
        </p:nvSpPr>
        <p:spPr bwMode="auto">
          <a:xfrm>
            <a:off x="1809750" y="3856038"/>
            <a:ext cx="128588" cy="128587"/>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cxnSp>
        <p:nvCxnSpPr>
          <p:cNvPr id="19517" name="Straight Connector 107"/>
          <p:cNvCxnSpPr>
            <a:cxnSpLocks noChangeShapeType="1"/>
          </p:cNvCxnSpPr>
          <p:nvPr/>
        </p:nvCxnSpPr>
        <p:spPr bwMode="auto">
          <a:xfrm>
            <a:off x="2679700" y="1663700"/>
            <a:ext cx="0" cy="4725988"/>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cxnSp>
        <p:nvCxnSpPr>
          <p:cNvPr id="19518" name="Straight Connector 108"/>
          <p:cNvCxnSpPr>
            <a:cxnSpLocks noChangeShapeType="1"/>
          </p:cNvCxnSpPr>
          <p:nvPr/>
        </p:nvCxnSpPr>
        <p:spPr bwMode="auto">
          <a:xfrm>
            <a:off x="2903538" y="1652588"/>
            <a:ext cx="0" cy="4725987"/>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cxnSp>
        <p:nvCxnSpPr>
          <p:cNvPr id="19519" name="Straight Connector 109"/>
          <p:cNvCxnSpPr>
            <a:cxnSpLocks noChangeShapeType="1"/>
          </p:cNvCxnSpPr>
          <p:nvPr/>
        </p:nvCxnSpPr>
        <p:spPr bwMode="auto">
          <a:xfrm>
            <a:off x="3348038" y="1652588"/>
            <a:ext cx="0" cy="4725987"/>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cxnSp>
        <p:nvCxnSpPr>
          <p:cNvPr id="19520" name="Straight Connector 110"/>
          <p:cNvCxnSpPr>
            <a:cxnSpLocks noChangeShapeType="1"/>
          </p:cNvCxnSpPr>
          <p:nvPr/>
        </p:nvCxnSpPr>
        <p:spPr bwMode="auto">
          <a:xfrm>
            <a:off x="3700463" y="1651000"/>
            <a:ext cx="0" cy="4725988"/>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cxnSp>
        <p:nvCxnSpPr>
          <p:cNvPr id="19521" name="Straight Connector 111"/>
          <p:cNvCxnSpPr>
            <a:cxnSpLocks noChangeShapeType="1"/>
          </p:cNvCxnSpPr>
          <p:nvPr/>
        </p:nvCxnSpPr>
        <p:spPr bwMode="auto">
          <a:xfrm>
            <a:off x="4048125" y="1662113"/>
            <a:ext cx="0" cy="4725987"/>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cxnSp>
        <p:nvCxnSpPr>
          <p:cNvPr id="19522" name="Straight Connector 112"/>
          <p:cNvCxnSpPr>
            <a:cxnSpLocks noChangeShapeType="1"/>
          </p:cNvCxnSpPr>
          <p:nvPr/>
        </p:nvCxnSpPr>
        <p:spPr bwMode="auto">
          <a:xfrm>
            <a:off x="4506913" y="1658938"/>
            <a:ext cx="0" cy="4725987"/>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19523" name="Oval 113"/>
          <p:cNvSpPr>
            <a:spLocks noChangeArrowheads="1"/>
          </p:cNvSpPr>
          <p:nvPr/>
        </p:nvSpPr>
        <p:spPr bwMode="auto">
          <a:xfrm>
            <a:off x="5553075" y="3856038"/>
            <a:ext cx="130175" cy="128587"/>
          </a:xfrm>
          <a:prstGeom prst="ellipse">
            <a:avLst/>
          </a:prstGeom>
          <a:solidFill>
            <a:srgbClr val="000000"/>
          </a:solidFill>
          <a:ln w="12700">
            <a:solidFill>
              <a:srgbClr val="000000"/>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24" name="Oval 114"/>
          <p:cNvSpPr>
            <a:spLocks noChangeArrowheads="1"/>
          </p:cNvSpPr>
          <p:nvPr/>
        </p:nvSpPr>
        <p:spPr bwMode="auto">
          <a:xfrm>
            <a:off x="5565775" y="4343400"/>
            <a:ext cx="128588" cy="128588"/>
          </a:xfrm>
          <a:prstGeom prst="ellipse">
            <a:avLst/>
          </a:prstGeom>
          <a:solidFill>
            <a:srgbClr val="000000"/>
          </a:solidFill>
          <a:ln w="12700">
            <a:solidFill>
              <a:srgbClr val="000000"/>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cxnSp>
        <p:nvCxnSpPr>
          <p:cNvPr id="19525" name="Straight Connector 115"/>
          <p:cNvCxnSpPr>
            <a:cxnSpLocks noChangeShapeType="1"/>
          </p:cNvCxnSpPr>
          <p:nvPr/>
        </p:nvCxnSpPr>
        <p:spPr bwMode="auto">
          <a:xfrm>
            <a:off x="5629275" y="1652588"/>
            <a:ext cx="0" cy="4725987"/>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cxnSp>
        <p:nvCxnSpPr>
          <p:cNvPr id="19526" name="Straight Connector 116"/>
          <p:cNvCxnSpPr>
            <a:cxnSpLocks noChangeShapeType="1"/>
          </p:cNvCxnSpPr>
          <p:nvPr/>
        </p:nvCxnSpPr>
        <p:spPr bwMode="auto">
          <a:xfrm>
            <a:off x="7510463" y="1651000"/>
            <a:ext cx="0" cy="4725988"/>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19527" name="Oval 117"/>
          <p:cNvSpPr>
            <a:spLocks noChangeArrowheads="1"/>
          </p:cNvSpPr>
          <p:nvPr/>
        </p:nvSpPr>
        <p:spPr bwMode="auto">
          <a:xfrm>
            <a:off x="7440613" y="2586038"/>
            <a:ext cx="130175" cy="128587"/>
          </a:xfrm>
          <a:prstGeom prst="ellipse">
            <a:avLst/>
          </a:prstGeom>
          <a:solidFill>
            <a:srgbClr val="000000"/>
          </a:solidFill>
          <a:ln w="12700">
            <a:solidFill>
              <a:srgbClr val="000000"/>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28" name="Oval 118"/>
          <p:cNvSpPr>
            <a:spLocks noChangeArrowheads="1"/>
          </p:cNvSpPr>
          <p:nvPr/>
        </p:nvSpPr>
        <p:spPr bwMode="auto">
          <a:xfrm>
            <a:off x="7453313" y="3849688"/>
            <a:ext cx="128587" cy="128587"/>
          </a:xfrm>
          <a:prstGeom prst="ellipse">
            <a:avLst/>
          </a:prstGeom>
          <a:solidFill>
            <a:srgbClr val="000000"/>
          </a:solidFill>
          <a:ln w="12700">
            <a:solidFill>
              <a:srgbClr val="000000"/>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82" name="Oval 81"/>
          <p:cNvSpPr/>
          <p:nvPr/>
        </p:nvSpPr>
        <p:spPr bwMode="auto">
          <a:xfrm>
            <a:off x="7989888" y="4022725"/>
            <a:ext cx="128587" cy="128588"/>
          </a:xfrm>
          <a:prstGeom prst="ellipse">
            <a:avLst/>
          </a:prstGeom>
          <a:noFill/>
          <a:ln w="12700" cap="flat" cmpd="sng" algn="ctr">
            <a:solidFill>
              <a:schemeClr val="bg1">
                <a:lumMod val="50000"/>
              </a:schemeClr>
            </a:solidFill>
            <a:prstDash val="solid"/>
            <a:round/>
            <a:headEnd type="none" w="sm" len="sm"/>
            <a:tailEnd type="none" w="sm" len="sm"/>
          </a:ln>
          <a:effectLst/>
        </p:spPr>
        <p:txBody>
          <a:bodyPr wrap="none" anchor="ctr"/>
          <a:lstStyle/>
          <a:p>
            <a:pPr algn="ctr" defTabSz="912813" fontAlgn="auto">
              <a:spcBef>
                <a:spcPts val="0"/>
              </a:spcBef>
              <a:spcAft>
                <a:spcPts val="0"/>
              </a:spcAft>
              <a:defRPr/>
            </a:pPr>
            <a:endParaRPr lang="en-US">
              <a:solidFill>
                <a:srgbClr val="000000"/>
              </a:solidFill>
            </a:endParaRPr>
          </a:p>
        </p:txBody>
      </p:sp>
      <p:sp>
        <p:nvSpPr>
          <p:cNvPr id="88" name="Oval 87"/>
          <p:cNvSpPr/>
          <p:nvPr/>
        </p:nvSpPr>
        <p:spPr bwMode="auto">
          <a:xfrm>
            <a:off x="7951788" y="3984625"/>
            <a:ext cx="201612" cy="201613"/>
          </a:xfrm>
          <a:prstGeom prst="ellipse">
            <a:avLst/>
          </a:prstGeom>
          <a:noFill/>
          <a:ln w="12700" cap="flat" cmpd="sng" algn="ctr">
            <a:solidFill>
              <a:schemeClr val="bg1">
                <a:lumMod val="50000"/>
              </a:schemeClr>
            </a:solidFill>
            <a:prstDash val="solid"/>
            <a:round/>
            <a:headEnd type="none" w="sm" len="sm"/>
            <a:tailEnd type="none" w="sm" len="sm"/>
          </a:ln>
          <a:effectLst/>
        </p:spPr>
        <p:txBody>
          <a:bodyPr wrap="none" anchor="ctr"/>
          <a:lstStyle/>
          <a:p>
            <a:pPr algn="ctr" defTabSz="912813" fontAlgn="auto">
              <a:spcBef>
                <a:spcPts val="0"/>
              </a:spcBef>
              <a:spcAft>
                <a:spcPts val="0"/>
              </a:spcAft>
              <a:defRPr/>
            </a:pPr>
            <a:endParaRPr lang="en-US">
              <a:solidFill>
                <a:srgbClr val="000000"/>
              </a:solidFill>
            </a:endParaRPr>
          </a:p>
        </p:txBody>
      </p:sp>
      <p:sp>
        <p:nvSpPr>
          <p:cNvPr id="19531" name="Oval 88"/>
          <p:cNvSpPr>
            <a:spLocks noChangeArrowheads="1"/>
          </p:cNvSpPr>
          <p:nvPr/>
        </p:nvSpPr>
        <p:spPr bwMode="auto">
          <a:xfrm>
            <a:off x="7134225" y="3814763"/>
            <a:ext cx="201613" cy="201612"/>
          </a:xfrm>
          <a:prstGeom prst="ellipse">
            <a:avLst/>
          </a:prstGeom>
          <a:noFill/>
          <a:ln w="127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32" name="Oval 94"/>
          <p:cNvSpPr>
            <a:spLocks noChangeArrowheads="1"/>
          </p:cNvSpPr>
          <p:nvPr/>
        </p:nvSpPr>
        <p:spPr bwMode="auto">
          <a:xfrm>
            <a:off x="4403725" y="3824288"/>
            <a:ext cx="201613" cy="201612"/>
          </a:xfrm>
          <a:prstGeom prst="ellipse">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33" name="Oval 95"/>
          <p:cNvSpPr>
            <a:spLocks noChangeArrowheads="1"/>
          </p:cNvSpPr>
          <p:nvPr/>
        </p:nvSpPr>
        <p:spPr bwMode="auto">
          <a:xfrm>
            <a:off x="4438650" y="3860800"/>
            <a:ext cx="138113" cy="13652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34" name="Oval 101"/>
          <p:cNvSpPr>
            <a:spLocks noChangeArrowheads="1"/>
          </p:cNvSpPr>
          <p:nvPr/>
        </p:nvSpPr>
        <p:spPr bwMode="auto">
          <a:xfrm>
            <a:off x="3629025" y="3859213"/>
            <a:ext cx="138113" cy="136525"/>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35" name="Oval 103"/>
          <p:cNvSpPr>
            <a:spLocks noChangeArrowheads="1"/>
          </p:cNvSpPr>
          <p:nvPr/>
        </p:nvSpPr>
        <p:spPr bwMode="auto">
          <a:xfrm>
            <a:off x="3246438" y="3813175"/>
            <a:ext cx="200025" cy="201613"/>
          </a:xfrm>
          <a:prstGeom prst="ellipse">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9536" name="Oval 104"/>
          <p:cNvSpPr>
            <a:spLocks noChangeArrowheads="1"/>
          </p:cNvSpPr>
          <p:nvPr/>
        </p:nvSpPr>
        <p:spPr bwMode="auto">
          <a:xfrm>
            <a:off x="3281363" y="3848100"/>
            <a:ext cx="136525" cy="138113"/>
          </a:xfrm>
          <a:prstGeom prst="ellipse">
            <a:avLst/>
          </a:prstGeom>
          <a:solidFill>
            <a:schemeClr val="tx1"/>
          </a:solidFill>
          <a:ln w="12700">
            <a:solidFill>
              <a:schemeClr val="tx1"/>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2" name="Slide Number Placeholder 1">
            <a:extLst>
              <a:ext uri="{FF2B5EF4-FFF2-40B4-BE49-F238E27FC236}">
                <a16:creationId xmlns:a16="http://schemas.microsoft.com/office/drawing/2014/main" id="{B1B515BB-C510-F8F0-0573-059958F5C426}"/>
              </a:ext>
            </a:extLst>
          </p:cNvPr>
          <p:cNvSpPr>
            <a:spLocks noGrp="1"/>
          </p:cNvSpPr>
          <p:nvPr>
            <p:ph type="sldNum" sz="quarter" idx="7"/>
          </p:nvPr>
        </p:nvSpPr>
        <p:spPr/>
        <p:txBody>
          <a:bodyPr/>
          <a:lstStyle/>
          <a:p>
            <a:pPr marL="4144010"/>
            <a:fld id="{81D60167-4931-47E6-BA6A-407CBD079E47}" type="slidenum">
              <a:rPr lang="en-US" spc="-10" smtClean="0"/>
              <a:pPr marL="4144010"/>
              <a:t>4</a:t>
            </a:fld>
            <a:endParaRPr lang="en-US" spc="-10" dirty="0"/>
          </a:p>
        </p:txBody>
      </p:sp>
    </p:spTree>
    <p:extLst>
      <p:ext uri="{BB962C8B-B14F-4D97-AF65-F5344CB8AC3E}">
        <p14:creationId xmlns:p14="http://schemas.microsoft.com/office/powerpoint/2010/main" val="2561272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Flowchart: Extract 77"/>
          <p:cNvSpPr/>
          <p:nvPr/>
        </p:nvSpPr>
        <p:spPr>
          <a:xfrm rot="16200000">
            <a:off x="2286000" y="1646238"/>
            <a:ext cx="4038600" cy="1447800"/>
          </a:xfrm>
          <a:prstGeom prst="flowChartExtract">
            <a:avLst/>
          </a:prstGeom>
          <a:solidFill>
            <a:schemeClr val="bg1">
              <a:lumMod val="8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Rectangle 78"/>
          <p:cNvSpPr/>
          <p:nvPr/>
        </p:nvSpPr>
        <p:spPr>
          <a:xfrm>
            <a:off x="5029200" y="347663"/>
            <a:ext cx="3886200" cy="4038600"/>
          </a:xfrm>
          <a:prstGeom prst="rect">
            <a:avLst/>
          </a:prstGeom>
          <a:solidFill>
            <a:schemeClr val="bg1">
              <a:lumMod val="8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E8358C2-334C-2E44-A7AA-459BE5B12F49}" type="slidenum">
              <a:rPr kumimoji="0" lang="en-US" sz="1200" b="1" i="0" u="none" strike="noStrike" kern="1200" cap="none" spc="0" normalizeH="0" baseline="0" noProof="0" smtClean="0">
                <a:ln>
                  <a:noFill/>
                </a:ln>
                <a:solidFill>
                  <a:prstClr val="black">
                    <a:tint val="75000"/>
                  </a:prstClr>
                </a:solidFill>
                <a:effectLst/>
                <a:uLnTx/>
                <a:uFillTx/>
                <a:latin typeface="Calibri"/>
                <a:ea typeface="ＭＳ Ｐゴシック"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a:ln>
                <a:noFill/>
              </a:ln>
              <a:solidFill>
                <a:prstClr val="black">
                  <a:tint val="75000"/>
                </a:prstClr>
              </a:solidFill>
              <a:effectLst/>
              <a:uLnTx/>
              <a:uFillTx/>
              <a:latin typeface="Calibri"/>
              <a:ea typeface="ＭＳ Ｐゴシック" charset="0"/>
              <a:cs typeface="+mn-cs"/>
            </a:endParaRPr>
          </a:p>
        </p:txBody>
      </p:sp>
      <p:sp>
        <p:nvSpPr>
          <p:cNvPr id="6" name="Rectangle 5"/>
          <p:cNvSpPr/>
          <p:nvPr/>
        </p:nvSpPr>
        <p:spPr>
          <a:xfrm>
            <a:off x="1055688" y="3725863"/>
            <a:ext cx="2851150" cy="207962"/>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55688" y="2995613"/>
            <a:ext cx="2851150" cy="20955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55688" y="2265363"/>
            <a:ext cx="2851150" cy="20955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281113" y="2265363"/>
            <a:ext cx="1274762" cy="209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3155950" y="2265363"/>
            <a:ext cx="525463" cy="2095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430338" y="2995613"/>
            <a:ext cx="855662" cy="2047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2932113" y="2995613"/>
            <a:ext cx="374650" cy="2095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281113" y="3725863"/>
            <a:ext cx="1274762" cy="207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2781300" y="3725863"/>
            <a:ext cx="525463" cy="20796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2285" name="Picture 4" descr="C:\Users\JM\Desktop\silhouette-mouse-sitting.jpg"/>
          <p:cNvPicPr>
            <a:picLocks noChangeAspect="1" noChangeArrowheads="1"/>
          </p:cNvPicPr>
          <p:nvPr/>
        </p:nvPicPr>
        <p:blipFill>
          <a:blip r:embed="rId3">
            <a:extLst>
              <a:ext uri="{28A0092B-C50C-407E-A947-70E740481C1C}">
                <a14:useLocalDpi xmlns:a14="http://schemas.microsoft.com/office/drawing/2010/main" val="0"/>
              </a:ext>
            </a:extLst>
          </a:blip>
          <a:srcRect l="9431" t="8401" r="4715" b="8347"/>
          <a:stretch>
            <a:fillRect/>
          </a:stretch>
        </p:blipFill>
        <p:spPr bwMode="auto">
          <a:xfrm>
            <a:off x="379413" y="2890838"/>
            <a:ext cx="387350"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2286" name="Picture 2" descr="C:\Users\JM\Desktop\download (2).jpg"/>
          <p:cNvPicPr>
            <a:picLocks noChangeAspect="1" noChangeArrowheads="1"/>
          </p:cNvPicPr>
          <p:nvPr/>
        </p:nvPicPr>
        <p:blipFill>
          <a:blip r:embed="rId4">
            <a:extLst>
              <a:ext uri="{28A0092B-C50C-407E-A947-70E740481C1C}">
                <a14:useLocalDpi xmlns:a14="http://schemas.microsoft.com/office/drawing/2010/main" val="0"/>
              </a:ext>
            </a:extLst>
          </a:blip>
          <a:srcRect t="14963" b="17480"/>
          <a:stretch>
            <a:fillRect/>
          </a:stretch>
        </p:blipFill>
        <p:spPr bwMode="auto">
          <a:xfrm>
            <a:off x="304800" y="3517900"/>
            <a:ext cx="555625"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 name="4-Point Star 30"/>
          <p:cNvSpPr/>
          <p:nvPr/>
        </p:nvSpPr>
        <p:spPr>
          <a:xfrm>
            <a:off x="1325563" y="2209800"/>
            <a:ext cx="228600" cy="304800"/>
          </a:xfrm>
          <a:prstGeom prst="star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4-Point Star 31"/>
          <p:cNvSpPr/>
          <p:nvPr/>
        </p:nvSpPr>
        <p:spPr>
          <a:xfrm>
            <a:off x="1676400" y="2947988"/>
            <a:ext cx="228600" cy="304800"/>
          </a:xfrm>
          <a:prstGeom prst="star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4-Point Star 32"/>
          <p:cNvSpPr/>
          <p:nvPr/>
        </p:nvSpPr>
        <p:spPr>
          <a:xfrm>
            <a:off x="1447800" y="3687763"/>
            <a:ext cx="228600" cy="304800"/>
          </a:xfrm>
          <a:prstGeom prst="star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2290" name="Picture 2" descr="C:\Users\JM\Desktop\Untitled-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275" y="2057400"/>
            <a:ext cx="339725" cy="62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 name="Rectangle 37"/>
          <p:cNvSpPr/>
          <p:nvPr/>
        </p:nvSpPr>
        <p:spPr>
          <a:xfrm>
            <a:off x="5759450" y="914400"/>
            <a:ext cx="2851150" cy="207963"/>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ctangle 38"/>
          <p:cNvSpPr/>
          <p:nvPr/>
        </p:nvSpPr>
        <p:spPr>
          <a:xfrm>
            <a:off x="5983288" y="914400"/>
            <a:ext cx="1408112" cy="2079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ctangle 39"/>
          <p:cNvSpPr/>
          <p:nvPr/>
        </p:nvSpPr>
        <p:spPr>
          <a:xfrm>
            <a:off x="7859713" y="914400"/>
            <a:ext cx="525462" cy="20796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4-Point Star 40"/>
          <p:cNvSpPr/>
          <p:nvPr/>
        </p:nvSpPr>
        <p:spPr>
          <a:xfrm>
            <a:off x="5943600" y="858838"/>
            <a:ext cx="228600" cy="304800"/>
          </a:xfrm>
          <a:prstGeom prst="star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2295" name="Picture 2" descr="C:\Users\JM\Desktop\Untitled-1.png"/>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5126038" y="706438"/>
            <a:ext cx="339725" cy="623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 name="Rectangle 42"/>
          <p:cNvSpPr/>
          <p:nvPr/>
        </p:nvSpPr>
        <p:spPr>
          <a:xfrm>
            <a:off x="5759450" y="1793875"/>
            <a:ext cx="2851150" cy="20955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ctangle 43"/>
          <p:cNvSpPr/>
          <p:nvPr/>
        </p:nvSpPr>
        <p:spPr>
          <a:xfrm>
            <a:off x="5983288" y="1793875"/>
            <a:ext cx="1408112" cy="209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Rectangle 44"/>
          <p:cNvSpPr/>
          <p:nvPr/>
        </p:nvSpPr>
        <p:spPr>
          <a:xfrm>
            <a:off x="7859713" y="1793875"/>
            <a:ext cx="525462" cy="2095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2299" name="Picture 2" descr="C:\Users\JM\Desktop\Untitled-1.png"/>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5126038" y="1585913"/>
            <a:ext cx="339725" cy="623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 name="Rectangle 47"/>
          <p:cNvSpPr/>
          <p:nvPr/>
        </p:nvSpPr>
        <p:spPr>
          <a:xfrm>
            <a:off x="5759450" y="2708275"/>
            <a:ext cx="2851150" cy="20955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5983288" y="2708275"/>
            <a:ext cx="1408112" cy="209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7859713" y="2708275"/>
            <a:ext cx="525462" cy="2095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4-Point Star 50"/>
          <p:cNvSpPr/>
          <p:nvPr/>
        </p:nvSpPr>
        <p:spPr>
          <a:xfrm>
            <a:off x="5948363" y="2652713"/>
            <a:ext cx="228600" cy="304800"/>
          </a:xfrm>
          <a:prstGeom prst="star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2304" name="Picture 2" descr="C:\Users\JM\Desktop\Untitled-1.png"/>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5126038" y="2500313"/>
            <a:ext cx="339725" cy="623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3" name="Rectangle 52"/>
          <p:cNvSpPr/>
          <p:nvPr/>
        </p:nvSpPr>
        <p:spPr>
          <a:xfrm>
            <a:off x="5759450" y="3546475"/>
            <a:ext cx="2851150" cy="20955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5983288" y="3546475"/>
            <a:ext cx="1408112" cy="209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ectangle 54"/>
          <p:cNvSpPr/>
          <p:nvPr/>
        </p:nvSpPr>
        <p:spPr>
          <a:xfrm>
            <a:off x="7859713" y="3546475"/>
            <a:ext cx="525462" cy="2095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4-Point Star 55"/>
          <p:cNvSpPr/>
          <p:nvPr/>
        </p:nvSpPr>
        <p:spPr>
          <a:xfrm>
            <a:off x="5948363" y="3490913"/>
            <a:ext cx="228600" cy="304800"/>
          </a:xfrm>
          <a:prstGeom prst="star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4-Point Star 58"/>
          <p:cNvSpPr/>
          <p:nvPr/>
        </p:nvSpPr>
        <p:spPr>
          <a:xfrm>
            <a:off x="6248400" y="862013"/>
            <a:ext cx="228600" cy="304800"/>
          </a:xfrm>
          <a:prstGeom prst="star4">
            <a:avLst/>
          </a:prstGeom>
          <a:solidFill>
            <a:schemeClr val="bg1">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4-Point Star 59"/>
          <p:cNvSpPr/>
          <p:nvPr/>
        </p:nvSpPr>
        <p:spPr>
          <a:xfrm>
            <a:off x="7162800" y="3505200"/>
            <a:ext cx="228600" cy="304800"/>
          </a:xfrm>
          <a:prstGeom prst="star4">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4-Point Star 60"/>
          <p:cNvSpPr/>
          <p:nvPr/>
        </p:nvSpPr>
        <p:spPr>
          <a:xfrm>
            <a:off x="6705600" y="2667000"/>
            <a:ext cx="228600" cy="304800"/>
          </a:xfrm>
          <a:prstGeom prst="star4">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4-Point Star 61"/>
          <p:cNvSpPr/>
          <p:nvPr/>
        </p:nvSpPr>
        <p:spPr>
          <a:xfrm>
            <a:off x="7010400" y="1752600"/>
            <a:ext cx="228600" cy="304800"/>
          </a:xfrm>
          <a:prstGeom prst="star4">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313" name="Content Placeholder 2"/>
          <p:cNvSpPr txBox="1">
            <a:spLocks/>
          </p:cNvSpPr>
          <p:nvPr/>
        </p:nvSpPr>
        <p:spPr bwMode="auto">
          <a:xfrm>
            <a:off x="127001" y="440261"/>
            <a:ext cx="4114800" cy="1761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charset="0"/>
                <a:ea typeface="ＭＳ Ｐゴシック" charset="0"/>
                <a:cs typeface="Arial" charset="0"/>
              </a:rPr>
              <a:t>‘Conservation’</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 Typically defined by comparison across species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 </a:t>
            </a:r>
            <a:r>
              <a:rPr kumimoji="0" lang="en-US" sz="2000" b="0" i="0" u="none" strike="noStrike" kern="1200" cap="none" spc="0" normalizeH="0" baseline="0" noProof="0" dirty="0" err="1">
                <a:ln>
                  <a:noFill/>
                </a:ln>
                <a:solidFill>
                  <a:srgbClr val="000000"/>
                </a:solidFill>
                <a:effectLst/>
                <a:uLnTx/>
                <a:uFillTx/>
                <a:latin typeface="Calibri" charset="0"/>
                <a:ea typeface="ＭＳ Ｐゴシック" charset="0"/>
                <a:cs typeface="Arial" charset="0"/>
              </a:rPr>
              <a:t>dN</a:t>
            </a:r>
            <a:r>
              <a:rPr kumimoji="0" lang="en-US" sz="20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a:t>
            </a:r>
            <a:r>
              <a:rPr kumimoji="0" lang="en-US" sz="2000" b="0" i="0" u="none" strike="noStrike" kern="1200" cap="none" spc="0" normalizeH="0" baseline="0" noProof="0" dirty="0" err="1">
                <a:ln>
                  <a:noFill/>
                </a:ln>
                <a:solidFill>
                  <a:srgbClr val="000000"/>
                </a:solidFill>
                <a:effectLst/>
                <a:uLnTx/>
                <a:uFillTx/>
                <a:latin typeface="Calibri" charset="0"/>
                <a:ea typeface="ＭＳ Ｐゴシック" charset="0"/>
                <a:cs typeface="Arial" charset="0"/>
              </a:rPr>
              <a:t>dS</a:t>
            </a:r>
            <a:r>
              <a:rPr kumimoji="0" lang="en-US" sz="20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 in coding regions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 GERP noncoding</a:t>
            </a:r>
            <a:endParaRPr kumimoji="0" lang="en-US" sz="1400" b="0" i="0" u="none" strike="noStrike" kern="1200" cap="none" spc="0" normalizeH="0" baseline="0" noProof="0" dirty="0">
              <a:ln>
                <a:noFill/>
              </a:ln>
              <a:solidFill>
                <a:srgbClr val="000000"/>
              </a:solidFill>
              <a:effectLst/>
              <a:uLnTx/>
              <a:uFillTx/>
              <a:latin typeface="Calibri"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Char char="-"/>
              <a:tabLst/>
              <a:defRPr/>
            </a:pPr>
            <a:endParaRPr kumimoji="0" lang="en-US" sz="20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sp>
        <p:nvSpPr>
          <p:cNvPr id="46" name="Rectangle 45"/>
          <p:cNvSpPr/>
          <p:nvPr/>
        </p:nvSpPr>
        <p:spPr>
          <a:xfrm>
            <a:off x="5759450" y="4537075"/>
            <a:ext cx="2851150" cy="20955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Rectangle 63"/>
          <p:cNvSpPr/>
          <p:nvPr/>
        </p:nvSpPr>
        <p:spPr>
          <a:xfrm>
            <a:off x="5983288" y="4537075"/>
            <a:ext cx="1408112" cy="209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Rectangle 65"/>
          <p:cNvSpPr/>
          <p:nvPr/>
        </p:nvSpPr>
        <p:spPr>
          <a:xfrm>
            <a:off x="7859713" y="4537075"/>
            <a:ext cx="525462" cy="2095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4-Point Star 67"/>
          <p:cNvSpPr/>
          <p:nvPr/>
        </p:nvSpPr>
        <p:spPr>
          <a:xfrm>
            <a:off x="7162800" y="4495800"/>
            <a:ext cx="228600" cy="304800"/>
          </a:xfrm>
          <a:prstGeom prst="star4">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4-Point Star 70"/>
          <p:cNvSpPr/>
          <p:nvPr/>
        </p:nvSpPr>
        <p:spPr>
          <a:xfrm>
            <a:off x="6705600" y="4495800"/>
            <a:ext cx="228600" cy="304800"/>
          </a:xfrm>
          <a:prstGeom prst="star4">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4-Point Star 71"/>
          <p:cNvSpPr/>
          <p:nvPr/>
        </p:nvSpPr>
        <p:spPr>
          <a:xfrm>
            <a:off x="6934200" y="4495800"/>
            <a:ext cx="228600" cy="304800"/>
          </a:xfrm>
          <a:prstGeom prst="star4">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4-Point Star 72"/>
          <p:cNvSpPr/>
          <p:nvPr/>
        </p:nvSpPr>
        <p:spPr>
          <a:xfrm>
            <a:off x="6248400" y="4495800"/>
            <a:ext cx="228600" cy="304800"/>
          </a:xfrm>
          <a:prstGeom prst="star4">
            <a:avLst/>
          </a:prstGeom>
          <a:solidFill>
            <a:schemeClr val="bg1">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4-Point Star 56"/>
          <p:cNvSpPr/>
          <p:nvPr/>
        </p:nvSpPr>
        <p:spPr>
          <a:xfrm>
            <a:off x="6248400" y="1752600"/>
            <a:ext cx="228600" cy="304800"/>
          </a:xfrm>
          <a:prstGeom prst="star4">
            <a:avLst/>
          </a:prstGeom>
          <a:solidFill>
            <a:schemeClr val="bg1">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4-Point Star 66"/>
          <p:cNvSpPr/>
          <p:nvPr/>
        </p:nvSpPr>
        <p:spPr>
          <a:xfrm>
            <a:off x="6248400" y="3505200"/>
            <a:ext cx="228600" cy="304800"/>
          </a:xfrm>
          <a:prstGeom prst="star4">
            <a:avLst/>
          </a:prstGeom>
          <a:solidFill>
            <a:schemeClr val="bg1">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4-Point Star 73"/>
          <p:cNvSpPr/>
          <p:nvPr/>
        </p:nvSpPr>
        <p:spPr>
          <a:xfrm>
            <a:off x="5953125" y="4495800"/>
            <a:ext cx="228600" cy="304800"/>
          </a:xfrm>
          <a:prstGeom prst="star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2326" name="Picture 2" descr="C:\Users\JM\Desktop\Untitled-1.png"/>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5129213" y="3338513"/>
            <a:ext cx="339725" cy="623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0" name="4-Point Star 79"/>
          <p:cNvSpPr/>
          <p:nvPr/>
        </p:nvSpPr>
        <p:spPr>
          <a:xfrm>
            <a:off x="6477000" y="858838"/>
            <a:ext cx="228600" cy="304800"/>
          </a:xfrm>
          <a:prstGeom prst="star4">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4-Point Star 81"/>
          <p:cNvSpPr/>
          <p:nvPr/>
        </p:nvSpPr>
        <p:spPr>
          <a:xfrm>
            <a:off x="5943600" y="1752600"/>
            <a:ext cx="228600" cy="304800"/>
          </a:xfrm>
          <a:prstGeom prst="star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4-Point Star 82"/>
          <p:cNvSpPr/>
          <p:nvPr/>
        </p:nvSpPr>
        <p:spPr>
          <a:xfrm>
            <a:off x="6477000" y="4495800"/>
            <a:ext cx="228600" cy="304800"/>
          </a:xfrm>
          <a:prstGeom prst="star4">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330" name="TextBox 68"/>
          <p:cNvSpPr txBox="1">
            <a:spLocks noChangeArrowheads="1"/>
          </p:cNvSpPr>
          <p:nvPr/>
        </p:nvSpPr>
        <p:spPr bwMode="auto">
          <a:xfrm>
            <a:off x="5303838" y="576263"/>
            <a:ext cx="304800"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charset="0"/>
                <a:ea typeface="ＭＳ Ｐゴシック" charset="0"/>
                <a:cs typeface="Arial" charset="0"/>
              </a:rPr>
              <a:t>1</a:t>
            </a:r>
          </a:p>
        </p:txBody>
      </p:sp>
      <p:sp>
        <p:nvSpPr>
          <p:cNvPr id="182331" name="TextBox 69"/>
          <p:cNvSpPr txBox="1">
            <a:spLocks noChangeArrowheads="1"/>
          </p:cNvSpPr>
          <p:nvPr/>
        </p:nvSpPr>
        <p:spPr bwMode="auto">
          <a:xfrm>
            <a:off x="5303838" y="1447800"/>
            <a:ext cx="3048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charset="0"/>
                <a:ea typeface="ＭＳ Ｐゴシック" charset="0"/>
                <a:cs typeface="Arial" charset="0"/>
              </a:rPr>
              <a:t>2</a:t>
            </a:r>
          </a:p>
        </p:txBody>
      </p:sp>
      <p:sp>
        <p:nvSpPr>
          <p:cNvPr id="182332" name="TextBox 75"/>
          <p:cNvSpPr txBox="1">
            <a:spLocks noChangeArrowheads="1"/>
          </p:cNvSpPr>
          <p:nvPr/>
        </p:nvSpPr>
        <p:spPr bwMode="auto">
          <a:xfrm>
            <a:off x="5303838" y="3200400"/>
            <a:ext cx="3048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charset="0"/>
                <a:ea typeface="ＭＳ Ｐゴシック" charset="0"/>
                <a:cs typeface="Arial" charset="0"/>
              </a:rPr>
              <a:t>4</a:t>
            </a:r>
          </a:p>
        </p:txBody>
      </p:sp>
      <p:sp>
        <p:nvSpPr>
          <p:cNvPr id="182333" name="TextBox 76"/>
          <p:cNvSpPr txBox="1">
            <a:spLocks noChangeArrowheads="1"/>
          </p:cNvSpPr>
          <p:nvPr/>
        </p:nvSpPr>
        <p:spPr bwMode="auto">
          <a:xfrm>
            <a:off x="5303838" y="2362200"/>
            <a:ext cx="3048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charset="0"/>
                <a:ea typeface="ＭＳ Ｐゴシック" charset="0"/>
                <a:cs typeface="Arial" charset="0"/>
              </a:rPr>
              <a:t>3</a:t>
            </a:r>
          </a:p>
        </p:txBody>
      </p:sp>
      <p:sp>
        <p:nvSpPr>
          <p:cNvPr id="182334" name="TextBox 8"/>
          <p:cNvSpPr txBox="1">
            <a:spLocks noChangeArrowheads="1"/>
          </p:cNvSpPr>
          <p:nvPr/>
        </p:nvSpPr>
        <p:spPr bwMode="auto">
          <a:xfrm>
            <a:off x="4749801" y="5169429"/>
            <a:ext cx="4174066" cy="1292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defTabSz="457200" eaLnBrk="0" hangingPunct="0">
              <a:defRPr sz="2400">
                <a:solidFill>
                  <a:schemeClr val="tx1"/>
                </a:solidFill>
                <a:latin typeface="Calibri" charset="0"/>
                <a:ea typeface="ＭＳ Ｐゴシック" charset="0"/>
                <a:cs typeface="ＭＳ Ｐゴシック" charset="0"/>
              </a:defRPr>
            </a:lvl1pPr>
            <a:lvl2pPr marL="742950" indent="-285750" defTabSz="457200" eaLnBrk="0" hangingPunct="0">
              <a:defRPr sz="2400">
                <a:solidFill>
                  <a:schemeClr val="tx1"/>
                </a:solidFill>
                <a:latin typeface="Calibri" charset="0"/>
                <a:ea typeface="ＭＳ Ｐゴシック" charset="0"/>
              </a:defRPr>
            </a:lvl2pPr>
            <a:lvl3pPr marL="1143000" indent="-228600" defTabSz="457200" eaLnBrk="0" hangingPunct="0">
              <a:defRPr sz="2400">
                <a:solidFill>
                  <a:schemeClr val="tx1"/>
                </a:solidFill>
                <a:latin typeface="Calibri" charset="0"/>
                <a:ea typeface="ＭＳ Ｐゴシック" charset="0"/>
              </a:defRPr>
            </a:lvl3pPr>
            <a:lvl4pPr marL="1600200" indent="-228600" defTabSz="457200" eaLnBrk="0" hangingPunct="0">
              <a:defRPr sz="2400">
                <a:solidFill>
                  <a:schemeClr val="tx1"/>
                </a:solidFill>
                <a:latin typeface="Calibri" charset="0"/>
                <a:ea typeface="ＭＳ Ｐゴシック" charset="0"/>
              </a:defRPr>
            </a:lvl4pPr>
            <a:lvl5pPr marL="2057400" indent="-228600" defTabSz="4572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342900" marR="0" lvl="0" indent="-342900" algn="l" defTabSz="457200" rtl="0" eaLnBrk="1" fontAlgn="base" latinLnBrk="0" hangingPunct="1">
              <a:lnSpc>
                <a:spcPct val="100000"/>
              </a:lnSpc>
              <a:spcBef>
                <a:spcPct val="0"/>
              </a:spcBef>
              <a:spcAft>
                <a:spcPct val="0"/>
              </a:spcAft>
              <a:buClrTx/>
              <a:buSzTx/>
              <a:buFont typeface="Arial" charset="0"/>
              <a:buChar char="•"/>
              <a:tabLst/>
              <a:defRPr/>
            </a:pPr>
            <a:r>
              <a:rPr kumimoji="0" lang="en-US" sz="16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Metrics for selection within population</a:t>
            </a:r>
          </a:p>
          <a:p>
            <a:pPr marL="742950" marR="0" lvl="1" indent="-285750" algn="l" defTabSz="457200" rtl="0" eaLnBrk="1" fontAlgn="base" latinLnBrk="0" hangingPunct="1">
              <a:lnSpc>
                <a:spcPct val="100000"/>
              </a:lnSpc>
              <a:spcBef>
                <a:spcPct val="0"/>
              </a:spcBef>
              <a:spcAft>
                <a:spcPct val="0"/>
              </a:spcAft>
              <a:buClrTx/>
              <a:buSzTx/>
              <a:buFont typeface="Arial" charset="0"/>
              <a:buChar char="•"/>
              <a:tabLst/>
              <a:defRPr/>
            </a:pPr>
            <a:r>
              <a:rPr kumimoji="0" lang="en-US" sz="1400" b="0" i="0" u="none" strike="noStrike" kern="1200" cap="none" spc="0" normalizeH="0" baseline="0" noProof="0" dirty="0">
                <a:ln>
                  <a:noFill/>
                </a:ln>
                <a:solidFill>
                  <a:srgbClr val="000000"/>
                </a:solidFill>
                <a:effectLst/>
                <a:uLnTx/>
                <a:uFillTx/>
                <a:latin typeface="Calibri" charset="0"/>
                <a:ea typeface="ＭＳ Ｐゴシック" charset="0"/>
              </a:rPr>
              <a:t>SNP density (confounded by mutation rate)</a:t>
            </a:r>
            <a:endParaRPr kumimoji="0" lang="en-US" sz="1600" b="0" i="0" u="none" strike="noStrike" kern="1200" cap="none" spc="0" normalizeH="0" baseline="0" noProof="0" dirty="0">
              <a:ln>
                <a:noFill/>
              </a:ln>
              <a:solidFill>
                <a:srgbClr val="000000"/>
              </a:solidFill>
              <a:effectLst/>
              <a:uLnTx/>
              <a:uFillTx/>
              <a:latin typeface="Arial" charset="0"/>
              <a:ea typeface="ＭＳ Ｐゴシック" charset="0"/>
              <a:cs typeface="Arial" charset="0"/>
            </a:endParaRPr>
          </a:p>
          <a:p>
            <a:pPr marL="342900" marR="0" lvl="0" indent="-342900" algn="l" defTabSz="457200" rtl="0" eaLnBrk="1" fontAlgn="base" latinLnBrk="0" hangingPunct="1">
              <a:lnSpc>
                <a:spcPct val="100000"/>
              </a:lnSpc>
              <a:spcBef>
                <a:spcPct val="0"/>
              </a:spcBef>
              <a:spcAft>
                <a:spcPct val="0"/>
              </a:spcAft>
              <a:buClrTx/>
              <a:buSzTx/>
              <a:buFont typeface="Arial" charset="0"/>
              <a:buChar char="•"/>
              <a:tabLst/>
              <a:defRPr/>
            </a:pPr>
            <a:r>
              <a:rPr kumimoji="0" lang="en-US" sz="16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Depletion of common polymorphisms for regions under selection (also an enrichment of rare variants)</a:t>
            </a:r>
          </a:p>
        </p:txBody>
      </p:sp>
      <p:sp>
        <p:nvSpPr>
          <p:cNvPr id="76" name="Rectangle 75"/>
          <p:cNvSpPr/>
          <p:nvPr/>
        </p:nvSpPr>
        <p:spPr>
          <a:xfrm>
            <a:off x="0" y="0"/>
            <a:ext cx="9144000" cy="461665"/>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charset="0"/>
                <a:ea typeface="ＭＳ Ｐゴシック" charset="0"/>
              </a:rPr>
              <a:t>Quantifying </a:t>
            </a:r>
            <a:r>
              <a:rPr kumimoji="0" lang="en-US" sz="2400" b="1" i="0" u="sng" strike="noStrike" kern="1200" cap="none" spc="0" normalizeH="0" baseline="0" noProof="0" dirty="0">
                <a:ln>
                  <a:noFill/>
                </a:ln>
                <a:solidFill>
                  <a:srgbClr val="000000"/>
                </a:solidFill>
                <a:effectLst/>
                <a:uLnTx/>
                <a:uFillTx/>
                <a:latin typeface="Arial" charset="0"/>
                <a:ea typeface="ＭＳ Ｐゴシック" charset="0"/>
              </a:rPr>
              <a:t>Selection</a:t>
            </a:r>
            <a:r>
              <a:rPr kumimoji="0" lang="en-US" sz="2400" b="1" i="0" u="none" strike="noStrike" kern="1200" cap="none" spc="0" normalizeH="0" baseline="0" noProof="0" dirty="0">
                <a:ln>
                  <a:noFill/>
                </a:ln>
                <a:solidFill>
                  <a:srgbClr val="000000"/>
                </a:solidFill>
                <a:effectLst/>
                <a:uLnTx/>
                <a:uFillTx/>
                <a:latin typeface="Arial" charset="0"/>
                <a:ea typeface="ＭＳ Ｐゴシック" charset="0"/>
              </a:rPr>
              <a:t> </a:t>
            </a:r>
            <a:r>
              <a:rPr kumimoji="0" lang="en-US" sz="1700" b="1" i="0" u="none" strike="noStrike" kern="1200" cap="none" spc="0" normalizeH="0" baseline="0" noProof="0" dirty="0">
                <a:ln>
                  <a:noFill/>
                </a:ln>
                <a:solidFill>
                  <a:srgbClr val="000000"/>
                </a:solidFill>
                <a:effectLst/>
                <a:uLnTx/>
                <a:uFillTx/>
                <a:latin typeface="Arial" charset="0"/>
                <a:ea typeface="ＭＳ Ｐゴシック" charset="0"/>
              </a:rPr>
              <a:t>inter- and intra-species approaches</a:t>
            </a:r>
          </a:p>
        </p:txBody>
      </p:sp>
    </p:spTree>
    <p:extLst>
      <p:ext uri="{BB962C8B-B14F-4D97-AF65-F5344CB8AC3E}">
        <p14:creationId xmlns:p14="http://schemas.microsoft.com/office/powerpoint/2010/main" val="998256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descr="Slide1.jpg"/>
          <p:cNvPicPr>
            <a:picLocks noChangeAspect="1"/>
          </p:cNvPicPr>
          <p:nvPr/>
        </p:nvPicPr>
        <p:blipFill>
          <a:blip r:embed="rId2">
            <a:extLst>
              <a:ext uri="{28A0092B-C50C-407E-A947-70E740481C1C}">
                <a14:useLocalDpi xmlns:a14="http://schemas.microsoft.com/office/drawing/2010/main" val="0"/>
              </a:ext>
            </a:extLst>
          </a:blip>
          <a:srcRect l="7639" t="66920" r="9862" b="17223"/>
          <a:stretch>
            <a:fillRect/>
          </a:stretch>
        </p:blipFill>
        <p:spPr bwMode="auto">
          <a:xfrm>
            <a:off x="698500" y="4564063"/>
            <a:ext cx="7543800"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a:graphicFrameLocks/>
          </p:cNvGraphicFramePr>
          <p:nvPr/>
        </p:nvGraphicFramePr>
        <p:xfrm>
          <a:off x="3439797" y="4508887"/>
          <a:ext cx="2109234" cy="12655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nvGraphicFramePr>
        <p:xfrm>
          <a:off x="6354281" y="4482180"/>
          <a:ext cx="2109234" cy="1265540"/>
        </p:xfrm>
        <a:graphic>
          <a:graphicData uri="http://schemas.openxmlformats.org/drawingml/2006/chart">
            <c:chart xmlns:c="http://schemas.openxmlformats.org/drawingml/2006/chart" xmlns:r="http://schemas.openxmlformats.org/officeDocument/2006/relationships" r:id="rId4"/>
          </a:graphicData>
        </a:graphic>
      </p:graphicFrame>
      <p:pic>
        <p:nvPicPr>
          <p:cNvPr id="18436" name="Picture 2" descr="C:\Users\JM\thesis\mark_work\allele_specificity\manuscript\figures\fig1-process\fig1 v10a.png"/>
          <p:cNvPicPr>
            <a:picLocks noChangeAspect="1" noChangeArrowheads="1"/>
          </p:cNvPicPr>
          <p:nvPr/>
        </p:nvPicPr>
        <p:blipFill>
          <a:blip r:embed="rId5">
            <a:extLst>
              <a:ext uri="{28A0092B-C50C-407E-A947-70E740481C1C}">
                <a14:useLocalDpi xmlns:a14="http://schemas.microsoft.com/office/drawing/2010/main" val="0"/>
              </a:ext>
            </a:extLst>
          </a:blip>
          <a:srcRect l="65942" t="5051" r="26044" b="84633"/>
          <a:stretch>
            <a:fillRect/>
          </a:stretch>
        </p:blipFill>
        <p:spPr bwMode="auto">
          <a:xfrm>
            <a:off x="4300538" y="1709738"/>
            <a:ext cx="30321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2" descr="C:\Users\JM\thesis\mark_work\allele_specificity\manuscript\figures\fig1-process\fig1 v10a.png"/>
          <p:cNvPicPr>
            <a:picLocks noChangeAspect="1" noChangeArrowheads="1"/>
          </p:cNvPicPr>
          <p:nvPr/>
        </p:nvPicPr>
        <p:blipFill>
          <a:blip r:embed="rId5">
            <a:extLst>
              <a:ext uri="{28A0092B-C50C-407E-A947-70E740481C1C}">
                <a14:useLocalDpi xmlns:a14="http://schemas.microsoft.com/office/drawing/2010/main" val="0"/>
              </a:ext>
            </a:extLst>
          </a:blip>
          <a:srcRect l="65942" t="5051" r="26044" b="84633"/>
          <a:stretch>
            <a:fillRect/>
          </a:stretch>
        </p:blipFill>
        <p:spPr bwMode="auto">
          <a:xfrm>
            <a:off x="7212013" y="1636713"/>
            <a:ext cx="341312"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38" name="Group 47"/>
          <p:cNvGrpSpPr>
            <a:grpSpLocks/>
          </p:cNvGrpSpPr>
          <p:nvPr/>
        </p:nvGrpSpPr>
        <p:grpSpPr bwMode="auto">
          <a:xfrm>
            <a:off x="7078663" y="1630363"/>
            <a:ext cx="615950" cy="682625"/>
            <a:chOff x="5569073" y="346372"/>
            <a:chExt cx="1045112" cy="1160641"/>
          </a:xfrm>
        </p:grpSpPr>
        <p:pic>
          <p:nvPicPr>
            <p:cNvPr id="18524" name="Picture 2" descr="C:\Users\JM\thesis\mark_work\allele_specificity\manuscript\figures\fig1-process\fig1 v10a.png"/>
            <p:cNvPicPr>
              <a:picLocks noChangeAspect="1" noChangeArrowheads="1"/>
            </p:cNvPicPr>
            <p:nvPr/>
          </p:nvPicPr>
          <p:blipFill>
            <a:blip r:embed="rId5">
              <a:extLst>
                <a:ext uri="{28A0092B-C50C-407E-A947-70E740481C1C}">
                  <a14:useLocalDpi xmlns:a14="http://schemas.microsoft.com/office/drawing/2010/main" val="0"/>
                </a:ext>
              </a:extLst>
            </a:blip>
            <a:srcRect l="65942" t="5051" r="26044" b="84633"/>
            <a:stretch>
              <a:fillRect/>
            </a:stretch>
          </p:blipFill>
          <p:spPr bwMode="auto">
            <a:xfrm>
              <a:off x="5569073" y="364013"/>
              <a:ext cx="5143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25" name="Picture 2" descr="C:\Users\JM\thesis\mark_work\allele_specificity\manuscript\figures\fig1-process\fig1 v10a.png"/>
            <p:cNvPicPr>
              <a:picLocks noChangeAspect="1" noChangeArrowheads="1"/>
            </p:cNvPicPr>
            <p:nvPr/>
          </p:nvPicPr>
          <p:blipFill>
            <a:blip r:embed="rId5">
              <a:extLst>
                <a:ext uri="{28A0092B-C50C-407E-A947-70E740481C1C}">
                  <a14:useLocalDpi xmlns:a14="http://schemas.microsoft.com/office/drawing/2010/main" val="0"/>
                </a:ext>
              </a:extLst>
            </a:blip>
            <a:srcRect l="65942" t="5051" r="26044" b="84633"/>
            <a:stretch>
              <a:fillRect/>
            </a:stretch>
          </p:blipFill>
          <p:spPr bwMode="auto">
            <a:xfrm>
              <a:off x="6099834" y="346372"/>
              <a:ext cx="514351"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39" name="TextBox 11"/>
          <p:cNvSpPr txBox="1">
            <a:spLocks noChangeArrowheads="1"/>
          </p:cNvSpPr>
          <p:nvPr/>
        </p:nvSpPr>
        <p:spPr bwMode="auto">
          <a:xfrm>
            <a:off x="4110038" y="4695825"/>
            <a:ext cx="8096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Common</a:t>
            </a:r>
          </a:p>
        </p:txBody>
      </p:sp>
      <p:sp>
        <p:nvSpPr>
          <p:cNvPr id="18440" name="TextBox 12"/>
          <p:cNvSpPr txBox="1">
            <a:spLocks noChangeArrowheads="1"/>
          </p:cNvSpPr>
          <p:nvPr/>
        </p:nvSpPr>
        <p:spPr bwMode="auto">
          <a:xfrm>
            <a:off x="4545013" y="5676900"/>
            <a:ext cx="10826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Rare* (1-4%)</a:t>
            </a:r>
          </a:p>
        </p:txBody>
      </p:sp>
      <p:grpSp>
        <p:nvGrpSpPr>
          <p:cNvPr id="18441" name="Group 36"/>
          <p:cNvGrpSpPr>
            <a:grpSpLocks/>
          </p:cNvGrpSpPr>
          <p:nvPr/>
        </p:nvGrpSpPr>
        <p:grpSpPr bwMode="auto">
          <a:xfrm>
            <a:off x="4451350" y="5483225"/>
            <a:ext cx="152400" cy="365125"/>
            <a:chOff x="687950" y="4216237"/>
            <a:chExt cx="152400" cy="364094"/>
          </a:xfrm>
        </p:grpSpPr>
        <p:cxnSp>
          <p:nvCxnSpPr>
            <p:cNvPr id="18522" name="Straight Connector 32"/>
            <p:cNvCxnSpPr>
              <a:cxnSpLocks noChangeShapeType="1"/>
            </p:cNvCxnSpPr>
            <p:nvPr/>
          </p:nvCxnSpPr>
          <p:spPr bwMode="auto">
            <a:xfrm>
              <a:off x="687950" y="4216237"/>
              <a:ext cx="0" cy="211694"/>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8523" name="Straight Connector 33"/>
            <p:cNvCxnSpPr>
              <a:cxnSpLocks noChangeShapeType="1"/>
            </p:cNvCxnSpPr>
            <p:nvPr/>
          </p:nvCxnSpPr>
          <p:spPr bwMode="auto">
            <a:xfrm>
              <a:off x="687950" y="4427931"/>
              <a:ext cx="152400" cy="1524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cxnSp>
      </p:grpSp>
      <p:graphicFrame>
        <p:nvGraphicFramePr>
          <p:cNvPr id="38" name="Table 37"/>
          <p:cNvGraphicFramePr>
            <a:graphicFrameLocks noGrp="1"/>
          </p:cNvGraphicFramePr>
          <p:nvPr/>
        </p:nvGraphicFramePr>
        <p:xfrm>
          <a:off x="3646488" y="2806700"/>
          <a:ext cx="1700212" cy="1562100"/>
        </p:xfrm>
        <a:graphic>
          <a:graphicData uri="http://schemas.openxmlformats.org/drawingml/2006/table">
            <a:tbl>
              <a:tblPr/>
              <a:tblGrid>
                <a:gridCol w="609600">
                  <a:extLst>
                    <a:ext uri="{9D8B030D-6E8A-4147-A177-3AD203B41FA5}">
                      <a16:colId xmlns:a16="http://schemas.microsoft.com/office/drawing/2014/main" val="20000"/>
                    </a:ext>
                  </a:extLst>
                </a:gridCol>
                <a:gridCol w="1090612">
                  <a:extLst>
                    <a:ext uri="{9D8B030D-6E8A-4147-A177-3AD203B41FA5}">
                      <a16:colId xmlns:a16="http://schemas.microsoft.com/office/drawing/2014/main" val="20001"/>
                    </a:ext>
                  </a:extLst>
                </a:gridCol>
              </a:tblGrid>
              <a:tr h="369738">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SNP</a:t>
                      </a:r>
                    </a:p>
                  </a:txBody>
                  <a:tcPr marL="91489" marR="91489" marT="45614" marB="456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73"/>
                    </a:solid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3.5 – 4.3M</a:t>
                      </a:r>
                    </a:p>
                  </a:txBody>
                  <a:tcPr marL="91489" marR="91489" marT="45614" marB="456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676">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Indel</a:t>
                      </a:r>
                    </a:p>
                  </a:txBody>
                  <a:tcPr marL="91489" marR="91489" marT="45614" marB="456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73"/>
                    </a:solid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550 – 625K</a:t>
                      </a:r>
                    </a:p>
                  </a:txBody>
                  <a:tcPr marL="91489" marR="91489" marT="45614" marB="456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7947">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SV</a:t>
                      </a:r>
                    </a:p>
                  </a:txBody>
                  <a:tcPr marL="91489" marR="91489" marT="45614" marB="456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73"/>
                    </a:solid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2.1 – 2.5K (20Mb)</a:t>
                      </a:r>
                    </a:p>
                  </a:txBody>
                  <a:tcPr marL="91489" marR="91489" marT="45614" marB="456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9738">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Total</a:t>
                      </a:r>
                    </a:p>
                  </a:txBody>
                  <a:tcPr marL="91489" marR="91489" marT="45614" marB="456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73"/>
                    </a:solid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4.1 – 5M</a:t>
                      </a:r>
                    </a:p>
                  </a:txBody>
                  <a:tcPr marL="91489" marR="91489" marT="45614" marB="456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47" name="Table 46"/>
          <p:cNvGraphicFramePr>
            <a:graphicFrameLocks noGrp="1"/>
          </p:cNvGraphicFramePr>
          <p:nvPr/>
        </p:nvGraphicFramePr>
        <p:xfrm>
          <a:off x="6542088" y="2779713"/>
          <a:ext cx="1700212" cy="1417637"/>
        </p:xfrm>
        <a:graphic>
          <a:graphicData uri="http://schemas.openxmlformats.org/drawingml/2006/table">
            <a:tbl>
              <a:tblPr bandRow="1">
                <a:tableStyleId>{073A0DAA-6AF3-43AB-8588-CEC1D06C72B9}</a:tableStyleId>
              </a:tblPr>
              <a:tblGrid>
                <a:gridCol w="610223">
                  <a:extLst>
                    <a:ext uri="{9D8B030D-6E8A-4147-A177-3AD203B41FA5}">
                      <a16:colId xmlns:a16="http://schemas.microsoft.com/office/drawing/2014/main" val="20000"/>
                    </a:ext>
                  </a:extLst>
                </a:gridCol>
                <a:gridCol w="1089989">
                  <a:extLst>
                    <a:ext uri="{9D8B030D-6E8A-4147-A177-3AD203B41FA5}">
                      <a16:colId xmlns:a16="http://schemas.microsoft.com/office/drawing/2014/main" val="20001"/>
                    </a:ext>
                  </a:extLst>
                </a:gridCol>
              </a:tblGrid>
              <a:tr h="370923">
                <a:tc>
                  <a:txBody>
                    <a:bodyPr/>
                    <a:lstStyle/>
                    <a:p>
                      <a:pPr algn="ctr"/>
                      <a:r>
                        <a:rPr lang="en-US" sz="1400" dirty="0">
                          <a:latin typeface="Helvetica"/>
                          <a:cs typeface="Helvetica"/>
                        </a:rPr>
                        <a:t>SNP</a:t>
                      </a:r>
                    </a:p>
                  </a:txBody>
                  <a:tcPr marL="91489" marR="91489" marT="45730" marB="4573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09973"/>
                    </a:solidFill>
                  </a:tcPr>
                </a:tc>
                <a:tc>
                  <a:txBody>
                    <a:bodyPr/>
                    <a:lstStyle/>
                    <a:p>
                      <a:pPr algn="ctr"/>
                      <a:r>
                        <a:rPr lang="en-US" sz="1400" dirty="0">
                          <a:latin typeface="Helvetica"/>
                          <a:cs typeface="Helvetica"/>
                        </a:rPr>
                        <a:t>84.7M</a:t>
                      </a:r>
                    </a:p>
                  </a:txBody>
                  <a:tcPr marL="91489" marR="91489" marT="45730" marB="4573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04868">
                <a:tc>
                  <a:txBody>
                    <a:bodyPr/>
                    <a:lstStyle/>
                    <a:p>
                      <a:pPr algn="ctr"/>
                      <a:r>
                        <a:rPr lang="en-US" sz="1400" dirty="0" err="1">
                          <a:latin typeface="Helvetica"/>
                          <a:cs typeface="Helvetica"/>
                        </a:rPr>
                        <a:t>Indel</a:t>
                      </a:r>
                      <a:endParaRPr lang="en-US" sz="1400" dirty="0">
                        <a:latin typeface="Helvetica"/>
                        <a:cs typeface="Helvetica"/>
                      </a:endParaRPr>
                    </a:p>
                  </a:txBody>
                  <a:tcPr marL="91489" marR="91489" marT="45730" marB="4573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09973"/>
                    </a:solidFill>
                  </a:tcPr>
                </a:tc>
                <a:tc>
                  <a:txBody>
                    <a:bodyPr/>
                    <a:lstStyle/>
                    <a:p>
                      <a:pPr algn="ctr"/>
                      <a:r>
                        <a:rPr lang="en-US" sz="1400" dirty="0">
                          <a:latin typeface="Helvetica"/>
                          <a:cs typeface="Helvetica"/>
                        </a:rPr>
                        <a:t>3.6M</a:t>
                      </a:r>
                    </a:p>
                  </a:txBody>
                  <a:tcPr marL="91489" marR="91489" marT="45730" marB="4573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1"/>
                  </a:ext>
                </a:extLst>
              </a:tr>
              <a:tr h="370923">
                <a:tc>
                  <a:txBody>
                    <a:bodyPr/>
                    <a:lstStyle/>
                    <a:p>
                      <a:pPr algn="ctr"/>
                      <a:r>
                        <a:rPr lang="en-US" sz="1400" dirty="0">
                          <a:latin typeface="Helvetica"/>
                          <a:cs typeface="Helvetica"/>
                        </a:rPr>
                        <a:t>SV</a:t>
                      </a:r>
                    </a:p>
                  </a:txBody>
                  <a:tcPr marL="91489" marR="91489" marT="45730" marB="4573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009973"/>
                    </a:solidFill>
                  </a:tcPr>
                </a:tc>
                <a:tc>
                  <a:txBody>
                    <a:bodyPr/>
                    <a:lstStyle/>
                    <a:p>
                      <a:pPr algn="ctr"/>
                      <a:r>
                        <a:rPr lang="en-US" sz="1400" dirty="0">
                          <a:latin typeface="Helvetica"/>
                          <a:cs typeface="Helvetica"/>
                        </a:rPr>
                        <a:t>60K</a:t>
                      </a:r>
                    </a:p>
                  </a:txBody>
                  <a:tcPr marL="91489" marR="91489" marT="45730" marB="4573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2"/>
                  </a:ext>
                </a:extLst>
              </a:tr>
              <a:tr h="370923">
                <a:tc>
                  <a:txBody>
                    <a:bodyPr/>
                    <a:lstStyle/>
                    <a:p>
                      <a:pPr algn="ctr"/>
                      <a:r>
                        <a:rPr lang="en-US" sz="1400" dirty="0">
                          <a:latin typeface="Helvetica"/>
                          <a:cs typeface="Helvetica"/>
                        </a:rPr>
                        <a:t>Total</a:t>
                      </a:r>
                    </a:p>
                  </a:txBody>
                  <a:tcPr marL="91489" marR="91489" marT="45730" marB="4573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75000"/>
                      </a:schemeClr>
                    </a:solidFill>
                  </a:tcPr>
                </a:tc>
                <a:tc>
                  <a:txBody>
                    <a:bodyPr/>
                    <a:lstStyle/>
                    <a:p>
                      <a:pPr algn="ctr"/>
                      <a:r>
                        <a:rPr lang="en-US" sz="1400" dirty="0">
                          <a:latin typeface="Helvetica"/>
                          <a:cs typeface="Helvetica"/>
                        </a:rPr>
                        <a:t>88.3M</a:t>
                      </a:r>
                    </a:p>
                  </a:txBody>
                  <a:tcPr marL="91489" marR="91489" marT="45730" marB="4573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18476" name="Title 3"/>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1369" tIns="45685" rIns="91369" bIns="45685"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en-US" sz="3600" dirty="0">
                <a:solidFill>
                  <a:srgbClr val="000090"/>
                </a:solidFill>
                <a:cs typeface=""/>
              </a:rPr>
              <a:t>Human Genetic Variation (1000G)</a:t>
            </a:r>
          </a:p>
        </p:txBody>
      </p:sp>
      <p:sp>
        <p:nvSpPr>
          <p:cNvPr id="18477" name="TextBox 53"/>
          <p:cNvSpPr txBox="1">
            <a:spLocks noChangeArrowheads="1"/>
          </p:cNvSpPr>
          <p:nvPr/>
        </p:nvSpPr>
        <p:spPr bwMode="auto">
          <a:xfrm>
            <a:off x="3514725" y="1317625"/>
            <a:ext cx="1851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a:solidFill>
                  <a:srgbClr val="000000"/>
                </a:solidFill>
                <a:latin typeface="Helvetica" charset="0"/>
                <a:cs typeface=""/>
              </a:rPr>
              <a:t>A Typical Genome</a:t>
            </a:r>
          </a:p>
        </p:txBody>
      </p:sp>
      <p:sp>
        <p:nvSpPr>
          <p:cNvPr id="18478" name="TextBox 54"/>
          <p:cNvSpPr txBox="1">
            <a:spLocks noChangeArrowheads="1"/>
          </p:cNvSpPr>
          <p:nvPr/>
        </p:nvSpPr>
        <p:spPr bwMode="auto">
          <a:xfrm>
            <a:off x="6654800" y="1114425"/>
            <a:ext cx="1479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a:solidFill>
                  <a:srgbClr val="000000"/>
                </a:solidFill>
                <a:latin typeface="Helvetica" charset="0"/>
                <a:cs typeface=""/>
              </a:rPr>
              <a:t>Population of </a:t>
            </a:r>
          </a:p>
          <a:p>
            <a:r>
              <a:rPr lang="en-US" altLang="en-US" sz="1600">
                <a:solidFill>
                  <a:srgbClr val="000000"/>
                </a:solidFill>
                <a:latin typeface="Helvetica" charset="0"/>
                <a:cs typeface=""/>
              </a:rPr>
              <a:t>2,504 peoples</a:t>
            </a:r>
          </a:p>
        </p:txBody>
      </p:sp>
      <p:cxnSp>
        <p:nvCxnSpPr>
          <p:cNvPr id="18479" name="Straight Arrow Connector 56"/>
          <p:cNvCxnSpPr>
            <a:cxnSpLocks noChangeShapeType="1"/>
          </p:cNvCxnSpPr>
          <p:nvPr/>
        </p:nvCxnSpPr>
        <p:spPr bwMode="auto">
          <a:xfrm>
            <a:off x="4762500" y="1993900"/>
            <a:ext cx="2209800" cy="0"/>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8480" name="TextBox 5"/>
          <p:cNvSpPr txBox="1">
            <a:spLocks noChangeArrowheads="1"/>
          </p:cNvSpPr>
          <p:nvPr/>
        </p:nvSpPr>
        <p:spPr bwMode="auto">
          <a:xfrm>
            <a:off x="4603750" y="6435725"/>
            <a:ext cx="4586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solidFill>
                  <a:srgbClr val="000000"/>
                </a:solidFill>
                <a:latin typeface="+mn-lt"/>
                <a:cs typeface=""/>
              </a:rPr>
              <a:t>[6] The 1000 Genomes Project Consortium, Nature. 2015. 526:68-74  </a:t>
            </a:r>
          </a:p>
          <a:p>
            <a:r>
              <a:rPr lang="en-US" altLang="en-US" sz="1200" dirty="0">
                <a:solidFill>
                  <a:srgbClr val="000000"/>
                </a:solidFill>
                <a:latin typeface="+mn-lt"/>
                <a:cs typeface=""/>
              </a:rPr>
              <a:t>Khurana E. et al. Nat. Rev. Genet. 2016. 17:93-108</a:t>
            </a:r>
          </a:p>
        </p:txBody>
      </p:sp>
      <p:sp>
        <p:nvSpPr>
          <p:cNvPr id="18481" name="Rectangle 61"/>
          <p:cNvSpPr>
            <a:spLocks noChangeArrowheads="1"/>
          </p:cNvSpPr>
          <p:nvPr/>
        </p:nvSpPr>
        <p:spPr bwMode="auto">
          <a:xfrm>
            <a:off x="3140075" y="2497138"/>
            <a:ext cx="2646363" cy="3413125"/>
          </a:xfrm>
          <a:prstGeom prst="rect">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8482" name="Rectangle 62"/>
          <p:cNvSpPr>
            <a:spLocks noChangeArrowheads="1"/>
          </p:cNvSpPr>
          <p:nvPr/>
        </p:nvSpPr>
        <p:spPr bwMode="auto">
          <a:xfrm>
            <a:off x="6002338" y="2473325"/>
            <a:ext cx="2624137" cy="3436938"/>
          </a:xfrm>
          <a:prstGeom prst="rect">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18483" name="TextBox 63"/>
          <p:cNvSpPr txBox="1">
            <a:spLocks noChangeArrowheads="1"/>
          </p:cNvSpPr>
          <p:nvPr/>
        </p:nvSpPr>
        <p:spPr bwMode="auto">
          <a:xfrm>
            <a:off x="7070725" y="4589463"/>
            <a:ext cx="809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Common</a:t>
            </a:r>
          </a:p>
        </p:txBody>
      </p:sp>
      <p:sp>
        <p:nvSpPr>
          <p:cNvPr id="18484" name="TextBox 64"/>
          <p:cNvSpPr txBox="1">
            <a:spLocks noChangeArrowheads="1"/>
          </p:cNvSpPr>
          <p:nvPr/>
        </p:nvSpPr>
        <p:spPr bwMode="auto">
          <a:xfrm>
            <a:off x="7588250" y="5670550"/>
            <a:ext cx="10620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Rare (~75%)</a:t>
            </a:r>
          </a:p>
        </p:txBody>
      </p:sp>
      <p:grpSp>
        <p:nvGrpSpPr>
          <p:cNvPr id="18485" name="Group 65"/>
          <p:cNvGrpSpPr>
            <a:grpSpLocks/>
          </p:cNvGrpSpPr>
          <p:nvPr/>
        </p:nvGrpSpPr>
        <p:grpSpPr bwMode="auto">
          <a:xfrm>
            <a:off x="7512050" y="5424488"/>
            <a:ext cx="152400" cy="363537"/>
            <a:chOff x="687950" y="4216237"/>
            <a:chExt cx="152400" cy="364094"/>
          </a:xfrm>
        </p:grpSpPr>
        <p:cxnSp>
          <p:nvCxnSpPr>
            <p:cNvPr id="18520" name="Straight Connector 66"/>
            <p:cNvCxnSpPr>
              <a:cxnSpLocks noChangeShapeType="1"/>
            </p:cNvCxnSpPr>
            <p:nvPr/>
          </p:nvCxnSpPr>
          <p:spPr bwMode="auto">
            <a:xfrm>
              <a:off x="687950" y="4216237"/>
              <a:ext cx="0" cy="211694"/>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8521" name="Straight Connector 67"/>
            <p:cNvCxnSpPr>
              <a:cxnSpLocks noChangeShapeType="1"/>
            </p:cNvCxnSpPr>
            <p:nvPr/>
          </p:nvCxnSpPr>
          <p:spPr bwMode="auto">
            <a:xfrm>
              <a:off x="687950" y="4427931"/>
              <a:ext cx="152400" cy="1524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cxnSp>
      </p:grpSp>
      <p:sp>
        <p:nvSpPr>
          <p:cNvPr id="18486" name="TextBox 70"/>
          <p:cNvSpPr txBox="1">
            <a:spLocks noChangeArrowheads="1"/>
          </p:cNvSpPr>
          <p:nvPr/>
        </p:nvSpPr>
        <p:spPr bwMode="auto">
          <a:xfrm>
            <a:off x="3687763" y="2506663"/>
            <a:ext cx="1528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a:solidFill>
                  <a:srgbClr val="000000"/>
                </a:solidFill>
                <a:latin typeface="Helvetica" charset="0"/>
                <a:cs typeface=""/>
              </a:rPr>
              <a:t>Class of Variants</a:t>
            </a:r>
          </a:p>
        </p:txBody>
      </p:sp>
      <p:sp>
        <p:nvSpPr>
          <p:cNvPr id="18487" name="TextBox 73"/>
          <p:cNvSpPr txBox="1">
            <a:spLocks noChangeArrowheads="1"/>
          </p:cNvSpPr>
          <p:nvPr/>
        </p:nvSpPr>
        <p:spPr bwMode="auto">
          <a:xfrm>
            <a:off x="3509963" y="4424363"/>
            <a:ext cx="1978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a:solidFill>
                  <a:srgbClr val="000000"/>
                </a:solidFill>
                <a:latin typeface="Helvetica" charset="0"/>
                <a:cs typeface=""/>
              </a:rPr>
              <a:t>Prevalence of Variants</a:t>
            </a:r>
          </a:p>
        </p:txBody>
      </p:sp>
      <p:sp>
        <p:nvSpPr>
          <p:cNvPr id="18488" name="TextBox 5"/>
          <p:cNvSpPr txBox="1">
            <a:spLocks noChangeArrowheads="1"/>
          </p:cNvSpPr>
          <p:nvPr/>
        </p:nvSpPr>
        <p:spPr bwMode="auto">
          <a:xfrm>
            <a:off x="88900" y="5942013"/>
            <a:ext cx="67389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 Variants with allele frequency &lt; 0.5% are considered as rare variants in 1000 genomes project.</a:t>
            </a:r>
          </a:p>
        </p:txBody>
      </p:sp>
      <p:pic>
        <p:nvPicPr>
          <p:cNvPr id="18489" name="Picture 2" descr="C:\Users\JM\thesis\mark_work\allele_specificity\manuscript\figures\fig1-process\fig1 v10a.png"/>
          <p:cNvPicPr>
            <a:picLocks noChangeAspect="1" noChangeArrowheads="1"/>
          </p:cNvPicPr>
          <p:nvPr/>
        </p:nvPicPr>
        <p:blipFill>
          <a:blip r:embed="rId5">
            <a:extLst>
              <a:ext uri="{28A0092B-C50C-407E-A947-70E740481C1C}">
                <a14:useLocalDpi xmlns:a14="http://schemas.microsoft.com/office/drawing/2010/main" val="0"/>
              </a:ext>
            </a:extLst>
          </a:blip>
          <a:srcRect l="65942" t="5051" r="26044" b="84633"/>
          <a:stretch>
            <a:fillRect/>
          </a:stretch>
        </p:blipFill>
        <p:spPr bwMode="auto">
          <a:xfrm>
            <a:off x="1365250" y="1711325"/>
            <a:ext cx="303213"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90" name="TextBox 78"/>
          <p:cNvSpPr txBox="1">
            <a:spLocks noChangeArrowheads="1"/>
          </p:cNvSpPr>
          <p:nvPr/>
        </p:nvSpPr>
        <p:spPr bwMode="auto">
          <a:xfrm>
            <a:off x="563563" y="1346200"/>
            <a:ext cx="18780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a:solidFill>
                  <a:srgbClr val="000000"/>
                </a:solidFill>
                <a:latin typeface="Helvetica" charset="0"/>
                <a:cs typeface=""/>
              </a:rPr>
              <a:t>A Cancer Genome</a:t>
            </a:r>
          </a:p>
        </p:txBody>
      </p:sp>
      <p:sp>
        <p:nvSpPr>
          <p:cNvPr id="18491" name="Rectangle 79"/>
          <p:cNvSpPr>
            <a:spLocks noChangeArrowheads="1"/>
          </p:cNvSpPr>
          <p:nvPr/>
        </p:nvSpPr>
        <p:spPr bwMode="auto">
          <a:xfrm>
            <a:off x="204788" y="2506663"/>
            <a:ext cx="2646362" cy="3413125"/>
          </a:xfrm>
          <a:prstGeom prst="rect">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graphicFrame>
        <p:nvGraphicFramePr>
          <p:cNvPr id="82" name="Table 81"/>
          <p:cNvGraphicFramePr>
            <a:graphicFrameLocks noGrp="1"/>
          </p:cNvGraphicFramePr>
          <p:nvPr/>
        </p:nvGraphicFramePr>
        <p:xfrm>
          <a:off x="247650" y="2813050"/>
          <a:ext cx="2551113" cy="1341437"/>
        </p:xfrm>
        <a:graphic>
          <a:graphicData uri="http://schemas.openxmlformats.org/drawingml/2006/table">
            <a:tbl>
              <a:tblPr/>
              <a:tblGrid>
                <a:gridCol w="828675">
                  <a:extLst>
                    <a:ext uri="{9D8B030D-6E8A-4147-A177-3AD203B41FA5}">
                      <a16:colId xmlns:a16="http://schemas.microsoft.com/office/drawing/2014/main" val="20000"/>
                    </a:ext>
                  </a:extLst>
                </a:gridCol>
                <a:gridCol w="741363">
                  <a:extLst>
                    <a:ext uri="{9D8B030D-6E8A-4147-A177-3AD203B41FA5}">
                      <a16:colId xmlns:a16="http://schemas.microsoft.com/office/drawing/2014/main" val="20001"/>
                    </a:ext>
                  </a:extLst>
                </a:gridCol>
                <a:gridCol w="981075">
                  <a:extLst>
                    <a:ext uri="{9D8B030D-6E8A-4147-A177-3AD203B41FA5}">
                      <a16:colId xmlns:a16="http://schemas.microsoft.com/office/drawing/2014/main" val="20002"/>
                    </a:ext>
                  </a:extLst>
                </a:gridCol>
              </a:tblGrid>
              <a:tr h="518274">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Helvetica" charset="0"/>
                        <a:ea typeface="ＭＳ Ｐゴシック" charset="-128"/>
                      </a:endParaRPr>
                    </a:p>
                  </a:txBody>
                  <a:tcPr marL="91421" marR="91421" marT="45752" marB="457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Helvetica" charset="0"/>
                          <a:ea typeface="ＭＳ Ｐゴシック" charset="-128"/>
                        </a:rPr>
                        <a:t>Coding</a:t>
                      </a:r>
                    </a:p>
                  </a:txBody>
                  <a:tcPr marL="91421" marR="91421" marT="45752" marB="457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B90B2"/>
                    </a:solid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Non-coding</a:t>
                      </a:r>
                    </a:p>
                  </a:txBody>
                  <a:tcPr marL="91421" marR="91421" marT="45752" marB="457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B90B2"/>
                    </a:solidFill>
                  </a:tcPr>
                </a:tc>
                <a:extLst>
                  <a:ext uri="{0D108BD9-81ED-4DB2-BD59-A6C34878D82A}">
                    <a16:rowId xmlns:a16="http://schemas.microsoft.com/office/drawing/2014/main" val="10000"/>
                  </a:ext>
                </a:extLst>
              </a:tr>
              <a:tr h="518274">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Germ-line</a:t>
                      </a:r>
                    </a:p>
                  </a:txBody>
                  <a:tcPr marL="91421" marR="91421" marT="45752" marB="457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73"/>
                    </a:solid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22K</a:t>
                      </a:r>
                    </a:p>
                  </a:txBody>
                  <a:tcPr marL="91421" marR="91421" marT="45752" marB="457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73"/>
                    </a:solid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4.1 – 5M</a:t>
                      </a:r>
                    </a:p>
                  </a:txBody>
                  <a:tcPr marL="91421" marR="91421" marT="45752" marB="457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73"/>
                    </a:solidFill>
                  </a:tcPr>
                </a:tc>
                <a:extLst>
                  <a:ext uri="{0D108BD9-81ED-4DB2-BD59-A6C34878D82A}">
                    <a16:rowId xmlns:a16="http://schemas.microsoft.com/office/drawing/2014/main" val="10001"/>
                  </a:ext>
                </a:extLst>
              </a:tr>
              <a:tr h="304889">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Somatic</a:t>
                      </a:r>
                    </a:p>
                  </a:txBody>
                  <a:tcPr marL="91421" marR="91421" marT="45752" marB="457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~50</a:t>
                      </a:r>
                    </a:p>
                  </a:txBody>
                  <a:tcPr marL="91421" marR="91421" marT="45752" marB="457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5613" eaLnBrk="0" hangingPunct="0">
                        <a:spcBef>
                          <a:spcPct val="20000"/>
                        </a:spcBef>
                        <a:defRPr sz="2000">
                          <a:solidFill>
                            <a:schemeClr val="tx1"/>
                          </a:solidFill>
                          <a:latin typeface="Arial" charset="0"/>
                          <a:ea typeface="ＭＳ Ｐゴシック" charset="-128"/>
                        </a:defRPr>
                      </a:lvl1pPr>
                      <a:lvl2pPr marL="742950" indent="-285750" defTabSz="455613" eaLnBrk="0" hangingPunct="0">
                        <a:spcBef>
                          <a:spcPct val="20000"/>
                        </a:spcBef>
                        <a:buFont typeface="Lucida Grande" charset="0"/>
                        <a:defRPr sz="2000">
                          <a:solidFill>
                            <a:schemeClr val="tx1"/>
                          </a:solidFill>
                          <a:latin typeface="Arial" charset="0"/>
                          <a:ea typeface="ＭＳ Ｐゴシック" charset="-128"/>
                        </a:defRPr>
                      </a:lvl2pPr>
                      <a:lvl3pPr marL="1143000" indent="-228600" defTabSz="455613" eaLnBrk="0" hangingPunct="0">
                        <a:spcBef>
                          <a:spcPct val="20000"/>
                        </a:spcBef>
                        <a:defRPr>
                          <a:solidFill>
                            <a:schemeClr val="tx1"/>
                          </a:solidFill>
                          <a:latin typeface="Arial" charset="0"/>
                          <a:ea typeface="ＭＳ Ｐゴシック" charset="-128"/>
                        </a:defRPr>
                      </a:lvl3pPr>
                      <a:lvl4pPr marL="1600200" indent="-228600" defTabSz="455613" eaLnBrk="0" hangingPunct="0">
                        <a:spcBef>
                          <a:spcPct val="20000"/>
                        </a:spcBef>
                        <a:defRPr>
                          <a:solidFill>
                            <a:schemeClr val="tx1"/>
                          </a:solidFill>
                          <a:latin typeface="Arial" charset="0"/>
                          <a:ea typeface="ＭＳ Ｐゴシック" charset="-128"/>
                        </a:defRPr>
                      </a:lvl4pPr>
                      <a:lvl5pPr marL="2057400" indent="-228600" defTabSz="455613" eaLnBrk="0" hangingPunct="0">
                        <a:spcBef>
                          <a:spcPct val="20000"/>
                        </a:spcBef>
                        <a:buFont typeface="Lucida Grande" charset="0"/>
                        <a:defRPr>
                          <a:solidFill>
                            <a:schemeClr val="tx1"/>
                          </a:solidFill>
                          <a:latin typeface="Arial" charset="0"/>
                          <a:ea typeface="ＭＳ Ｐゴシック" charset="-128"/>
                        </a:defRPr>
                      </a:lvl5pPr>
                      <a:lvl6pPr marL="25146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6pPr>
                      <a:lvl7pPr marL="29718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7pPr>
                      <a:lvl8pPr marL="34290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8pPr>
                      <a:lvl9pPr marL="3886200" indent="-228600" defTabSz="455613" eaLnBrk="0" fontAlgn="base" hangingPunct="0">
                        <a:spcBef>
                          <a:spcPct val="20000"/>
                        </a:spcBef>
                        <a:spcAft>
                          <a:spcPct val="0"/>
                        </a:spcAft>
                        <a:buFont typeface="Lucida Grande" charset="0"/>
                        <a:defRPr>
                          <a:solidFill>
                            <a:schemeClr val="tx1"/>
                          </a:solidFill>
                          <a:latin typeface="Arial" charset="0"/>
                          <a:ea typeface="ＭＳ Ｐゴシック" charset="-128"/>
                        </a:defRPr>
                      </a:lvl9pPr>
                    </a:lstStyle>
                    <a:p>
                      <a:pPr marL="0" marR="0" lvl="0" indent="0" algn="ctr" defTabSz="4556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Helvetica" charset="0"/>
                          <a:ea typeface="ＭＳ Ｐゴシック" charset="-128"/>
                        </a:rPr>
                        <a:t>5K</a:t>
                      </a:r>
                    </a:p>
                  </a:txBody>
                  <a:tcPr marL="91421" marR="91421" marT="45752" marB="457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8510" name="TextBox 82"/>
          <p:cNvSpPr txBox="1">
            <a:spLocks noChangeArrowheads="1"/>
          </p:cNvSpPr>
          <p:nvPr/>
        </p:nvSpPr>
        <p:spPr bwMode="auto">
          <a:xfrm>
            <a:off x="698500" y="2508250"/>
            <a:ext cx="1743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en-US" sz="1400">
                <a:solidFill>
                  <a:srgbClr val="000000"/>
                </a:solidFill>
                <a:latin typeface="Helvetica" charset="0"/>
                <a:cs typeface=""/>
              </a:rPr>
              <a:t>Origin of Variants</a:t>
            </a:r>
          </a:p>
        </p:txBody>
      </p:sp>
      <p:sp>
        <p:nvSpPr>
          <p:cNvPr id="18511" name="Oval 83"/>
          <p:cNvSpPr>
            <a:spLocks noChangeArrowheads="1"/>
          </p:cNvSpPr>
          <p:nvPr/>
        </p:nvSpPr>
        <p:spPr bwMode="auto">
          <a:xfrm>
            <a:off x="1485900" y="2024063"/>
            <a:ext cx="44450" cy="46037"/>
          </a:xfrm>
          <a:prstGeom prst="ellipse">
            <a:avLst/>
          </a:prstGeom>
          <a:solidFill>
            <a:srgbClr val="FF0000"/>
          </a:solidFill>
          <a:ln w="12700">
            <a:solidFill>
              <a:srgbClr val="FF0000"/>
            </a:solidFill>
            <a:round/>
            <a:headEnd type="none" w="sm" len="sm"/>
            <a:tailEnd type="none" w="sm" len="sm"/>
          </a:ln>
        </p:spPr>
        <p:txBody>
          <a:bodyPr wrap="none" anchor="ctr"/>
          <a:lstStyle>
            <a:lvl1pPr defTabSz="912813">
              <a:defRPr sz="2400">
                <a:solidFill>
                  <a:schemeClr val="tx1"/>
                </a:solidFill>
                <a:latin typeface="Arial" charset="0"/>
                <a:ea typeface="ＭＳ Ｐゴシック" charset="-128"/>
              </a:defRPr>
            </a:lvl1pPr>
            <a:lvl2pPr marL="742950" indent="-285750" defTabSz="912813">
              <a:defRPr sz="2400">
                <a:solidFill>
                  <a:schemeClr val="tx1"/>
                </a:solidFill>
                <a:latin typeface="Arial" charset="0"/>
                <a:ea typeface="ＭＳ Ｐゴシック" charset="-128"/>
              </a:defRPr>
            </a:lvl2pPr>
            <a:lvl3pPr marL="1143000" indent="-228600" defTabSz="912813">
              <a:defRPr sz="2400">
                <a:solidFill>
                  <a:schemeClr val="tx1"/>
                </a:solidFill>
                <a:latin typeface="Arial" charset="0"/>
                <a:ea typeface="ＭＳ Ｐゴシック" charset="-128"/>
              </a:defRPr>
            </a:lvl3pPr>
            <a:lvl4pPr marL="1600200" indent="-228600" defTabSz="912813">
              <a:defRPr sz="2400">
                <a:solidFill>
                  <a:schemeClr val="tx1"/>
                </a:solidFill>
                <a:latin typeface="Arial" charset="0"/>
                <a:ea typeface="ＭＳ Ｐゴシック" charset="-128"/>
              </a:defRPr>
            </a:lvl4pPr>
            <a:lvl5pPr marL="2057400" indent="-228600" defTabSz="912813">
              <a:defRPr sz="2400">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sz="1200">
              <a:solidFill>
                <a:srgbClr val="000000"/>
              </a:solidFill>
              <a:cs typeface=""/>
            </a:endParaRPr>
          </a:p>
        </p:txBody>
      </p:sp>
      <p:sp>
        <p:nvSpPr>
          <p:cNvPr id="90" name="Trapezoid 89"/>
          <p:cNvSpPr/>
          <p:nvPr/>
        </p:nvSpPr>
        <p:spPr bwMode="auto">
          <a:xfrm rot="16200000">
            <a:off x="2440782" y="3159919"/>
            <a:ext cx="1563687" cy="847725"/>
          </a:xfrm>
          <a:prstGeom prst="trapezoid">
            <a:avLst>
              <a:gd name="adj" fmla="val 60600"/>
            </a:avLst>
          </a:prstGeom>
          <a:solidFill>
            <a:srgbClr val="FFFF00">
              <a:alpha val="26000"/>
            </a:srgbClr>
          </a:solidFill>
          <a:ln w="12700" cap="flat" cmpd="sng" algn="ctr">
            <a:solidFill>
              <a:schemeClr val="tx1"/>
            </a:solidFill>
            <a:prstDash val="solid"/>
            <a:round/>
            <a:headEnd type="none" w="sm" len="sm"/>
            <a:tailEnd type="none" w="sm" len="sm"/>
          </a:ln>
          <a:effectLst/>
        </p:spPr>
        <p:txBody>
          <a:bodyPr wrap="none" anchor="ctr"/>
          <a:lstStyle/>
          <a:p>
            <a:pPr algn="ctr" defTabSz="912813" fontAlgn="auto">
              <a:spcBef>
                <a:spcPts val="0"/>
              </a:spcBef>
              <a:spcAft>
                <a:spcPts val="0"/>
              </a:spcAft>
              <a:defRPr/>
            </a:pPr>
            <a:endParaRPr lang="en-US">
              <a:solidFill>
                <a:srgbClr val="000000"/>
              </a:solidFill>
              <a:latin typeface="Arial" pitchFamily="-65" charset="0"/>
              <a:ea typeface=""/>
            </a:endParaRPr>
          </a:p>
        </p:txBody>
      </p:sp>
      <p:graphicFrame>
        <p:nvGraphicFramePr>
          <p:cNvPr id="91" name="Chart 90"/>
          <p:cNvGraphicFramePr>
            <a:graphicFrameLocks/>
          </p:cNvGraphicFramePr>
          <p:nvPr/>
        </p:nvGraphicFramePr>
        <p:xfrm>
          <a:off x="419868" y="4462103"/>
          <a:ext cx="2190814" cy="1314490"/>
        </p:xfrm>
        <a:graphic>
          <a:graphicData uri="http://schemas.openxmlformats.org/drawingml/2006/chart">
            <c:chart xmlns:c="http://schemas.openxmlformats.org/drawingml/2006/chart" xmlns:r="http://schemas.openxmlformats.org/officeDocument/2006/relationships" r:id="rId6"/>
          </a:graphicData>
        </a:graphic>
      </p:graphicFrame>
      <p:grpSp>
        <p:nvGrpSpPr>
          <p:cNvPr id="18514" name="Group 93"/>
          <p:cNvGrpSpPr>
            <a:grpSpLocks/>
          </p:cNvGrpSpPr>
          <p:nvPr/>
        </p:nvGrpSpPr>
        <p:grpSpPr bwMode="auto">
          <a:xfrm>
            <a:off x="1503363" y="5513388"/>
            <a:ext cx="152400" cy="363537"/>
            <a:chOff x="687950" y="4216237"/>
            <a:chExt cx="152400" cy="364094"/>
          </a:xfrm>
        </p:grpSpPr>
        <p:cxnSp>
          <p:nvCxnSpPr>
            <p:cNvPr id="18518" name="Straight Connector 94"/>
            <p:cNvCxnSpPr>
              <a:cxnSpLocks noChangeShapeType="1"/>
            </p:cNvCxnSpPr>
            <p:nvPr/>
          </p:nvCxnSpPr>
          <p:spPr bwMode="auto">
            <a:xfrm>
              <a:off x="687950" y="4216237"/>
              <a:ext cx="0" cy="211694"/>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8519" name="Straight Connector 95"/>
            <p:cNvCxnSpPr>
              <a:cxnSpLocks noChangeShapeType="1"/>
            </p:cNvCxnSpPr>
            <p:nvPr/>
          </p:nvCxnSpPr>
          <p:spPr bwMode="auto">
            <a:xfrm>
              <a:off x="687950" y="4427931"/>
              <a:ext cx="152400" cy="1524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cxnSp>
      </p:grpSp>
      <p:sp>
        <p:nvSpPr>
          <p:cNvPr id="18515" name="TextBox 96"/>
          <p:cNvSpPr txBox="1">
            <a:spLocks noChangeArrowheads="1"/>
          </p:cNvSpPr>
          <p:nvPr/>
        </p:nvSpPr>
        <p:spPr bwMode="auto">
          <a:xfrm>
            <a:off x="1614488" y="5707063"/>
            <a:ext cx="11811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Driver (~0.1%)</a:t>
            </a:r>
          </a:p>
        </p:txBody>
      </p:sp>
      <p:sp>
        <p:nvSpPr>
          <p:cNvPr id="18516" name="TextBox 97"/>
          <p:cNvSpPr txBox="1">
            <a:spLocks noChangeArrowheads="1"/>
          </p:cNvSpPr>
          <p:nvPr/>
        </p:nvSpPr>
        <p:spPr bwMode="auto">
          <a:xfrm>
            <a:off x="1100138" y="4745038"/>
            <a:ext cx="920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Arial" charset="0"/>
                <a:ea typeface="ＭＳ Ｐゴシック" charset="-128"/>
              </a:defRPr>
            </a:lvl1pPr>
            <a:lvl2pPr marL="742950" indent="-285750" defTabSz="457200">
              <a:defRPr sz="2400">
                <a:solidFill>
                  <a:schemeClr val="tx1"/>
                </a:solidFill>
                <a:latin typeface="Arial" charset="0"/>
                <a:ea typeface="ＭＳ Ｐゴシック" charset="-128"/>
              </a:defRPr>
            </a:lvl2pPr>
            <a:lvl3pPr marL="1143000" indent="-228600" defTabSz="457200">
              <a:defRPr sz="2400">
                <a:solidFill>
                  <a:schemeClr val="tx1"/>
                </a:solidFill>
                <a:latin typeface="Arial" charset="0"/>
                <a:ea typeface="ＭＳ Ｐゴシック" charset="-128"/>
              </a:defRPr>
            </a:lvl3pPr>
            <a:lvl4pPr marL="1600200" indent="-228600" defTabSz="457200">
              <a:defRPr sz="2400">
                <a:solidFill>
                  <a:schemeClr val="tx1"/>
                </a:solidFill>
                <a:latin typeface="Arial" charset="0"/>
                <a:ea typeface="ＭＳ Ｐゴシック" charset="-128"/>
              </a:defRPr>
            </a:lvl4pPr>
            <a:lvl5pPr marL="2057400" indent="-228600" defTabSz="457200">
              <a:defRPr sz="2400">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000000"/>
                </a:solidFill>
                <a:latin typeface="Helvetica" charset="0"/>
                <a:cs typeface=""/>
              </a:rPr>
              <a:t>Passenger</a:t>
            </a:r>
          </a:p>
        </p:txBody>
      </p:sp>
      <p:cxnSp>
        <p:nvCxnSpPr>
          <p:cNvPr id="18517" name="Straight Arrow Connector 3"/>
          <p:cNvCxnSpPr>
            <a:cxnSpLocks noChangeShapeType="1"/>
          </p:cNvCxnSpPr>
          <p:nvPr/>
        </p:nvCxnSpPr>
        <p:spPr bwMode="auto">
          <a:xfrm flipH="1">
            <a:off x="1781175" y="2024063"/>
            <a:ext cx="2328863" cy="0"/>
          </a:xfrm>
          <a:prstGeom prst="straightConnector1">
            <a:avLst/>
          </a:prstGeom>
          <a:noFill/>
          <a:ln w="12700">
            <a:solidFill>
              <a:schemeClr val="tx1"/>
            </a:solidFill>
            <a:round/>
            <a:headEnd type="none" w="sm" len="sm"/>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1075875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2336" y="176838"/>
            <a:ext cx="7799327" cy="716092"/>
          </a:xfrm>
          <a:prstGeom prst="rect">
            <a:avLst/>
          </a:prstGeom>
        </p:spPr>
        <p:txBody>
          <a:bodyPr vert="horz" wrap="square" lIns="0" tIns="343407" rIns="0" bIns="0" rtlCol="0">
            <a:spAutoFit/>
          </a:bodyPr>
          <a:lstStyle/>
          <a:p>
            <a:pPr marL="107950" algn="ctr">
              <a:lnSpc>
                <a:spcPct val="100000"/>
              </a:lnSpc>
            </a:pPr>
            <a:r>
              <a:rPr lang="en-US" sz="2400" b="1" spc="-25" dirty="0"/>
              <a:t>Phase 3 (‘15): </a:t>
            </a:r>
            <a:r>
              <a:rPr sz="2400" b="1" spc="-25" dirty="0"/>
              <a:t>Medi</a:t>
            </a:r>
            <a:r>
              <a:rPr lang="en-US" sz="2400" b="1" spc="-25" dirty="0"/>
              <a:t>an</a:t>
            </a:r>
            <a:r>
              <a:rPr sz="2400" b="1" spc="-30" dirty="0"/>
              <a:t> </a:t>
            </a:r>
            <a:r>
              <a:rPr sz="2400" b="1" spc="-20" dirty="0"/>
              <a:t>Aut</a:t>
            </a:r>
            <a:r>
              <a:rPr sz="2400" b="1" spc="-5" dirty="0"/>
              <a:t>o</a:t>
            </a:r>
            <a:r>
              <a:rPr sz="2400" b="1" dirty="0"/>
              <a:t>s</a:t>
            </a:r>
            <a:r>
              <a:rPr sz="2400" b="1" spc="-5" dirty="0"/>
              <a:t>o</a:t>
            </a:r>
            <a:r>
              <a:rPr sz="2400" b="1" spc="-30" dirty="0"/>
              <a:t>m</a:t>
            </a:r>
            <a:r>
              <a:rPr sz="2400" b="1" dirty="0"/>
              <a:t>al V</a:t>
            </a:r>
            <a:r>
              <a:rPr sz="2400" b="1" spc="-20" dirty="0"/>
              <a:t>ar</a:t>
            </a:r>
            <a:r>
              <a:rPr sz="2400" b="1" dirty="0"/>
              <a:t>ian</a:t>
            </a:r>
            <a:r>
              <a:rPr sz="2400" b="1" spc="-15" dirty="0"/>
              <a:t>t</a:t>
            </a:r>
            <a:r>
              <a:rPr sz="2400" b="1" dirty="0"/>
              <a:t> Si</a:t>
            </a:r>
            <a:r>
              <a:rPr sz="2400" b="1" spc="-15" dirty="0"/>
              <a:t>te</a:t>
            </a:r>
            <a:r>
              <a:rPr sz="2400" b="1" dirty="0"/>
              <a:t>s </a:t>
            </a:r>
            <a:r>
              <a:rPr sz="2400" b="1" spc="-15" dirty="0"/>
              <a:t>Per</a:t>
            </a:r>
            <a:r>
              <a:rPr sz="2400" b="1" dirty="0"/>
              <a:t> </a:t>
            </a:r>
            <a:r>
              <a:rPr sz="2400" b="1" spc="-20" dirty="0"/>
              <a:t>Ge</a:t>
            </a:r>
            <a:r>
              <a:rPr sz="2400" b="1" dirty="0"/>
              <a:t>n</a:t>
            </a:r>
            <a:r>
              <a:rPr sz="2400" b="1" spc="-5" dirty="0"/>
              <a:t>o</a:t>
            </a:r>
            <a:r>
              <a:rPr sz="2400" b="1" spc="-25" dirty="0"/>
              <a:t>me</a:t>
            </a:r>
            <a:endParaRPr sz="2400" b="1" dirty="0"/>
          </a:p>
        </p:txBody>
      </p:sp>
      <p:sp>
        <p:nvSpPr>
          <p:cNvPr id="3" name="object 3"/>
          <p:cNvSpPr/>
          <p:nvPr/>
        </p:nvSpPr>
        <p:spPr>
          <a:xfrm>
            <a:off x="507" y="1097594"/>
            <a:ext cx="9143491" cy="5028567"/>
          </a:xfrm>
          <a:prstGeom prst="rect">
            <a:avLst/>
          </a:prstGeom>
          <a:blipFill>
            <a:blip r:embed="rId3" cstate="print"/>
            <a:stretch>
              <a:fillRect/>
            </a:stretch>
          </a:blipFill>
        </p:spPr>
        <p:txBody>
          <a:bodyPr wrap="square" lIns="0" tIns="0" rIns="0" bIns="0" rtlCol="0"/>
          <a:lstStyle/>
          <a:p>
            <a:pPr defTabSz="457200" fontAlgn="auto">
              <a:spcBef>
                <a:spcPts val="0"/>
              </a:spcBef>
              <a:spcAft>
                <a:spcPts val="0"/>
              </a:spcAft>
            </a:pPr>
            <a:endParaRPr sz="1800" b="0">
              <a:solidFill>
                <a:prstClr val="black"/>
              </a:solidFill>
              <a:latin typeface="Calibri"/>
              <a:ea typeface="+mn-ea"/>
            </a:endParaRPr>
          </a:p>
        </p:txBody>
      </p:sp>
      <p:sp>
        <p:nvSpPr>
          <p:cNvPr id="7" name="object 7"/>
          <p:cNvSpPr txBox="1"/>
          <p:nvPr/>
        </p:nvSpPr>
        <p:spPr>
          <a:xfrm>
            <a:off x="118690" y="6465717"/>
            <a:ext cx="4407588" cy="184666"/>
          </a:xfrm>
          <a:prstGeom prst="rect">
            <a:avLst/>
          </a:prstGeom>
        </p:spPr>
        <p:txBody>
          <a:bodyPr vert="horz" wrap="square" lIns="0" tIns="0" rIns="0" bIns="0" rtlCol="0">
            <a:spAutoFit/>
          </a:bodyPr>
          <a:lstStyle/>
          <a:p>
            <a:pPr marL="12700" defTabSz="457200" fontAlgn="auto">
              <a:spcBef>
                <a:spcPts val="0"/>
              </a:spcBef>
              <a:spcAft>
                <a:spcPts val="0"/>
              </a:spcAft>
            </a:pPr>
            <a:r>
              <a:rPr spc="-10" dirty="0">
                <a:solidFill>
                  <a:prstClr val="black"/>
                </a:solidFill>
                <a:latin typeface="Calibri"/>
                <a:ea typeface="+mn-ea"/>
                <a:cs typeface="Calibri"/>
              </a:rPr>
              <a:t>[</a:t>
            </a:r>
            <a:r>
              <a:rPr lang="en-US" spc="-10" dirty="0">
                <a:solidFill>
                  <a:prstClr val="black"/>
                </a:solidFill>
                <a:latin typeface="Calibri"/>
                <a:ea typeface="+mn-ea"/>
                <a:cs typeface="Calibri"/>
              </a:rPr>
              <a:t>9</a:t>
            </a:r>
            <a:r>
              <a:rPr spc="-10" dirty="0">
                <a:solidFill>
                  <a:prstClr val="black"/>
                </a:solidFill>
                <a:latin typeface="Calibri"/>
                <a:ea typeface="+mn-ea"/>
                <a:cs typeface="Calibri"/>
              </a:rPr>
              <a:t>] 1000GP Conso</a:t>
            </a:r>
            <a:r>
              <a:rPr spc="-5" dirty="0">
                <a:solidFill>
                  <a:prstClr val="black"/>
                </a:solidFill>
                <a:latin typeface="Calibri"/>
                <a:ea typeface="+mn-ea"/>
                <a:cs typeface="Calibri"/>
              </a:rPr>
              <a:t>r</a:t>
            </a:r>
            <a:r>
              <a:rPr lang="en-US" spc="135" dirty="0">
                <a:solidFill>
                  <a:prstClr val="black"/>
                </a:solidFill>
                <a:latin typeface="Calibri"/>
                <a:ea typeface="+mn-ea"/>
                <a:cs typeface="Calibri"/>
              </a:rPr>
              <a:t>ti</a:t>
            </a:r>
            <a:r>
              <a:rPr spc="135" dirty="0">
                <a:solidFill>
                  <a:prstClr val="black"/>
                </a:solidFill>
                <a:latin typeface="Calibri"/>
                <a:ea typeface="+mn-ea"/>
                <a:cs typeface="Calibri"/>
              </a:rPr>
              <a:t>u</a:t>
            </a:r>
            <a:r>
              <a:rPr spc="-15" dirty="0">
                <a:solidFill>
                  <a:prstClr val="black"/>
                </a:solidFill>
                <a:latin typeface="Calibri"/>
                <a:ea typeface="+mn-ea"/>
                <a:cs typeface="Calibri"/>
              </a:rPr>
              <a:t>m. </a:t>
            </a:r>
            <a:r>
              <a:rPr spc="-10" dirty="0">
                <a:solidFill>
                  <a:prstClr val="black"/>
                </a:solidFill>
                <a:latin typeface="Calibri"/>
                <a:ea typeface="+mn-ea"/>
                <a:cs typeface="Calibri"/>
              </a:rPr>
              <a:t>Nature, 2015.</a:t>
            </a:r>
            <a:endParaRPr dirty="0">
              <a:solidFill>
                <a:prstClr val="black"/>
              </a:solidFill>
              <a:latin typeface="Calibri"/>
              <a:ea typeface="+mn-ea"/>
              <a:cs typeface="Calibri"/>
            </a:endParaRPr>
          </a:p>
        </p:txBody>
      </p:sp>
      <p:sp>
        <p:nvSpPr>
          <p:cNvPr id="5" name="Slide Number Placeholder 4">
            <a:extLst>
              <a:ext uri="{FF2B5EF4-FFF2-40B4-BE49-F238E27FC236}">
                <a16:creationId xmlns:a16="http://schemas.microsoft.com/office/drawing/2014/main" id="{595CB65F-5AE6-3516-1F9D-361B135D45E6}"/>
              </a:ext>
            </a:extLst>
          </p:cNvPr>
          <p:cNvSpPr>
            <a:spLocks noGrp="1"/>
          </p:cNvSpPr>
          <p:nvPr>
            <p:ph type="sldNum" sz="quarter" idx="7"/>
          </p:nvPr>
        </p:nvSpPr>
        <p:spPr>
          <a:xfrm>
            <a:off x="4526278" y="6497964"/>
            <a:ext cx="4617720" cy="366395"/>
          </a:xfrm>
        </p:spPr>
        <p:txBody>
          <a:bodyPr/>
          <a:lstStyle/>
          <a:p>
            <a:pPr marL="4144010"/>
            <a:fld id="{81D60167-4931-47E6-BA6A-407CBD079E47}" type="slidenum">
              <a:rPr lang="en-US" spc="-10" smtClean="0"/>
              <a:pPr marL="4144010"/>
              <a:t>7</a:t>
            </a:fld>
            <a:endParaRPr lang="en-US" spc="-10" dirty="0"/>
          </a:p>
        </p:txBody>
      </p:sp>
      <p:sp>
        <p:nvSpPr>
          <p:cNvPr id="4" name="Rectangle 3">
            <a:extLst>
              <a:ext uri="{FF2B5EF4-FFF2-40B4-BE49-F238E27FC236}">
                <a16:creationId xmlns:a16="http://schemas.microsoft.com/office/drawing/2014/main" id="{74310FE5-91C6-0992-696E-F0B807169769}"/>
              </a:ext>
            </a:extLst>
          </p:cNvPr>
          <p:cNvSpPr/>
          <p:nvPr/>
        </p:nvSpPr>
        <p:spPr>
          <a:xfrm>
            <a:off x="0" y="5373666"/>
            <a:ext cx="9143998" cy="1753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8D0835B-B7A0-9A65-A64A-52C1C8093E8F}"/>
              </a:ext>
            </a:extLst>
          </p:cNvPr>
          <p:cNvSpPr/>
          <p:nvPr/>
        </p:nvSpPr>
        <p:spPr>
          <a:xfrm>
            <a:off x="-12526" y="3720230"/>
            <a:ext cx="9143998" cy="1753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F1F79AF-E3E5-E60B-5619-7D7358C36D09}"/>
              </a:ext>
            </a:extLst>
          </p:cNvPr>
          <p:cNvSpPr/>
          <p:nvPr/>
        </p:nvSpPr>
        <p:spPr>
          <a:xfrm>
            <a:off x="-12526" y="3908121"/>
            <a:ext cx="9143998" cy="1753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B89D9C-6758-0AE5-E5B9-C152A89B02C9}"/>
              </a:ext>
            </a:extLst>
          </p:cNvPr>
          <p:cNvSpPr/>
          <p:nvPr/>
        </p:nvSpPr>
        <p:spPr>
          <a:xfrm>
            <a:off x="-12526" y="2054269"/>
            <a:ext cx="9143998" cy="1753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019B67B-6E36-B1ED-6CD5-BC6D37FBFD8E}"/>
              </a:ext>
            </a:extLst>
          </p:cNvPr>
          <p:cNvSpPr/>
          <p:nvPr/>
        </p:nvSpPr>
        <p:spPr>
          <a:xfrm>
            <a:off x="-12526" y="2254684"/>
            <a:ext cx="9143998" cy="1251569"/>
          </a:xfrm>
          <a:prstGeom prst="rect">
            <a:avLst/>
          </a:prstGeom>
          <a:noFill/>
          <a:ln>
            <a:solidFill>
              <a:srgbClr val="00B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D9A20BB-1A67-85C5-A4AB-0CB62DB0D749}"/>
              </a:ext>
            </a:extLst>
          </p:cNvPr>
          <p:cNvSpPr/>
          <p:nvPr/>
        </p:nvSpPr>
        <p:spPr>
          <a:xfrm>
            <a:off x="-12526" y="1866378"/>
            <a:ext cx="9143998" cy="175364"/>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5010-769B-2546-B1C9-C6F657EA707B}"/>
              </a:ext>
            </a:extLst>
          </p:cNvPr>
          <p:cNvSpPr>
            <a:spLocks noGrp="1"/>
          </p:cNvSpPr>
          <p:nvPr>
            <p:ph type="title"/>
          </p:nvPr>
        </p:nvSpPr>
        <p:spPr>
          <a:xfrm>
            <a:off x="230086" y="225631"/>
            <a:ext cx="2473036" cy="1769424"/>
          </a:xfrm>
        </p:spPr>
        <p:txBody>
          <a:bodyPr/>
          <a:lstStyle/>
          <a:p>
            <a:r>
              <a:rPr lang="en-US" sz="2000" dirty="0"/>
              <a:t>Updating the SV Numbers with Most Current Technology (PacBio HiFi)</a:t>
            </a:r>
          </a:p>
        </p:txBody>
      </p:sp>
      <p:sp>
        <p:nvSpPr>
          <p:cNvPr id="3" name="Content Placeholder 2">
            <a:extLst>
              <a:ext uri="{FF2B5EF4-FFF2-40B4-BE49-F238E27FC236}">
                <a16:creationId xmlns:a16="http://schemas.microsoft.com/office/drawing/2014/main" id="{A461B92D-A5D9-4C4C-9ADD-81F171A61FCE}"/>
              </a:ext>
            </a:extLst>
          </p:cNvPr>
          <p:cNvSpPr>
            <a:spLocks noGrp="1"/>
          </p:cNvSpPr>
          <p:nvPr>
            <p:ph idx="1"/>
          </p:nvPr>
        </p:nvSpPr>
        <p:spPr>
          <a:xfrm>
            <a:off x="4932712" y="3094367"/>
            <a:ext cx="3423062" cy="2068286"/>
          </a:xfrm>
        </p:spPr>
        <p:txBody>
          <a:bodyPr/>
          <a:lstStyle/>
          <a:p>
            <a:r>
              <a:rPr lang="en-US" dirty="0"/>
              <a:t>On average, detected: </a:t>
            </a:r>
            <a:br>
              <a:rPr lang="en-US" dirty="0"/>
            </a:br>
            <a:r>
              <a:rPr lang="en-US" dirty="0"/>
              <a:t>24,653 SVs, </a:t>
            </a:r>
            <a:br>
              <a:rPr lang="en-US" dirty="0"/>
            </a:br>
            <a:r>
              <a:rPr lang="en-US" dirty="0"/>
              <a:t>794,406 indels, and 3,895,274 SNVs </a:t>
            </a:r>
            <a:br>
              <a:rPr lang="en-US" dirty="0"/>
            </a:br>
            <a:r>
              <a:rPr lang="en-US" dirty="0"/>
              <a:t>per diploid human genome</a:t>
            </a:r>
          </a:p>
        </p:txBody>
      </p:sp>
      <p:pic>
        <p:nvPicPr>
          <p:cNvPr id="5" name="Picture 2">
            <a:extLst>
              <a:ext uri="{FF2B5EF4-FFF2-40B4-BE49-F238E27FC236}">
                <a16:creationId xmlns:a16="http://schemas.microsoft.com/office/drawing/2014/main" id="{D2905589-404A-4A4D-812E-282031B303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80" t="37792" r="47413" b="30745"/>
          <a:stretch/>
        </p:blipFill>
        <p:spPr bwMode="auto">
          <a:xfrm>
            <a:off x="2945080" y="-68890"/>
            <a:ext cx="6246420" cy="2952760"/>
          </a:xfrm>
          <a:prstGeom prst="rect">
            <a:avLst/>
          </a:prstGeom>
          <a:noFill/>
          <a:extLst>
            <a:ext uri="{909E8E84-426E-40DD-AFC4-6F175D3DCCD1}">
              <a14:hiddenFill xmlns:a14="http://schemas.microsoft.com/office/drawing/2010/main">
                <a:solidFill>
                  <a:srgbClr val="FFFFFF"/>
                </a:solidFill>
              </a14:hiddenFill>
            </a:ext>
          </a:extLst>
        </p:spPr>
      </p:pic>
      <p:pic>
        <p:nvPicPr>
          <p:cNvPr id="586754" name="Picture 2">
            <a:extLst>
              <a:ext uri="{FF2B5EF4-FFF2-40B4-BE49-F238E27FC236}">
                <a16:creationId xmlns:a16="http://schemas.microsoft.com/office/drawing/2014/main" id="{CC36C24D-1F0B-7B4C-80A7-B37C8F1906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34" t="1038" r="69487" b="64214"/>
          <a:stretch/>
        </p:blipFill>
        <p:spPr bwMode="auto">
          <a:xfrm>
            <a:off x="344383" y="2488190"/>
            <a:ext cx="4572000" cy="42986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C608A99-E85D-D542-B026-95E9BCB01DEE}"/>
              </a:ext>
            </a:extLst>
          </p:cNvPr>
          <p:cNvSpPr txBox="1"/>
          <p:nvPr/>
        </p:nvSpPr>
        <p:spPr>
          <a:xfrm>
            <a:off x="6282046" y="6479091"/>
            <a:ext cx="2014269" cy="276999"/>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[10] Ebert et al. Science (‘21)</a:t>
            </a:r>
          </a:p>
        </p:txBody>
      </p:sp>
    </p:spTree>
    <p:extLst>
      <p:ext uri="{BB962C8B-B14F-4D97-AF65-F5344CB8AC3E}">
        <p14:creationId xmlns:p14="http://schemas.microsoft.com/office/powerpoint/2010/main" val="19605006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99362" name="Title 1"/>
          <p:cNvSpPr>
            <a:spLocks noGrp="1"/>
          </p:cNvSpPr>
          <p:nvPr>
            <p:ph type="ctrTitle"/>
          </p:nvPr>
        </p:nvSpPr>
        <p:spPr>
          <a:xfrm>
            <a:off x="685800" y="2374727"/>
            <a:ext cx="7772400" cy="1470025"/>
          </a:xfrm>
        </p:spPr>
        <p:txBody>
          <a:bodyPr/>
          <a:lstStyle/>
          <a:p>
            <a:r>
              <a:rPr lang="en-US" altLang="en-US" sz="6000" dirty="0">
                <a:solidFill>
                  <a:srgbClr val="FF7413"/>
                </a:solidFill>
                <a:ea typeface="ＭＳ Ｐゴシック" charset="-128"/>
              </a:rPr>
              <a:t>PCAWG summary</a:t>
            </a:r>
            <a:br>
              <a:rPr lang="en-US" altLang="en-US" sz="6000" dirty="0">
                <a:solidFill>
                  <a:srgbClr val="FF7413"/>
                </a:solidFill>
                <a:ea typeface="ＭＳ Ｐゴシック" charset="-128"/>
              </a:rPr>
            </a:br>
            <a:r>
              <a:rPr lang="en-US" altLang="en-US" sz="6000" dirty="0">
                <a:solidFill>
                  <a:srgbClr val="FF7413"/>
                </a:solidFill>
                <a:ea typeface="ＭＳ Ｐゴシック" charset="-128"/>
              </a:rPr>
              <a:t>(somatic variants)</a:t>
            </a:r>
          </a:p>
        </p:txBody>
      </p:sp>
      <p:sp>
        <p:nvSpPr>
          <p:cNvPr id="399363" name="Content Placeholder 2"/>
          <p:cNvSpPr>
            <a:spLocks noGrp="1"/>
          </p:cNvSpPr>
          <p:nvPr>
            <p:ph type="subTitle" idx="1"/>
          </p:nvPr>
        </p:nvSpPr>
        <p:spPr/>
        <p:txBody>
          <a:bodyPr/>
          <a:lstStyle/>
          <a:p>
            <a:pPr lvl="1"/>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p:txBody>
      </p:sp>
    </p:spTree>
    <p:extLst>
      <p:ext uri="{BB962C8B-B14F-4D97-AF65-F5344CB8AC3E}">
        <p14:creationId xmlns:p14="http://schemas.microsoft.com/office/powerpoint/2010/main" val="3795883592"/>
      </p:ext>
    </p:extLst>
  </p:cSld>
  <p:clrMapOvr>
    <a:overrideClrMapping bg1="lt1" tx1="dk1" bg2="lt2" tx2="dk2" accent1="accent1" accent2="accent2" accent3="accent3" accent4="accent4" accent5="accent5" accent6="accent6" hlink="hlink" folHlink="folHlink"/>
  </p:clrMapOvr>
  <p:transition advTm="5607"/>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437416" y="4806724"/>
            <a:ext cx="3339193" cy="1194026"/>
            <a:chOff x="2166257" y="740229"/>
            <a:chExt cx="4452257" cy="1592035"/>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a:ext>
              </a:extLst>
            </a:blip>
            <a:srcRect r="2216"/>
            <a:stretch/>
          </p:blipFill>
          <p:spPr>
            <a:xfrm>
              <a:off x="2166257" y="846364"/>
              <a:ext cx="4321629" cy="1485900"/>
            </a:xfrm>
            <a:prstGeom prst="rect">
              <a:avLst/>
            </a:prstGeom>
          </p:spPr>
        </p:pic>
        <p:sp>
          <p:nvSpPr>
            <p:cNvPr id="3" name="TextBox 2"/>
            <p:cNvSpPr txBox="1"/>
            <p:nvPr/>
          </p:nvSpPr>
          <p:spPr>
            <a:xfrm>
              <a:off x="6161314" y="740229"/>
              <a:ext cx="457200" cy="415499"/>
            </a:xfrm>
            <a:prstGeom prst="rect">
              <a:avLst/>
            </a:prstGeom>
            <a:solidFill>
              <a:schemeClr val="bg1"/>
            </a:solidFill>
          </p:spPr>
          <p:txBody>
            <a:bodyPr wrap="square" rtlCol="0">
              <a:spAutoFit/>
            </a:bodyPr>
            <a:lstStyle/>
            <a:p>
              <a:pPr defTabSz="685783"/>
              <a:endParaRPr lang="en-US" sz="1425">
                <a:ea typeface="+mn-ea"/>
              </a:endParaRPr>
            </a:p>
          </p:txBody>
        </p:sp>
      </p:grpSp>
      <p:sp>
        <p:nvSpPr>
          <p:cNvPr id="5" name="Title 1"/>
          <p:cNvSpPr txBox="1">
            <a:spLocks/>
          </p:cNvSpPr>
          <p:nvPr/>
        </p:nvSpPr>
        <p:spPr>
          <a:xfrm>
            <a:off x="620486" y="936512"/>
            <a:ext cx="8417378" cy="609600"/>
          </a:xfrm>
          <a:prstGeom prst="rect">
            <a:avLst/>
          </a:prstGeom>
        </p:spPr>
        <p:txBody>
          <a:bodyPr lIns="68579" tIns="34289" rIns="68579" bIns="34289" rtlCol="0">
            <a:noAutofit/>
          </a:bodyPr>
          <a:lstStyle>
            <a:lvl1pPr algn="ctr" defTabSz="908050"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910" algn="ctr" defTabSz="912236" rtl="0" eaLnBrk="1" fontAlgn="base" hangingPunct="1">
              <a:spcBef>
                <a:spcPct val="0"/>
              </a:spcBef>
              <a:spcAft>
                <a:spcPct val="0"/>
              </a:spcAft>
              <a:defRPr sz="3600" b="1" u="sng">
                <a:solidFill>
                  <a:srgbClr val="000099"/>
                </a:solidFill>
                <a:latin typeface="Arial" pitchFamily="-65" charset="0"/>
              </a:defRPr>
            </a:lvl6pPr>
            <a:lvl7pPr marL="913822" algn="ctr" defTabSz="912236" rtl="0" eaLnBrk="1" fontAlgn="base" hangingPunct="1">
              <a:spcBef>
                <a:spcPct val="0"/>
              </a:spcBef>
              <a:spcAft>
                <a:spcPct val="0"/>
              </a:spcAft>
              <a:defRPr sz="3600" b="1" u="sng">
                <a:solidFill>
                  <a:srgbClr val="000099"/>
                </a:solidFill>
                <a:latin typeface="Arial" pitchFamily="-65" charset="0"/>
              </a:defRPr>
            </a:lvl7pPr>
            <a:lvl8pPr marL="1370734" algn="ctr" defTabSz="912236" rtl="0" eaLnBrk="1" fontAlgn="base" hangingPunct="1">
              <a:spcBef>
                <a:spcPct val="0"/>
              </a:spcBef>
              <a:spcAft>
                <a:spcPct val="0"/>
              </a:spcAft>
              <a:defRPr sz="3600" b="1" u="sng">
                <a:solidFill>
                  <a:srgbClr val="000099"/>
                </a:solidFill>
                <a:latin typeface="Arial" pitchFamily="-65" charset="0"/>
              </a:defRPr>
            </a:lvl8pPr>
            <a:lvl9pPr marL="1827644" algn="ctr" defTabSz="912236" rtl="0" eaLnBrk="1" fontAlgn="base" hangingPunct="1">
              <a:spcBef>
                <a:spcPct val="0"/>
              </a:spcBef>
              <a:spcAft>
                <a:spcPct val="0"/>
              </a:spcAft>
              <a:defRPr sz="3600" b="1" u="sng">
                <a:solidFill>
                  <a:srgbClr val="000099"/>
                </a:solidFill>
                <a:latin typeface="Arial" pitchFamily="-65" charset="0"/>
              </a:defRPr>
            </a:lvl9pPr>
          </a:lstStyle>
          <a:p>
            <a:pPr algn="l" defTabSz="681038" eaLnBrk="1" fontAlgn="auto" hangingPunct="1">
              <a:spcAft>
                <a:spcPts val="0"/>
              </a:spcAft>
              <a:defRPr/>
            </a:pPr>
            <a:r>
              <a:rPr lang="en-US" sz="2700" b="0" dirty="0">
                <a:latin typeface="Helvetica Neue" charset="0"/>
                <a:ea typeface="Helvetica Neue" charset="0"/>
                <a:cs typeface="Helvetica Neue" charset="0"/>
              </a:rPr>
              <a:t>PCAWG : most comprehensive resource for </a:t>
            </a:r>
            <a:br>
              <a:rPr lang="en-US" sz="2700" b="0" dirty="0">
                <a:latin typeface="Helvetica Neue" charset="0"/>
                <a:ea typeface="Helvetica Neue" charset="0"/>
                <a:cs typeface="Helvetica Neue" charset="0"/>
              </a:rPr>
            </a:br>
            <a:r>
              <a:rPr lang="en-US" sz="2700" b="0" dirty="0">
                <a:latin typeface="Helvetica Neue" charset="0"/>
                <a:ea typeface="Helvetica Neue" charset="0"/>
                <a:cs typeface="Helvetica Neue" charset="0"/>
              </a:rPr>
              <a:t>cancer whole genome analysis</a:t>
            </a:r>
          </a:p>
        </p:txBody>
      </p:sp>
      <p:sp>
        <p:nvSpPr>
          <p:cNvPr id="6" name="TextBox 5"/>
          <p:cNvSpPr txBox="1"/>
          <p:nvPr/>
        </p:nvSpPr>
        <p:spPr>
          <a:xfrm>
            <a:off x="5452574" y="1994795"/>
            <a:ext cx="3324034" cy="2727668"/>
          </a:xfrm>
          <a:prstGeom prst="rect">
            <a:avLst/>
          </a:prstGeom>
          <a:noFill/>
        </p:spPr>
        <p:txBody>
          <a:bodyPr wrap="square" lIns="68579" tIns="34289" rIns="68579" bIns="34289" rtlCol="0">
            <a:spAutoFit/>
          </a:bodyPr>
          <a:lstStyle/>
          <a:p>
            <a:pPr defTabSz="685783"/>
            <a:r>
              <a:rPr lang="en-US" sz="1425" dirty="0">
                <a:ea typeface="+mn-ea"/>
              </a:rPr>
              <a:t>Project Goals:</a:t>
            </a:r>
          </a:p>
          <a:p>
            <a:pPr defTabSz="685783"/>
            <a:endParaRPr lang="en-US" sz="1425" dirty="0">
              <a:ea typeface="+mn-ea"/>
            </a:endParaRPr>
          </a:p>
          <a:p>
            <a:pPr marL="214308" indent="-214308" defTabSz="685783">
              <a:buFont typeface="Arial" charset="0"/>
              <a:buChar char="•"/>
            </a:pPr>
            <a:r>
              <a:rPr lang="en-US" sz="1425" dirty="0">
                <a:ea typeface="+mn-ea"/>
              </a:rPr>
              <a:t>To understand role of non-coding regions of cancer genomes in disease progression.</a:t>
            </a:r>
          </a:p>
          <a:p>
            <a:pPr marL="214308" indent="-214308" defTabSz="685783">
              <a:buFont typeface="Arial" charset="0"/>
              <a:buChar char="•"/>
            </a:pPr>
            <a:r>
              <a:rPr lang="en-US" sz="1600" dirty="0">
                <a:ea typeface="+mn-ea"/>
              </a:rPr>
              <a:t>Union of TCGA-ICGC efforts </a:t>
            </a:r>
          </a:p>
          <a:p>
            <a:pPr marL="214308" indent="-214308" defTabSz="685783">
              <a:buFont typeface="Arial" charset="0"/>
              <a:buChar char="•"/>
            </a:pPr>
            <a:endParaRPr lang="en-US" sz="1425" dirty="0">
              <a:ea typeface="+mn-ea"/>
            </a:endParaRPr>
          </a:p>
          <a:p>
            <a:pPr marL="214308" indent="-214308" defTabSz="685783">
              <a:buFont typeface="Arial" charset="0"/>
              <a:buChar char="•"/>
            </a:pPr>
            <a:r>
              <a:rPr lang="en-US" sz="1425" dirty="0">
                <a:ea typeface="+mn-ea"/>
              </a:rPr>
              <a:t>Jointly analyzing ~2800 whole genome tumor/normal pairs</a:t>
            </a:r>
          </a:p>
          <a:p>
            <a:pPr marL="557199" lvl="1" indent="-214308" defTabSz="685783">
              <a:buFont typeface="Wingdings" charset="2"/>
              <a:buChar char="Ø"/>
            </a:pPr>
            <a:r>
              <a:rPr lang="en-US" sz="1425" dirty="0">
                <a:ea typeface="+mn-ea"/>
              </a:rPr>
              <a:t>&gt; 580 researchers	</a:t>
            </a:r>
          </a:p>
          <a:p>
            <a:pPr marL="557199" lvl="1" indent="-214308" defTabSz="685783">
              <a:buFont typeface="Wingdings" charset="2"/>
              <a:buChar char="Ø"/>
            </a:pPr>
            <a:r>
              <a:rPr lang="en-US" sz="1425" dirty="0">
                <a:ea typeface="+mn-ea"/>
              </a:rPr>
              <a:t>16 thematic working groups</a:t>
            </a:r>
          </a:p>
          <a:p>
            <a:pPr marL="557199" lvl="1" indent="-214308" defTabSz="685783">
              <a:buFont typeface="Wingdings" charset="2"/>
              <a:buChar char="Ø"/>
            </a:pPr>
            <a:r>
              <a:rPr lang="en-US" sz="1425" dirty="0">
                <a:ea typeface="+mn-ea"/>
              </a:rPr>
              <a:t>~30M total somatic SNVs</a:t>
            </a: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1753" y="2189922"/>
            <a:ext cx="5054770" cy="1841099"/>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5684" y="4031019"/>
            <a:ext cx="5075681" cy="1008765"/>
          </a:xfrm>
          <a:prstGeom prst="rect">
            <a:avLst/>
          </a:prstGeom>
        </p:spPr>
      </p:pic>
      <p:sp>
        <p:nvSpPr>
          <p:cNvPr id="12" name="Shape 198"/>
          <p:cNvSpPr/>
          <p:nvPr/>
        </p:nvSpPr>
        <p:spPr>
          <a:xfrm>
            <a:off x="497001" y="5322013"/>
            <a:ext cx="4205628" cy="599475"/>
          </a:xfrm>
          <a:prstGeom prst="rect">
            <a:avLst/>
          </a:prstGeom>
          <a:noFill/>
          <a:ln>
            <a:noFill/>
          </a:ln>
        </p:spPr>
        <p:txBody>
          <a:bodyPr wrap="square" lIns="68567" tIns="34274" rIns="68567" bIns="34274" anchor="t" anchorCtr="0">
            <a:noAutofit/>
          </a:bodyPr>
          <a:lstStyle/>
          <a:p>
            <a:pPr defTabSz="685783">
              <a:buSzPct val="25000"/>
            </a:pPr>
            <a:r>
              <a:rPr lang="en-US" dirty="0">
                <a:latin typeface="+mn-lt"/>
                <a:ea typeface="Helvetica Neue"/>
                <a:cs typeface="Helvetica"/>
                <a:sym typeface="Helvetica Neue"/>
              </a:rPr>
              <a:t>[11] Adapted from Campbell et. al.</a:t>
            </a:r>
            <a:r>
              <a:rPr lang="en" dirty="0">
                <a:latin typeface="+mn-lt"/>
                <a:ea typeface="Helvetica Neue"/>
                <a:cs typeface="Helvetica"/>
                <a:sym typeface="Helvetica Neue"/>
              </a:rPr>
              <a:t>, </a:t>
            </a:r>
            <a:r>
              <a:rPr lang="en-US" dirty="0" err="1">
                <a:latin typeface="+mn-lt"/>
                <a:ea typeface="Helvetica Neue"/>
                <a:cs typeface="Helvetica"/>
                <a:sym typeface="Helvetica Neue"/>
              </a:rPr>
              <a:t>bioRxiv</a:t>
            </a:r>
            <a:r>
              <a:rPr lang="en-US" dirty="0">
                <a:latin typeface="+mn-lt"/>
                <a:ea typeface="Helvetica Neue"/>
                <a:cs typeface="Helvetica"/>
                <a:sym typeface="Helvetica Neue"/>
              </a:rPr>
              <a:t> (</a:t>
            </a:r>
            <a:r>
              <a:rPr lang="mr-IN" dirty="0">
                <a:latin typeface="+mn-lt"/>
                <a:ea typeface="Helvetica Neue"/>
                <a:cs typeface="Helvetica"/>
                <a:sym typeface="Helvetica Neue"/>
              </a:rPr>
              <a:t>’</a:t>
            </a:r>
            <a:r>
              <a:rPr lang="en" dirty="0">
                <a:latin typeface="+mn-lt"/>
                <a:ea typeface="Helvetica Neue"/>
                <a:cs typeface="Helvetica"/>
                <a:sym typeface="Helvetica Neue"/>
              </a:rPr>
              <a:t>1</a:t>
            </a:r>
            <a:r>
              <a:rPr lang="en-US" dirty="0">
                <a:latin typeface="+mn-lt"/>
                <a:ea typeface="Helvetica Neue"/>
                <a:cs typeface="Helvetica"/>
                <a:sym typeface="Helvetica Neue"/>
              </a:rPr>
              <a:t>7). </a:t>
            </a:r>
            <a:br>
              <a:rPr lang="en-US" dirty="0">
                <a:latin typeface="+mn-lt"/>
                <a:ea typeface="Helvetica Neue"/>
                <a:cs typeface="Helvetica"/>
                <a:sym typeface="Helvetica Neue"/>
              </a:rPr>
            </a:br>
            <a:r>
              <a:rPr lang="en-US" dirty="0">
                <a:latin typeface="+mn-lt"/>
                <a:ea typeface="Helvetica Neue"/>
                <a:cs typeface="Helvetica"/>
                <a:sym typeface="Helvetica Neue"/>
              </a:rPr>
              <a:t>Now published as Nature 578: 82–93 (2020)</a:t>
            </a:r>
          </a:p>
          <a:p>
            <a:pPr defTabSz="685783">
              <a:buSzPct val="25000"/>
            </a:pPr>
            <a:endParaRPr lang="en-US" dirty="0">
              <a:latin typeface="+mn-lt"/>
              <a:ea typeface="Helvetica Neue"/>
              <a:cs typeface="Helvetica"/>
              <a:sym typeface="Helvetica Neue"/>
            </a:endParaRPr>
          </a:p>
          <a:p>
            <a:pPr defTabSz="685783">
              <a:buSzPct val="25000"/>
            </a:pPr>
            <a:endParaRPr lang="en" dirty="0">
              <a:latin typeface="+mn-lt"/>
              <a:ea typeface="Helvetica Neue"/>
              <a:cs typeface="Helvetica"/>
              <a:sym typeface="Helvetica Neue"/>
            </a:endParaRPr>
          </a:p>
        </p:txBody>
      </p:sp>
      <p:sp>
        <p:nvSpPr>
          <p:cNvPr id="7" name="Slide Number Placeholder 6">
            <a:extLst>
              <a:ext uri="{FF2B5EF4-FFF2-40B4-BE49-F238E27FC236}">
                <a16:creationId xmlns:a16="http://schemas.microsoft.com/office/drawing/2014/main" id="{8B0A1354-7BE2-35A4-B4BB-8468FBDAF06D}"/>
              </a:ext>
            </a:extLst>
          </p:cNvPr>
          <p:cNvSpPr>
            <a:spLocks noGrp="1"/>
          </p:cNvSpPr>
          <p:nvPr>
            <p:ph type="sldNum" sz="quarter" idx="7"/>
          </p:nvPr>
        </p:nvSpPr>
        <p:spPr/>
        <p:txBody>
          <a:bodyPr/>
          <a:lstStyle/>
          <a:p>
            <a:pPr marL="4144010"/>
            <a:fld id="{81D60167-4931-47E6-BA6A-407CBD079E47}" type="slidenum">
              <a:rPr lang="en-US" spc="-10" smtClean="0"/>
              <a:pPr marL="4144010"/>
              <a:t>10</a:t>
            </a:fld>
            <a:endParaRPr lang="en-US" spc="-10" dirty="0"/>
          </a:p>
        </p:txBody>
      </p:sp>
    </p:spTree>
    <p:extLst>
      <p:ext uri="{BB962C8B-B14F-4D97-AF65-F5344CB8AC3E}">
        <p14:creationId xmlns:p14="http://schemas.microsoft.com/office/powerpoint/2010/main" val="337693889"/>
      </p:ext>
    </p:extLst>
  </p:cSld>
  <p:clrMapOvr>
    <a:masterClrMapping/>
  </p:clrMapOvr>
  <mc:AlternateContent xmlns:mc="http://schemas.openxmlformats.org/markup-compatibility/2006" xmlns:p14="http://schemas.microsoft.com/office/powerpoint/2010/main">
    <mc:Choice Requires="p14">
      <p:transition spd="slow" p14:dur="2000" advTm="31321"/>
    </mc:Choice>
    <mc:Fallback xmlns="">
      <p:transition spd="slow" advTm="3132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27E807-F8DE-A949-BB0C-AD4A900B1DB2}"/>
              </a:ext>
            </a:extLst>
          </p:cNvPr>
          <p:cNvPicPr>
            <a:picLocks noChangeAspect="1"/>
          </p:cNvPicPr>
          <p:nvPr/>
        </p:nvPicPr>
        <p:blipFill>
          <a:blip r:embed="rId2"/>
          <a:stretch>
            <a:fillRect/>
          </a:stretch>
        </p:blipFill>
        <p:spPr>
          <a:xfrm>
            <a:off x="342150" y="0"/>
            <a:ext cx="4343400" cy="6858000"/>
          </a:xfrm>
          <a:prstGeom prst="rect">
            <a:avLst/>
          </a:prstGeom>
        </p:spPr>
      </p:pic>
      <p:sp>
        <p:nvSpPr>
          <p:cNvPr id="3" name="Shape 198">
            <a:extLst>
              <a:ext uri="{FF2B5EF4-FFF2-40B4-BE49-F238E27FC236}">
                <a16:creationId xmlns:a16="http://schemas.microsoft.com/office/drawing/2014/main" id="{DA40B092-8A1A-A84B-A673-2A3148FC56F9}"/>
              </a:ext>
            </a:extLst>
          </p:cNvPr>
          <p:cNvSpPr/>
          <p:nvPr/>
        </p:nvSpPr>
        <p:spPr>
          <a:xfrm>
            <a:off x="5934416" y="6471629"/>
            <a:ext cx="3209584" cy="386371"/>
          </a:xfrm>
          <a:prstGeom prst="rect">
            <a:avLst/>
          </a:prstGeom>
          <a:noFill/>
          <a:ln>
            <a:noFill/>
          </a:ln>
        </p:spPr>
        <p:txBody>
          <a:bodyPr wrap="square" lIns="68567" tIns="34274" rIns="68567" bIns="34274" anchor="t" anchorCtr="0">
            <a:noAutofit/>
          </a:bodyPr>
          <a:lstStyle/>
          <a:p>
            <a:pPr defTabSz="685783">
              <a:buSzPct val="25000"/>
            </a:pPr>
            <a:r>
              <a:rPr lang="en-US" sz="1600" dirty="0">
                <a:solidFill>
                  <a:srgbClr val="808080"/>
                </a:solidFill>
                <a:latin typeface="Helvetica"/>
                <a:ea typeface="Helvetica Neue"/>
                <a:cs typeface="Helvetica"/>
                <a:sym typeface="Helvetica Neue"/>
              </a:rPr>
              <a:t>Nature 578: 82–93 (2020)</a:t>
            </a:r>
          </a:p>
          <a:p>
            <a:pPr defTabSz="685783">
              <a:buSzPct val="25000"/>
            </a:pPr>
            <a:endParaRPr lang="en-US" sz="1600" dirty="0">
              <a:solidFill>
                <a:srgbClr val="808080"/>
              </a:solidFill>
              <a:latin typeface="Helvetica"/>
              <a:ea typeface="Helvetica Neue"/>
              <a:cs typeface="Helvetica"/>
              <a:sym typeface="Helvetica Neue"/>
            </a:endParaRPr>
          </a:p>
          <a:p>
            <a:pPr defTabSz="685783">
              <a:buSzPct val="25000"/>
            </a:pPr>
            <a:endParaRPr lang="en" sz="1600" dirty="0">
              <a:solidFill>
                <a:srgbClr val="808080"/>
              </a:solidFill>
              <a:latin typeface="Helvetica"/>
              <a:ea typeface="Helvetica Neue"/>
              <a:cs typeface="Helvetica"/>
              <a:sym typeface="Helvetica Neue"/>
            </a:endParaRPr>
          </a:p>
        </p:txBody>
      </p:sp>
      <p:sp>
        <p:nvSpPr>
          <p:cNvPr id="4" name="TextBox 3">
            <a:extLst>
              <a:ext uri="{FF2B5EF4-FFF2-40B4-BE49-F238E27FC236}">
                <a16:creationId xmlns:a16="http://schemas.microsoft.com/office/drawing/2014/main" id="{B949A2F8-E441-5940-9B00-3F1FD5EA2744}"/>
              </a:ext>
            </a:extLst>
          </p:cNvPr>
          <p:cNvSpPr txBox="1"/>
          <p:nvPr/>
        </p:nvSpPr>
        <p:spPr>
          <a:xfrm>
            <a:off x="5186728" y="149903"/>
            <a:ext cx="3834511" cy="1569660"/>
          </a:xfrm>
          <a:prstGeom prst="rect">
            <a:avLst/>
          </a:prstGeom>
          <a:noFill/>
        </p:spPr>
        <p:txBody>
          <a:bodyPr wrap="none" rtlCol="0">
            <a:spAutoFit/>
          </a:bodyPr>
          <a:lstStyle/>
          <a:p>
            <a:r>
              <a:rPr lang="en-US" sz="3200" dirty="0"/>
              <a:t>PCAWG Summary </a:t>
            </a:r>
            <a:br>
              <a:rPr lang="en-US" sz="3200" dirty="0"/>
            </a:br>
            <a:r>
              <a:rPr lang="en-US" sz="3200" dirty="0"/>
              <a:t>Variant Totals </a:t>
            </a:r>
          </a:p>
          <a:p>
            <a:r>
              <a:rPr lang="en-US" sz="3200" dirty="0"/>
              <a:t>by Cancer</a:t>
            </a:r>
          </a:p>
        </p:txBody>
      </p:sp>
      <p:sp>
        <p:nvSpPr>
          <p:cNvPr id="5" name="Slide Number Placeholder 4">
            <a:extLst>
              <a:ext uri="{FF2B5EF4-FFF2-40B4-BE49-F238E27FC236}">
                <a16:creationId xmlns:a16="http://schemas.microsoft.com/office/drawing/2014/main" id="{F12B0053-107D-44F5-E3A7-A371D785A0D3}"/>
              </a:ext>
            </a:extLst>
          </p:cNvPr>
          <p:cNvSpPr>
            <a:spLocks noGrp="1"/>
          </p:cNvSpPr>
          <p:nvPr>
            <p:ph type="sldNum" sz="quarter" idx="7"/>
          </p:nvPr>
        </p:nvSpPr>
        <p:spPr/>
        <p:txBody>
          <a:bodyPr/>
          <a:lstStyle/>
          <a:p>
            <a:pPr marL="4144010"/>
            <a:fld id="{81D60167-4931-47E6-BA6A-407CBD079E47}" type="slidenum">
              <a:rPr lang="en-US" spc="-10" smtClean="0"/>
              <a:pPr marL="4144010"/>
              <a:t>11</a:t>
            </a:fld>
            <a:endParaRPr lang="en-US" spc="-10" dirty="0"/>
          </a:p>
        </p:txBody>
      </p:sp>
    </p:spTree>
    <p:extLst>
      <p:ext uri="{BB962C8B-B14F-4D97-AF65-F5344CB8AC3E}">
        <p14:creationId xmlns:p14="http://schemas.microsoft.com/office/powerpoint/2010/main" val="2500970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C08637-6B72-EC0D-926B-9333B99005F3}"/>
              </a:ext>
            </a:extLst>
          </p:cNvPr>
          <p:cNvSpPr>
            <a:spLocks noGrp="1"/>
          </p:cNvSpPr>
          <p:nvPr>
            <p:ph type="title"/>
          </p:nvPr>
        </p:nvSpPr>
        <p:spPr>
          <a:xfrm>
            <a:off x="672336" y="335598"/>
            <a:ext cx="7799327" cy="677108"/>
          </a:xfrm>
        </p:spPr>
        <p:txBody>
          <a:bodyPr/>
          <a:lstStyle/>
          <a:p>
            <a:r>
              <a:rPr lang="en-US" dirty="0"/>
              <a:t>References</a:t>
            </a:r>
          </a:p>
        </p:txBody>
      </p:sp>
      <p:sp>
        <p:nvSpPr>
          <p:cNvPr id="4" name="Text Placeholder 3">
            <a:extLst>
              <a:ext uri="{FF2B5EF4-FFF2-40B4-BE49-F238E27FC236}">
                <a16:creationId xmlns:a16="http://schemas.microsoft.com/office/drawing/2014/main" id="{323DAA63-E551-4AF1-EF96-F6B0338A268A}"/>
              </a:ext>
            </a:extLst>
          </p:cNvPr>
          <p:cNvSpPr>
            <a:spLocks noGrp="1"/>
          </p:cNvSpPr>
          <p:nvPr>
            <p:ph idx="1"/>
          </p:nvPr>
        </p:nvSpPr>
        <p:spPr>
          <a:xfrm>
            <a:off x="535939" y="1723008"/>
            <a:ext cx="8072120" cy="3046988"/>
          </a:xfrm>
        </p:spPr>
        <p:txBody>
          <a:bodyPr/>
          <a:lstStyle/>
          <a:p>
            <a:r>
              <a:rPr lang="en-US" sz="1800" dirty="0"/>
              <a:t>1000G consortium. Nature, 526(7571), 68–74.</a:t>
            </a:r>
            <a:br>
              <a:rPr lang="en-US" sz="1800" dirty="0"/>
            </a:br>
            <a:r>
              <a:rPr lang="en-US" sz="1800" dirty="0">
                <a:solidFill>
                  <a:srgbClr val="FF0000"/>
                </a:solidFill>
              </a:rPr>
              <a:t>A global reference for human genetic variation</a:t>
            </a:r>
            <a:r>
              <a:rPr lang="en-US" sz="1800" dirty="0"/>
              <a:t>.  </a:t>
            </a:r>
            <a:br>
              <a:rPr lang="en-US" sz="1800" dirty="0"/>
            </a:br>
            <a:r>
              <a:rPr lang="en-US" sz="1800" dirty="0">
                <a:hlinkClick r:id="rId2"/>
              </a:rPr>
              <a:t>https://doi.org/10.1038/nature15393</a:t>
            </a:r>
            <a:br>
              <a:rPr lang="en-US" sz="1800" dirty="0"/>
            </a:br>
            <a:r>
              <a:rPr lang="en-US" sz="1800" dirty="0">
                <a:solidFill>
                  <a:srgbClr val="00B050"/>
                </a:solidFill>
              </a:rPr>
              <a:t>(Focus on text associated with Table 1.)</a:t>
            </a:r>
          </a:p>
          <a:p>
            <a:endParaRPr lang="en-US" sz="1800" dirty="0"/>
          </a:p>
          <a:p>
            <a:r>
              <a:rPr lang="en-US" sz="1800" dirty="0"/>
              <a:t>PCAWG consortium. Nature, 578(7793), 82–93. </a:t>
            </a:r>
            <a:br>
              <a:rPr lang="en-US" sz="1800" dirty="0"/>
            </a:br>
            <a:r>
              <a:rPr lang="en-US" sz="1800" dirty="0">
                <a:solidFill>
                  <a:srgbClr val="FF0000"/>
                </a:solidFill>
              </a:rPr>
              <a:t>Pan-cancer analysis of whole genomes. </a:t>
            </a:r>
            <a:br>
              <a:rPr lang="en-US" sz="1800" dirty="0"/>
            </a:br>
            <a:r>
              <a:rPr lang="en-US" sz="1800" dirty="0">
                <a:hlinkClick r:id="rId3"/>
              </a:rPr>
              <a:t>https://doi.org/10.1038/s41586-020-1969-6</a:t>
            </a:r>
            <a:endParaRPr lang="en-US" sz="1800" dirty="0"/>
          </a:p>
          <a:p>
            <a:r>
              <a:rPr lang="en-US" sz="1800" dirty="0">
                <a:solidFill>
                  <a:srgbClr val="00B050"/>
                </a:solidFill>
              </a:rPr>
              <a:t>(Focus on text associated with Extended Data Fig. 3)</a:t>
            </a:r>
          </a:p>
        </p:txBody>
      </p:sp>
    </p:spTree>
    <p:extLst>
      <p:ext uri="{BB962C8B-B14F-4D97-AF65-F5344CB8AC3E}">
        <p14:creationId xmlns:p14="http://schemas.microsoft.com/office/powerpoint/2010/main" val="184872215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DVSHAPEID" val="PSsfxFNIPCnBeW7IaQiad0"/>
</p:tagLst>
</file>

<file path=ppt/tags/tag2.xml><?xml version="1.0" encoding="utf-8"?>
<p:tagLst xmlns:a="http://schemas.openxmlformats.org/drawingml/2006/main" xmlns:r="http://schemas.openxmlformats.org/officeDocument/2006/relationships" xmlns:p="http://schemas.openxmlformats.org/presentationml/2006/main">
  <p:tag name="DVSHAPEID" val="qPq0wXpkk7UQBFibTH7B3Y"/>
</p:tagLst>
</file>

<file path=ppt/tags/tag3.xml><?xml version="1.0" encoding="utf-8"?>
<p:tagLst xmlns:a="http://schemas.openxmlformats.org/drawingml/2006/main" xmlns:r="http://schemas.openxmlformats.org/officeDocument/2006/relationships" xmlns:p="http://schemas.openxmlformats.org/presentationml/2006/main">
  <p:tag name="DVSHAPEID" val="KHEemHG7T6IOsDPx9Pjuif"/>
</p:tagLst>
</file>

<file path=ppt/tags/tag4.xml><?xml version="1.0" encoding="utf-8"?>
<p:tagLst xmlns:a="http://schemas.openxmlformats.org/drawingml/2006/main" xmlns:r="http://schemas.openxmlformats.org/officeDocument/2006/relationships" xmlns:p="http://schemas.openxmlformats.org/presentationml/2006/main">
  <p:tag name="DVSHAPEID" val="HokrqYWA2CXr4IliAIDceN"/>
</p:tagLst>
</file>

<file path=ppt/tags/tag5.xml><?xml version="1.0" encoding="utf-8"?>
<p:tagLst xmlns:a="http://schemas.openxmlformats.org/drawingml/2006/main" xmlns:r="http://schemas.openxmlformats.org/officeDocument/2006/relationships" xmlns:p="http://schemas.openxmlformats.org/presentationml/2006/main">
  <p:tag name="DVSHAPEID" val="8NdEmmxiiyGv0gTVhHai46"/>
</p:tagLst>
</file>

<file path=ppt/tags/tag6.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7.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8.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9.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10.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11.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12.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13.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14.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15.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16.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17.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18.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19.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20.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21.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22.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23.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24.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25.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26.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27.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28.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29.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30.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31.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32.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33.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34.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35.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36.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37.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38.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39.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40.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41.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42.xml><?xml version="1.0" encoding="utf-8"?>
<p:tagLst xmlns:a="http://schemas.openxmlformats.org/drawingml/2006/main" xmlns:r="http://schemas.openxmlformats.org/officeDocument/2006/relationships" xmlns:p="http://schemas.openxmlformats.org/presentationml/2006/main">
  <p:tag name="DVSHAPEID" val="A9fycKnFp25hQuaFDtXgPI"/>
</p:tagLst>
</file>

<file path=ppt/tags/tag43.xml><?xml version="1.0" encoding="utf-8"?>
<p:tagLst xmlns:a="http://schemas.openxmlformats.org/drawingml/2006/main" xmlns:r="http://schemas.openxmlformats.org/officeDocument/2006/relationships" xmlns:p="http://schemas.openxmlformats.org/presentationml/2006/main">
  <p:tag name="DVSHAPEID" val="HHYkZKOPlw1CkdPfSHOas3"/>
</p:tagLst>
</file>

<file path=ppt/tags/tag44.xml><?xml version="1.0" encoding="utf-8"?>
<p:tagLst xmlns:a="http://schemas.openxmlformats.org/drawingml/2006/main" xmlns:r="http://schemas.openxmlformats.org/officeDocument/2006/relationships" xmlns:p="http://schemas.openxmlformats.org/presentationml/2006/main">
  <p:tag name="DVSHAPEID" val="dDXWFFWUg3hDpFl9WdGgao"/>
</p:tagLst>
</file>

<file path=ppt/tags/tag45.xml><?xml version="1.0" encoding="utf-8"?>
<p:tagLst xmlns:a="http://schemas.openxmlformats.org/drawingml/2006/main" xmlns:r="http://schemas.openxmlformats.org/officeDocument/2006/relationships" xmlns:p="http://schemas.openxmlformats.org/presentationml/2006/main">
  <p:tag name="DVSHAPEID" val="Qfp0bV8kOe5Dtln249SqgY"/>
</p:tagLst>
</file>

<file path=ppt/tags/tag46.xml><?xml version="1.0" encoding="utf-8"?>
<p:tagLst xmlns:a="http://schemas.openxmlformats.org/drawingml/2006/main" xmlns:r="http://schemas.openxmlformats.org/officeDocument/2006/relationships" xmlns:p="http://schemas.openxmlformats.org/presentationml/2006/main">
  <p:tag name="DVSHAPEID" val="bdB1FlqmHCGb5C53YVPrHn"/>
</p:tagLst>
</file>

<file path=ppt/tags/tag47.xml><?xml version="1.0" encoding="utf-8"?>
<p:tagLst xmlns:a="http://schemas.openxmlformats.org/drawingml/2006/main" xmlns:r="http://schemas.openxmlformats.org/officeDocument/2006/relationships" xmlns:p="http://schemas.openxmlformats.org/presentationml/2006/main">
  <p:tag name="DVSHAPEID" val="ftY7S4erxNvqTMJFQKaRD9"/>
</p:tagLst>
</file>

<file path=ppt/tags/tag48.xml><?xml version="1.0" encoding="utf-8"?>
<p:tagLst xmlns:a="http://schemas.openxmlformats.org/drawingml/2006/main" xmlns:r="http://schemas.openxmlformats.org/officeDocument/2006/relationships" xmlns:p="http://schemas.openxmlformats.org/presentationml/2006/main">
  <p:tag name="DVSHAPEID" val="M2TL0nCf4DmOX83xsl8g5T"/>
</p:tagLst>
</file>

<file path=ppt/tags/tag49.xml><?xml version="1.0" encoding="utf-8"?>
<p:tagLst xmlns:a="http://schemas.openxmlformats.org/drawingml/2006/main" xmlns:r="http://schemas.openxmlformats.org/officeDocument/2006/relationships" xmlns:p="http://schemas.openxmlformats.org/presentationml/2006/main">
  <p:tag name="DVSHAPEID" val="GFIikj44gQK6HWd73QPiIS"/>
</p:tagLst>
</file>

<file path=ppt/tags/tag50.xml><?xml version="1.0" encoding="utf-8"?>
<p:tagLst xmlns:a="http://schemas.openxmlformats.org/drawingml/2006/main" xmlns:r="http://schemas.openxmlformats.org/officeDocument/2006/relationships" xmlns:p="http://schemas.openxmlformats.org/presentationml/2006/main">
  <p:tag name="DVSHAPEID" val="35OBCiiOJm3Sme2I3jaZmw"/>
</p:tagLst>
</file>

<file path=ppt/tags/tag51.xml><?xml version="1.0" encoding="utf-8"?>
<p:tagLst xmlns:a="http://schemas.openxmlformats.org/drawingml/2006/main" xmlns:r="http://schemas.openxmlformats.org/officeDocument/2006/relationships" xmlns:p="http://schemas.openxmlformats.org/presentationml/2006/main">
  <p:tag name="DVSHAPEID" val="3Rq6jkihqNbOBCtIHLMr6n"/>
</p:tagLst>
</file>

<file path=ppt/tags/tag52.xml><?xml version="1.0" encoding="utf-8"?>
<p:tagLst xmlns:a="http://schemas.openxmlformats.org/drawingml/2006/main" xmlns:r="http://schemas.openxmlformats.org/officeDocument/2006/relationships" xmlns:p="http://schemas.openxmlformats.org/presentationml/2006/main">
  <p:tag name="DVSHAPEID" val="3OzZ5lMw7Ivx2XavYXwsWf"/>
</p:tagLst>
</file>

<file path=ppt/tags/tag53.xml><?xml version="1.0" encoding="utf-8"?>
<p:tagLst xmlns:a="http://schemas.openxmlformats.org/drawingml/2006/main" xmlns:r="http://schemas.openxmlformats.org/officeDocument/2006/relationships" xmlns:p="http://schemas.openxmlformats.org/presentationml/2006/main">
  <p:tag name="DVSHAPEID" val="HxCpelBodVpFOCxkfXuUGs"/>
</p:tagLst>
</file>

<file path=ppt/tags/tag54.xml><?xml version="1.0" encoding="utf-8"?>
<p:tagLst xmlns:a="http://schemas.openxmlformats.org/drawingml/2006/main" xmlns:r="http://schemas.openxmlformats.org/officeDocument/2006/relationships" xmlns:p="http://schemas.openxmlformats.org/presentationml/2006/main">
  <p:tag name="DVSHAPEID" val="j3AwxbNOVErN72nG6rUIuA"/>
</p:tagLst>
</file>

<file path=ppt/tags/tag55.xml><?xml version="1.0" encoding="utf-8"?>
<p:tagLst xmlns:a="http://schemas.openxmlformats.org/drawingml/2006/main" xmlns:r="http://schemas.openxmlformats.org/officeDocument/2006/relationships" xmlns:p="http://schemas.openxmlformats.org/presentationml/2006/main">
  <p:tag name="DVSHAPEID" val="8m9yYEIzX1zeezOINpBoZL"/>
</p:tagLst>
</file>

<file path=ppt/tags/tag56.xml><?xml version="1.0" encoding="utf-8"?>
<p:tagLst xmlns:a="http://schemas.openxmlformats.org/drawingml/2006/main" xmlns:r="http://schemas.openxmlformats.org/officeDocument/2006/relationships" xmlns:p="http://schemas.openxmlformats.org/presentationml/2006/main">
  <p:tag name="DVSHAPEID" val="e0vuXzQ2ZXXJVdnZd86lGp"/>
</p:tagLst>
</file>

<file path=ppt/tags/tag57.xml><?xml version="1.0" encoding="utf-8"?>
<p:tagLst xmlns:a="http://schemas.openxmlformats.org/drawingml/2006/main" xmlns:r="http://schemas.openxmlformats.org/officeDocument/2006/relationships" xmlns:p="http://schemas.openxmlformats.org/presentationml/2006/main">
  <p:tag name="DVSHAPEID" val="2lr89PilsaOOQsQnc7QFnx"/>
</p:tagLst>
</file>

<file path=ppt/tags/tag58.xml><?xml version="1.0" encoding="utf-8"?>
<p:tagLst xmlns:a="http://schemas.openxmlformats.org/drawingml/2006/main" xmlns:r="http://schemas.openxmlformats.org/officeDocument/2006/relationships" xmlns:p="http://schemas.openxmlformats.org/presentationml/2006/main">
  <p:tag name="DVSHAPEID" val="WXzjwJ2GF70efs8qUtMjmx"/>
</p:tagLst>
</file>

<file path=ppt/tags/tag59.xml><?xml version="1.0" encoding="utf-8"?>
<p:tagLst xmlns:a="http://schemas.openxmlformats.org/drawingml/2006/main" xmlns:r="http://schemas.openxmlformats.org/officeDocument/2006/relationships" xmlns:p="http://schemas.openxmlformats.org/presentationml/2006/main">
  <p:tag name="DVSHAPEID" val="jZO4FO84FVyJx5pakXdfAo"/>
</p:tagLst>
</file>

<file path=ppt/tags/tag60.xml><?xml version="1.0" encoding="utf-8"?>
<p:tagLst xmlns:a="http://schemas.openxmlformats.org/drawingml/2006/main" xmlns:r="http://schemas.openxmlformats.org/officeDocument/2006/relationships" xmlns:p="http://schemas.openxmlformats.org/presentationml/2006/main">
  <p:tag name="DVSHAPEID" val="D5K9PxRbS3qpEAus4exBs5"/>
</p:tagLst>
</file>

<file path=ppt/tags/tag61.xml><?xml version="1.0" encoding="utf-8"?>
<p:tagLst xmlns:a="http://schemas.openxmlformats.org/drawingml/2006/main" xmlns:r="http://schemas.openxmlformats.org/officeDocument/2006/relationships" xmlns:p="http://schemas.openxmlformats.org/presentationml/2006/main">
  <p:tag name="DVSHAPEID" val="dSNNRoEu76Am883tH9JV1C"/>
</p:tagLst>
</file>

<file path=ppt/tags/tag62.xml><?xml version="1.0" encoding="utf-8"?>
<p:tagLst xmlns:a="http://schemas.openxmlformats.org/drawingml/2006/main" xmlns:r="http://schemas.openxmlformats.org/officeDocument/2006/relationships" xmlns:p="http://schemas.openxmlformats.org/presentationml/2006/main">
  <p:tag name="DVSHAPEID" val="gvDAkNctiE4ONCH9HsovPR"/>
</p:tagLst>
</file>

<file path=ppt/tags/tag63.xml><?xml version="1.0" encoding="utf-8"?>
<p:tagLst xmlns:a="http://schemas.openxmlformats.org/drawingml/2006/main" xmlns:r="http://schemas.openxmlformats.org/officeDocument/2006/relationships" xmlns:p="http://schemas.openxmlformats.org/presentationml/2006/main">
  <p:tag name="DVSHAPEID" val="8y5eWKqWCLnACiag3QiENV"/>
</p:tagLst>
</file>

<file path=ppt/tags/tag64.xml><?xml version="1.0" encoding="utf-8"?>
<p:tagLst xmlns:a="http://schemas.openxmlformats.org/drawingml/2006/main" xmlns:r="http://schemas.openxmlformats.org/officeDocument/2006/relationships" xmlns:p="http://schemas.openxmlformats.org/presentationml/2006/main">
  <p:tag name="DVSHAPEID" val="ZMj6hc54pYyYFHzUJjJLAW"/>
</p:tagLst>
</file>

<file path=ppt/tags/tag65.xml><?xml version="1.0" encoding="utf-8"?>
<p:tagLst xmlns:a="http://schemas.openxmlformats.org/drawingml/2006/main" xmlns:r="http://schemas.openxmlformats.org/officeDocument/2006/relationships" xmlns:p="http://schemas.openxmlformats.org/presentationml/2006/main">
  <p:tag name="DVSHAPEID" val="wf0qaj3M7RUvKsr2h3Qkz3"/>
</p:tagLst>
</file>

<file path=ppt/tags/tag66.xml><?xml version="1.0" encoding="utf-8"?>
<p:tagLst xmlns:a="http://schemas.openxmlformats.org/drawingml/2006/main" xmlns:r="http://schemas.openxmlformats.org/officeDocument/2006/relationships" xmlns:p="http://schemas.openxmlformats.org/presentationml/2006/main">
  <p:tag name="DVSHAPEID" val="Ce8UC9wDmDm2g35R1M1DRH"/>
</p:tagLst>
</file>

<file path=ppt/tags/tag67.xml><?xml version="1.0" encoding="utf-8"?>
<p:tagLst xmlns:a="http://schemas.openxmlformats.org/drawingml/2006/main" xmlns:r="http://schemas.openxmlformats.org/officeDocument/2006/relationships" xmlns:p="http://schemas.openxmlformats.org/presentationml/2006/main">
  <p:tag name="DVSHAPEID" val="hkkrLyrhwwMom4v5Rr2m2j"/>
</p:tagLst>
</file>

<file path=ppt/tags/tag68.xml><?xml version="1.0" encoding="utf-8"?>
<p:tagLst xmlns:a="http://schemas.openxmlformats.org/drawingml/2006/main" xmlns:r="http://schemas.openxmlformats.org/officeDocument/2006/relationships" xmlns:p="http://schemas.openxmlformats.org/presentationml/2006/main">
  <p:tag name="DVSHAPEID" val="qcZpYroxdb4chLUvYSvleR"/>
</p:tagLst>
</file>

<file path=ppt/tags/tag69.xml><?xml version="1.0" encoding="utf-8"?>
<p:tagLst xmlns:a="http://schemas.openxmlformats.org/drawingml/2006/main" xmlns:r="http://schemas.openxmlformats.org/officeDocument/2006/relationships" xmlns:p="http://schemas.openxmlformats.org/presentationml/2006/main">
  <p:tag name="DVSHAPEID" val="OdV5LXZQCrTYT8rmz0SYjA"/>
</p:tagLst>
</file>

<file path=ppt/tags/tag70.xml><?xml version="1.0" encoding="utf-8"?>
<p:tagLst xmlns:a="http://schemas.openxmlformats.org/drawingml/2006/main" xmlns:r="http://schemas.openxmlformats.org/officeDocument/2006/relationships" xmlns:p="http://schemas.openxmlformats.org/presentationml/2006/main">
  <p:tag name="DVSHAPEID" val="k4HuWXkjADAr3jIN9bCTvg"/>
</p:tagLst>
</file>

<file path=ppt/tags/tag71.xml><?xml version="1.0" encoding="utf-8"?>
<p:tagLst xmlns:a="http://schemas.openxmlformats.org/drawingml/2006/main" xmlns:r="http://schemas.openxmlformats.org/officeDocument/2006/relationships" xmlns:p="http://schemas.openxmlformats.org/presentationml/2006/main">
  <p:tag name="DVSHAPEID" val="bE0lWz4oD9PyvKAsCOGW1E"/>
</p:tagLst>
</file>

<file path=ppt/tags/tag72.xml><?xml version="1.0" encoding="utf-8"?>
<p:tagLst xmlns:a="http://schemas.openxmlformats.org/drawingml/2006/main" xmlns:r="http://schemas.openxmlformats.org/officeDocument/2006/relationships" xmlns:p="http://schemas.openxmlformats.org/presentationml/2006/main">
  <p:tag name="DVSHAPEID" val="KKVgiJN211Q4T2tA1Lfc0q"/>
</p:tagLst>
</file>

<file path=ppt/tags/tag73.xml><?xml version="1.0" encoding="utf-8"?>
<p:tagLst xmlns:a="http://schemas.openxmlformats.org/drawingml/2006/main" xmlns:r="http://schemas.openxmlformats.org/officeDocument/2006/relationships" xmlns:p="http://schemas.openxmlformats.org/presentationml/2006/main">
  <p:tag name="DVSHAPEID" val="SA80dWOt6V0qAurMRsrMde"/>
</p:tagLst>
</file>

<file path=ppt/tags/tag74.xml><?xml version="1.0" encoding="utf-8"?>
<p:tagLst xmlns:a="http://schemas.openxmlformats.org/drawingml/2006/main" xmlns:r="http://schemas.openxmlformats.org/officeDocument/2006/relationships" xmlns:p="http://schemas.openxmlformats.org/presentationml/2006/main">
  <p:tag name="DVSHAPEID" val="1iB4eSoWduprtw4a7x67jm"/>
</p:tagLst>
</file>

<file path=ppt/tags/tag75.xml><?xml version="1.0" encoding="utf-8"?>
<p:tagLst xmlns:a="http://schemas.openxmlformats.org/drawingml/2006/main" xmlns:r="http://schemas.openxmlformats.org/officeDocument/2006/relationships" xmlns:p="http://schemas.openxmlformats.org/presentationml/2006/main">
  <p:tag name="DVSHAPEID" val="OnNBdVGxR5bEyQo8HW59Hw"/>
</p:tagLst>
</file>

<file path=ppt/tags/tag76.xml><?xml version="1.0" encoding="utf-8"?>
<p:tagLst xmlns:a="http://schemas.openxmlformats.org/drawingml/2006/main" xmlns:r="http://schemas.openxmlformats.org/officeDocument/2006/relationships" xmlns:p="http://schemas.openxmlformats.org/presentationml/2006/main">
  <p:tag name="DVSHAPEID" val="j9NKbms9QH4zoLtSFqymzD"/>
</p:tagLst>
</file>

<file path=ppt/tags/tag77.xml><?xml version="1.0" encoding="utf-8"?>
<p:tagLst xmlns:a="http://schemas.openxmlformats.org/drawingml/2006/main" xmlns:r="http://schemas.openxmlformats.org/officeDocument/2006/relationships" xmlns:p="http://schemas.openxmlformats.org/presentationml/2006/main">
  <p:tag name="DVSHAPEID" val="jiRM3CiusfydTLi1LDosAc"/>
</p:tagLst>
</file>

<file path=ppt/tags/tag78.xml><?xml version="1.0" encoding="utf-8"?>
<p:tagLst xmlns:a="http://schemas.openxmlformats.org/drawingml/2006/main" xmlns:r="http://schemas.openxmlformats.org/officeDocument/2006/relationships" xmlns:p="http://schemas.openxmlformats.org/presentationml/2006/main">
  <p:tag name="DVSHAPEID" val="TkJFTHkrqW1GQuSpiQRleO"/>
</p:tagLst>
</file>

<file path=ppt/tags/tag79.xml><?xml version="1.0" encoding="utf-8"?>
<p:tagLst xmlns:a="http://schemas.openxmlformats.org/drawingml/2006/main" xmlns:r="http://schemas.openxmlformats.org/officeDocument/2006/relationships" xmlns:p="http://schemas.openxmlformats.org/presentationml/2006/main">
  <p:tag name="DVSHAPEID" val="0aRHAEFVX736px2nJBa0PB"/>
</p:tagLst>
</file>

<file path=ppt/tags/tag80.xml><?xml version="1.0" encoding="utf-8"?>
<p:tagLst xmlns:a="http://schemas.openxmlformats.org/drawingml/2006/main" xmlns:r="http://schemas.openxmlformats.org/officeDocument/2006/relationships" xmlns:p="http://schemas.openxmlformats.org/presentationml/2006/main">
  <p:tag name="DVSHAPEID" val="cdVN8mkyAeX4jyOb6GMuYT"/>
</p:tagLst>
</file>

<file path=ppt/tags/tag81.xml><?xml version="1.0" encoding="utf-8"?>
<p:tagLst xmlns:a="http://schemas.openxmlformats.org/drawingml/2006/main" xmlns:r="http://schemas.openxmlformats.org/officeDocument/2006/relationships" xmlns:p="http://schemas.openxmlformats.org/presentationml/2006/main">
  <p:tag name="DVSHAPEID" val="CJ4lnU7gbeZpYELMvjApxP"/>
</p:tagLst>
</file>

<file path=ppt/tags/tag82.xml><?xml version="1.0" encoding="utf-8"?>
<p:tagLst xmlns:a="http://schemas.openxmlformats.org/drawingml/2006/main" xmlns:r="http://schemas.openxmlformats.org/officeDocument/2006/relationships" xmlns:p="http://schemas.openxmlformats.org/presentationml/2006/main">
  <p:tag name="DVSHAPEID" val="9ldtzxuudlCiAcINYqqj2J"/>
</p:tagLst>
</file>

<file path=ppt/tags/tag83.xml><?xml version="1.0" encoding="utf-8"?>
<p:tagLst xmlns:a="http://schemas.openxmlformats.org/drawingml/2006/main" xmlns:r="http://schemas.openxmlformats.org/officeDocument/2006/relationships" xmlns:p="http://schemas.openxmlformats.org/presentationml/2006/main">
  <p:tag name="DVSHAPEID" val="5TzapjatTzmNAJ7TkzMH0D"/>
</p:tagLst>
</file>

<file path=ppt/tags/tag84.xml><?xml version="1.0" encoding="utf-8"?>
<p:tagLst xmlns:a="http://schemas.openxmlformats.org/drawingml/2006/main" xmlns:r="http://schemas.openxmlformats.org/officeDocument/2006/relationships" xmlns:p="http://schemas.openxmlformats.org/presentationml/2006/main">
  <p:tag name="DVSHAPEID" val="NG3z4IkaYdMpgjUp7ajKr3"/>
</p:tagLst>
</file>

<file path=ppt/tags/tag85.xml><?xml version="1.0" encoding="utf-8"?>
<p:tagLst xmlns:a="http://schemas.openxmlformats.org/drawingml/2006/main" xmlns:r="http://schemas.openxmlformats.org/officeDocument/2006/relationships" xmlns:p="http://schemas.openxmlformats.org/presentationml/2006/main">
  <p:tag name="DVSHAPEID" val="WNCZF55QxkJr6T6Qfs9IA9"/>
</p:tagLst>
</file>

<file path=ppt/tags/tag86.xml><?xml version="1.0" encoding="utf-8"?>
<p:tagLst xmlns:a="http://schemas.openxmlformats.org/drawingml/2006/main" xmlns:r="http://schemas.openxmlformats.org/officeDocument/2006/relationships" xmlns:p="http://schemas.openxmlformats.org/presentationml/2006/main">
  <p:tag name="DVSHAPEID" val="0atNZVsBofcKJgX42e57Fs"/>
</p:tagLst>
</file>

<file path=ppt/tags/tag87.xml><?xml version="1.0" encoding="utf-8"?>
<p:tagLst xmlns:a="http://schemas.openxmlformats.org/drawingml/2006/main" xmlns:r="http://schemas.openxmlformats.org/officeDocument/2006/relationships" xmlns:p="http://schemas.openxmlformats.org/presentationml/2006/main">
  <p:tag name="DVSHAPEID" val="GPd0ihVRAIsMMrwR69oWWt"/>
</p:tagLst>
</file>

<file path=ppt/tags/tag88.xml><?xml version="1.0" encoding="utf-8"?>
<p:tagLst xmlns:a="http://schemas.openxmlformats.org/drawingml/2006/main" xmlns:r="http://schemas.openxmlformats.org/officeDocument/2006/relationships" xmlns:p="http://schemas.openxmlformats.org/presentationml/2006/main">
  <p:tag name="DVSHAPEID" val="em9QTapVCstyuDAYCbFwFt"/>
</p:tagLst>
</file>

<file path=ppt/tags/tag89.xml><?xml version="1.0" encoding="utf-8"?>
<p:tagLst xmlns:a="http://schemas.openxmlformats.org/drawingml/2006/main" xmlns:r="http://schemas.openxmlformats.org/officeDocument/2006/relationships" xmlns:p="http://schemas.openxmlformats.org/presentationml/2006/main">
  <p:tag name="DVSHAPEID" val="hXuvya7VJJvcAQQsoKrF50"/>
</p:tagLst>
</file>

<file path=ppt/tags/tag90.xml><?xml version="1.0" encoding="utf-8"?>
<p:tagLst xmlns:a="http://schemas.openxmlformats.org/drawingml/2006/main" xmlns:r="http://schemas.openxmlformats.org/officeDocument/2006/relationships" xmlns:p="http://schemas.openxmlformats.org/presentationml/2006/main">
  <p:tag name="DVSHAPEID" val="jdXSh7xdgpOL5cmnCeNHJK"/>
</p:tagLst>
</file>

<file path=ppt/tags/tag91.xml><?xml version="1.0" encoding="utf-8"?>
<p:tagLst xmlns:a="http://schemas.openxmlformats.org/drawingml/2006/main" xmlns:r="http://schemas.openxmlformats.org/officeDocument/2006/relationships" xmlns:p="http://schemas.openxmlformats.org/presentationml/2006/main">
  <p:tag name="DVSHAPEID" val="3h3J89NV4ZnhDgyFTZnvs6"/>
</p:tagLst>
</file>

<file path=ppt/tags/tag92.xml><?xml version="1.0" encoding="utf-8"?>
<p:tagLst xmlns:a="http://schemas.openxmlformats.org/drawingml/2006/main" xmlns:r="http://schemas.openxmlformats.org/officeDocument/2006/relationships" xmlns:p="http://schemas.openxmlformats.org/presentationml/2006/main">
  <p:tag name="DVSHAPEID" val="oPLD508dRogzaFPxZoqlkO"/>
</p:tagLst>
</file>

<file path=ppt/tags/tag93.xml><?xml version="1.0" encoding="utf-8"?>
<p:tagLst xmlns:a="http://schemas.openxmlformats.org/drawingml/2006/main" xmlns:r="http://schemas.openxmlformats.org/officeDocument/2006/relationships" xmlns:p="http://schemas.openxmlformats.org/presentationml/2006/main">
  <p:tag name="DVSHAPEID" val="oNz5PWlNjdhXSeYu3MNR8Y"/>
</p:tagLst>
</file>

<file path=ppt/tags/tag94.xml><?xml version="1.0" encoding="utf-8"?>
<p:tagLst xmlns:a="http://schemas.openxmlformats.org/drawingml/2006/main" xmlns:r="http://schemas.openxmlformats.org/officeDocument/2006/relationships" xmlns:p="http://schemas.openxmlformats.org/presentationml/2006/main">
  <p:tag name="DVSHAPEID" val="046SQl0Z57LArX40bbS353"/>
</p:tagLst>
</file>

<file path=ppt/tags/tag95.xml><?xml version="1.0" encoding="utf-8"?>
<p:tagLst xmlns:a="http://schemas.openxmlformats.org/drawingml/2006/main" xmlns:r="http://schemas.openxmlformats.org/officeDocument/2006/relationships" xmlns:p="http://schemas.openxmlformats.org/presentationml/2006/main">
  <p:tag name="DVSHAPEID" val="hcMBzukDytGpNuZW6ZNj8a"/>
</p:tagLst>
</file>

<file path=ppt/tags/tag96.xml><?xml version="1.0" encoding="utf-8"?>
<p:tagLst xmlns:a="http://schemas.openxmlformats.org/drawingml/2006/main" xmlns:r="http://schemas.openxmlformats.org/officeDocument/2006/relationships" xmlns:p="http://schemas.openxmlformats.org/presentationml/2006/main">
  <p:tag name="DVSHAPEID" val="biN0q3BBZ4TWMT5fMwFrzi"/>
</p:tagLst>
</file>

<file path=ppt/tags/tag97.xml><?xml version="1.0" encoding="utf-8"?>
<p:tagLst xmlns:a="http://schemas.openxmlformats.org/drawingml/2006/main" xmlns:r="http://schemas.openxmlformats.org/officeDocument/2006/relationships" xmlns:p="http://schemas.openxmlformats.org/presentationml/2006/main">
  <p:tag name="DVSHAPEID" val="U19z0e5SgMV70uNy3g2WtB"/>
</p:tagLst>
</file>

<file path=ppt/tags/tag98.xml><?xml version="1.0" encoding="utf-8"?>
<p:tagLst xmlns:a="http://schemas.openxmlformats.org/drawingml/2006/main" xmlns:r="http://schemas.openxmlformats.org/officeDocument/2006/relationships" xmlns:p="http://schemas.openxmlformats.org/presentationml/2006/main">
  <p:tag name="DVSHAPEID" val="wQI5RQchDGBToLQR2nv6O6"/>
</p:tagLst>
</file>

<file path=ppt/tags/tag99.xml><?xml version="1.0" encoding="utf-8"?>
<p:tagLst xmlns:a="http://schemas.openxmlformats.org/drawingml/2006/main" xmlns:r="http://schemas.openxmlformats.org/officeDocument/2006/relationships" xmlns:p="http://schemas.openxmlformats.org/presentationml/2006/main">
  <p:tag name="DVSHAPEID" val="1FSBrdsppCOiviRVneFZ8e"/>
</p:tagLst>
</file>

<file path=ppt/tags/tag100.xml><?xml version="1.0" encoding="utf-8"?>
<p:tagLst xmlns:a="http://schemas.openxmlformats.org/drawingml/2006/main" xmlns:r="http://schemas.openxmlformats.org/officeDocument/2006/relationships" xmlns:p="http://schemas.openxmlformats.org/presentationml/2006/main">
  <p:tag name="DVSHAPEID" val="v752HcdErmNpP2cfpZOehZ"/>
</p:tagLst>
</file>

<file path=ppt/tags/tag101.xml><?xml version="1.0" encoding="utf-8"?>
<p:tagLst xmlns:a="http://schemas.openxmlformats.org/drawingml/2006/main" xmlns:r="http://schemas.openxmlformats.org/officeDocument/2006/relationships" xmlns:p="http://schemas.openxmlformats.org/presentationml/2006/main">
  <p:tag name="DVSHAPEID" val="suj9pqWMr0tFwXFS1lBIyS"/>
</p:tagLst>
</file>

<file path=ppt/tags/tag102.xml><?xml version="1.0" encoding="utf-8"?>
<p:tagLst xmlns:a="http://schemas.openxmlformats.org/drawingml/2006/main" xmlns:r="http://schemas.openxmlformats.org/officeDocument/2006/relationships" xmlns:p="http://schemas.openxmlformats.org/presentationml/2006/main">
  <p:tag name="DVSHAPEID" val="nFeKiusoUaSMFHp8th0hb0"/>
</p:tagLst>
</file>

<file path=ppt/tags/tag103.xml><?xml version="1.0" encoding="utf-8"?>
<p:tagLst xmlns:a="http://schemas.openxmlformats.org/drawingml/2006/main" xmlns:r="http://schemas.openxmlformats.org/officeDocument/2006/relationships" xmlns:p="http://schemas.openxmlformats.org/presentationml/2006/main">
  <p:tag name="DVSHAPEID" val="FgzmPdLjYtPA6EUE7sk26j"/>
</p:tagLst>
</file>

<file path=ppt/tags/tag104.xml><?xml version="1.0" encoding="utf-8"?>
<p:tagLst xmlns:a="http://schemas.openxmlformats.org/drawingml/2006/main" xmlns:r="http://schemas.openxmlformats.org/officeDocument/2006/relationships" xmlns:p="http://schemas.openxmlformats.org/presentationml/2006/main">
  <p:tag name="DVSHAPEID" val="AfG6RhF74AzDddXzxywF5E"/>
</p:tagLst>
</file>

<file path=ppt/tags/tag105.xml><?xml version="1.0" encoding="utf-8"?>
<p:tagLst xmlns:a="http://schemas.openxmlformats.org/drawingml/2006/main" xmlns:r="http://schemas.openxmlformats.org/officeDocument/2006/relationships" xmlns:p="http://schemas.openxmlformats.org/presentationml/2006/main">
  <p:tag name="DVSHAPEID" val="YIWBdmZH6IVkdjlIko5c2t"/>
</p:tagLst>
</file>

<file path=ppt/tags/tag106.xml><?xml version="1.0" encoding="utf-8"?>
<p:tagLst xmlns:a="http://schemas.openxmlformats.org/drawingml/2006/main" xmlns:r="http://schemas.openxmlformats.org/officeDocument/2006/relationships" xmlns:p="http://schemas.openxmlformats.org/presentationml/2006/main">
  <p:tag name="DVSHAPEID" val="4MsBZSi6MtJWgYaf3j7mtR"/>
</p:tagLst>
</file>

<file path=ppt/tags/tag107.xml><?xml version="1.0" encoding="utf-8"?>
<p:tagLst xmlns:a="http://schemas.openxmlformats.org/drawingml/2006/main" xmlns:r="http://schemas.openxmlformats.org/officeDocument/2006/relationships" xmlns:p="http://schemas.openxmlformats.org/presentationml/2006/main">
  <p:tag name="DVSHAPEID" val="cgNJhkDXhYccMcgEeLu6hw"/>
</p:tagLst>
</file>

<file path=ppt/tags/tag108.xml><?xml version="1.0" encoding="utf-8"?>
<p:tagLst xmlns:a="http://schemas.openxmlformats.org/drawingml/2006/main" xmlns:r="http://schemas.openxmlformats.org/officeDocument/2006/relationships" xmlns:p="http://schemas.openxmlformats.org/presentationml/2006/main">
  <p:tag name="DVSHAPEID" val="Qs5vYQxkQyqvmMkO87gwoa"/>
</p:tagLst>
</file>

<file path=ppt/tags/tag109.xml><?xml version="1.0" encoding="utf-8"?>
<p:tagLst xmlns:a="http://schemas.openxmlformats.org/drawingml/2006/main" xmlns:r="http://schemas.openxmlformats.org/officeDocument/2006/relationships" xmlns:p="http://schemas.openxmlformats.org/presentationml/2006/main">
  <p:tag name="DVSHAPEID" val="sWZWapaMpYXFplEMlMpW8E"/>
</p:tagLst>
</file>

<file path=ppt/tags/tag110.xml><?xml version="1.0" encoding="utf-8"?>
<p:tagLst xmlns:a="http://schemas.openxmlformats.org/drawingml/2006/main" xmlns:r="http://schemas.openxmlformats.org/officeDocument/2006/relationships" xmlns:p="http://schemas.openxmlformats.org/presentationml/2006/main">
  <p:tag name="DVSHAPEID" val="SrhoDjGXs7FrGOXdtw2LdI"/>
</p:tagLst>
</file>

<file path=ppt/tags/tag111.xml><?xml version="1.0" encoding="utf-8"?>
<p:tagLst xmlns:a="http://schemas.openxmlformats.org/drawingml/2006/main" xmlns:r="http://schemas.openxmlformats.org/officeDocument/2006/relationships" xmlns:p="http://schemas.openxmlformats.org/presentationml/2006/main">
  <p:tag name="DVSHAPEID" val="PWifake1irNWm5cIZNyCPH"/>
</p:tagLst>
</file>

<file path=ppt/tags/tag112.xml><?xml version="1.0" encoding="utf-8"?>
<p:tagLst xmlns:a="http://schemas.openxmlformats.org/drawingml/2006/main" xmlns:r="http://schemas.openxmlformats.org/officeDocument/2006/relationships" xmlns:p="http://schemas.openxmlformats.org/presentationml/2006/main">
  <p:tag name="DVSHAPEID" val="foT28PpceZz9Ck6o8mIrPe"/>
</p:tagLst>
</file>

<file path=ppt/tags/tag113.xml><?xml version="1.0" encoding="utf-8"?>
<p:tagLst xmlns:a="http://schemas.openxmlformats.org/drawingml/2006/main" xmlns:r="http://schemas.openxmlformats.org/officeDocument/2006/relationships" xmlns:p="http://schemas.openxmlformats.org/presentationml/2006/main">
  <p:tag name="DVSHAPEID" val="LaiRngaLwyVvU9GCmEP9cm"/>
</p:tagLst>
</file>

<file path=ppt/tags/tag114.xml><?xml version="1.0" encoding="utf-8"?>
<p:tagLst xmlns:a="http://schemas.openxmlformats.org/drawingml/2006/main" xmlns:r="http://schemas.openxmlformats.org/officeDocument/2006/relationships" xmlns:p="http://schemas.openxmlformats.org/presentationml/2006/main">
  <p:tag name="DVSHAPEID" val="er3Gdz9zostUpyZumSE75i"/>
</p:tagLst>
</file>

<file path=ppt/tags/tag115.xml><?xml version="1.0" encoding="utf-8"?>
<p:tagLst xmlns:a="http://schemas.openxmlformats.org/drawingml/2006/main" xmlns:r="http://schemas.openxmlformats.org/officeDocument/2006/relationships" xmlns:p="http://schemas.openxmlformats.org/presentationml/2006/main">
  <p:tag name="DVSHAPEID" val="iDRQMasGzDZpWQOG3ACXas"/>
</p:tagLst>
</file>

<file path=ppt/tags/tag116.xml><?xml version="1.0" encoding="utf-8"?>
<p:tagLst xmlns:a="http://schemas.openxmlformats.org/drawingml/2006/main" xmlns:r="http://schemas.openxmlformats.org/officeDocument/2006/relationships" xmlns:p="http://schemas.openxmlformats.org/presentationml/2006/main">
  <p:tag name="DVSHAPEID" val="92lfGyHOiDwrp1vYdUnA5V"/>
</p:tagLst>
</file>

<file path=ppt/tags/tag117.xml><?xml version="1.0" encoding="utf-8"?>
<p:tagLst xmlns:a="http://schemas.openxmlformats.org/drawingml/2006/main" xmlns:r="http://schemas.openxmlformats.org/officeDocument/2006/relationships" xmlns:p="http://schemas.openxmlformats.org/presentationml/2006/main">
  <p:tag name="DVSHAPEID" val="G5nwpJowAlv4ImIpe6TPDP"/>
</p:tagLst>
</file>

<file path=ppt/tags/tag118.xml><?xml version="1.0" encoding="utf-8"?>
<p:tagLst xmlns:a="http://schemas.openxmlformats.org/drawingml/2006/main" xmlns:r="http://schemas.openxmlformats.org/officeDocument/2006/relationships" xmlns:p="http://schemas.openxmlformats.org/presentationml/2006/main">
  <p:tag name="DVSHAPEID" val="rxgrJ1j14WvdmfS99XqL3a"/>
</p:tagLst>
</file>

<file path=ppt/tags/tag119.xml><?xml version="1.0" encoding="utf-8"?>
<p:tagLst xmlns:a="http://schemas.openxmlformats.org/drawingml/2006/main" xmlns:r="http://schemas.openxmlformats.org/officeDocument/2006/relationships" xmlns:p="http://schemas.openxmlformats.org/presentationml/2006/main">
  <p:tag name="DVSHAPEID" val="oDcOhRFQoPqfA8yh3J7nDC"/>
</p:tagLst>
</file>

<file path=ppt/tags/tag120.xml><?xml version="1.0" encoding="utf-8"?>
<p:tagLst xmlns:a="http://schemas.openxmlformats.org/drawingml/2006/main" xmlns:r="http://schemas.openxmlformats.org/officeDocument/2006/relationships" xmlns:p="http://schemas.openxmlformats.org/presentationml/2006/main">
  <p:tag name="DVSHAPEID" val="O5NCp4yW7330HrrTnyJ149"/>
</p:tagLst>
</file>

<file path=ppt/tags/tag121.xml><?xml version="1.0" encoding="utf-8"?>
<p:tagLst xmlns:a="http://schemas.openxmlformats.org/drawingml/2006/main" xmlns:r="http://schemas.openxmlformats.org/officeDocument/2006/relationships" xmlns:p="http://schemas.openxmlformats.org/presentationml/2006/main">
  <p:tag name="DVSHAPEID" val="vW1XiLrBOmgLP71FsBisIn"/>
</p:tagLst>
</file>

<file path=ppt/tags/tag122.xml><?xml version="1.0" encoding="utf-8"?>
<p:tagLst xmlns:a="http://schemas.openxmlformats.org/drawingml/2006/main" xmlns:r="http://schemas.openxmlformats.org/officeDocument/2006/relationships" xmlns:p="http://schemas.openxmlformats.org/presentationml/2006/main">
  <p:tag name="DVSHAPEID" val="ZWzfl7jcxgVGtix1Xjl84l"/>
</p:tagLst>
</file>

<file path=ppt/tags/tag123.xml><?xml version="1.0" encoding="utf-8"?>
<p:tagLst xmlns:a="http://schemas.openxmlformats.org/drawingml/2006/main" xmlns:r="http://schemas.openxmlformats.org/officeDocument/2006/relationships" xmlns:p="http://schemas.openxmlformats.org/presentationml/2006/main">
  <p:tag name="DVSHAPEID" val="IG3LHhMM7QQaty8omULno0"/>
</p:tagLst>
</file>

<file path=ppt/tags/tag124.xml><?xml version="1.0" encoding="utf-8"?>
<p:tagLst xmlns:a="http://schemas.openxmlformats.org/drawingml/2006/main" xmlns:r="http://schemas.openxmlformats.org/officeDocument/2006/relationships" xmlns:p="http://schemas.openxmlformats.org/presentationml/2006/main">
  <p:tag name="DVSHAPEID" val="S5kV5Etf3P3DeSbzp1qK95"/>
</p:tagLst>
</file>

<file path=ppt/tags/tag125.xml><?xml version="1.0" encoding="utf-8"?>
<p:tagLst xmlns:a="http://schemas.openxmlformats.org/drawingml/2006/main" xmlns:r="http://schemas.openxmlformats.org/officeDocument/2006/relationships" xmlns:p="http://schemas.openxmlformats.org/presentationml/2006/main">
  <p:tag name="DVSHAPEID" val="fovd1p3F8lGCn2LiVv9xjU"/>
</p:tagLst>
</file>

<file path=ppt/tags/tag126.xml><?xml version="1.0" encoding="utf-8"?>
<p:tagLst xmlns:a="http://schemas.openxmlformats.org/drawingml/2006/main" xmlns:r="http://schemas.openxmlformats.org/officeDocument/2006/relationships" xmlns:p="http://schemas.openxmlformats.org/presentationml/2006/main">
  <p:tag name="DVSHAPEID" val="ra9mg8zIINwxxJCeWu653u"/>
</p:tagLst>
</file>

<file path=ppt/tags/tag127.xml><?xml version="1.0" encoding="utf-8"?>
<p:tagLst xmlns:a="http://schemas.openxmlformats.org/drawingml/2006/main" xmlns:r="http://schemas.openxmlformats.org/officeDocument/2006/relationships" xmlns:p="http://schemas.openxmlformats.org/presentationml/2006/main">
  <p:tag name="DVSHAPEID" val="FvVeMnd9uBglWl4F8V5pCS"/>
</p:tagLst>
</file>

<file path=ppt/tags/tag128.xml><?xml version="1.0" encoding="utf-8"?>
<p:tagLst xmlns:a="http://schemas.openxmlformats.org/drawingml/2006/main" xmlns:r="http://schemas.openxmlformats.org/officeDocument/2006/relationships" xmlns:p="http://schemas.openxmlformats.org/presentationml/2006/main">
  <p:tag name="DVSHAPEID" val="RDEf3VSeWo8yWhyEd3F2qD"/>
</p:tagLst>
</file>

<file path=ppt/tags/tag129.xml><?xml version="1.0" encoding="utf-8"?>
<p:tagLst xmlns:a="http://schemas.openxmlformats.org/drawingml/2006/main" xmlns:r="http://schemas.openxmlformats.org/officeDocument/2006/relationships" xmlns:p="http://schemas.openxmlformats.org/presentationml/2006/main">
  <p:tag name="DVSHAPEID" val="vo5E62NKzyCHufDi7uJsSm"/>
</p:tagLst>
</file>

<file path=ppt/tags/tag130.xml><?xml version="1.0" encoding="utf-8"?>
<p:tagLst xmlns:a="http://schemas.openxmlformats.org/drawingml/2006/main" xmlns:r="http://schemas.openxmlformats.org/officeDocument/2006/relationships" xmlns:p="http://schemas.openxmlformats.org/presentationml/2006/main">
  <p:tag name="DVSHAPEID" val="XjeuuI02Jbhe8faoPQqbOz"/>
</p:tagLst>
</file>

<file path=ppt/tags/tag131.xml><?xml version="1.0" encoding="utf-8"?>
<p:tagLst xmlns:a="http://schemas.openxmlformats.org/drawingml/2006/main" xmlns:r="http://schemas.openxmlformats.org/officeDocument/2006/relationships" xmlns:p="http://schemas.openxmlformats.org/presentationml/2006/main">
  <p:tag name="DVSHAPEID" val="B1lxhEyCneeQ2pjfnj38uk"/>
</p:tagLst>
</file>

<file path=ppt/tags/tag132.xml><?xml version="1.0" encoding="utf-8"?>
<p:tagLst xmlns:a="http://schemas.openxmlformats.org/drawingml/2006/main" xmlns:r="http://schemas.openxmlformats.org/officeDocument/2006/relationships" xmlns:p="http://schemas.openxmlformats.org/presentationml/2006/main">
  <p:tag name="DVSHAPEID" val="TgvPhskbdlpxJIs9Tp676d"/>
</p:tagLst>
</file>

<file path=ppt/tags/tag133.xml><?xml version="1.0" encoding="utf-8"?>
<p:tagLst xmlns:a="http://schemas.openxmlformats.org/drawingml/2006/main" xmlns:r="http://schemas.openxmlformats.org/officeDocument/2006/relationships" xmlns:p="http://schemas.openxmlformats.org/presentationml/2006/main">
  <p:tag name="DVSHAPEID" val="V7o0BKO3RwEh742sm6hb0S"/>
</p:tagLst>
</file>

<file path=ppt/tags/tag134.xml><?xml version="1.0" encoding="utf-8"?>
<p:tagLst xmlns:a="http://schemas.openxmlformats.org/drawingml/2006/main" xmlns:r="http://schemas.openxmlformats.org/officeDocument/2006/relationships" xmlns:p="http://schemas.openxmlformats.org/presentationml/2006/main">
  <p:tag name="DVSHAPEID" val="46gy070grOXN9LvpwgbKbr"/>
</p:tagLst>
</file>

<file path=ppt/tags/tag135.xml><?xml version="1.0" encoding="utf-8"?>
<p:tagLst xmlns:a="http://schemas.openxmlformats.org/drawingml/2006/main" xmlns:r="http://schemas.openxmlformats.org/officeDocument/2006/relationships" xmlns:p="http://schemas.openxmlformats.org/presentationml/2006/main">
  <p:tag name="DVSHAPEID" val="u5tOJ7PGaUWw2ZL9c6EaVY"/>
</p:tagLst>
</file>

<file path=ppt/tags/tag136.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37.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38.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39.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40.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41.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42.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43.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44.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45.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46.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47.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48.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49.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50.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51.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52.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53.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54.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55.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56.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57.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58.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59.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60.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61.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62.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63.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64.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65.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66.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67.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68.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69.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70.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71.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72.xml><?xml version="1.0" encoding="utf-8"?>
<p:tagLst xmlns:a="http://schemas.openxmlformats.org/drawingml/2006/main" xmlns:r="http://schemas.openxmlformats.org/officeDocument/2006/relationships" xmlns:p="http://schemas.openxmlformats.org/presentationml/2006/main">
  <p:tag name="DVSHAPEID" val="65wBf5vAw1bsUi71h3mkhk"/>
</p:tagLst>
</file>

<file path=ppt/tags/tag173.xml><?xml version="1.0" encoding="utf-8"?>
<p:tagLst xmlns:a="http://schemas.openxmlformats.org/drawingml/2006/main" xmlns:r="http://schemas.openxmlformats.org/officeDocument/2006/relationships" xmlns:p="http://schemas.openxmlformats.org/presentationml/2006/main">
  <p:tag name="DVSHAPEID" val="afiGA9t77UXVji5tKDg8Ej"/>
</p:tagLst>
</file>

<file path=ppt/tags/tag174.xml><?xml version="1.0" encoding="utf-8"?>
<p:tagLst xmlns:a="http://schemas.openxmlformats.org/drawingml/2006/main" xmlns:r="http://schemas.openxmlformats.org/officeDocument/2006/relationships" xmlns:p="http://schemas.openxmlformats.org/presentationml/2006/main">
  <p:tag name="DVSHAPEID" val="cGkp6kOrB7vLUgjzum7oTg"/>
</p:tagLst>
</file>

<file path=ppt/tags/tag175.xml><?xml version="1.0" encoding="utf-8"?>
<p:tagLst xmlns:a="http://schemas.openxmlformats.org/drawingml/2006/main" xmlns:r="http://schemas.openxmlformats.org/officeDocument/2006/relationships" xmlns:p="http://schemas.openxmlformats.org/presentationml/2006/main">
  <p:tag name="DVSHAPEID" val="vZZPWOiI49FQ2Blb38jGiP"/>
</p:tagLst>
</file>

<file path=ppt/tags/tag176.xml><?xml version="1.0" encoding="utf-8"?>
<p:tagLst xmlns:a="http://schemas.openxmlformats.org/drawingml/2006/main" xmlns:r="http://schemas.openxmlformats.org/officeDocument/2006/relationships" xmlns:p="http://schemas.openxmlformats.org/presentationml/2006/main">
  <p:tag name="DVSHAPEID" val="pxnP9b8T1gqWalqgoZ9S3m"/>
</p:tagLst>
</file>

<file path=ppt/tags/tag177.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78.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79.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80.xml><?xml version="1.0" encoding="utf-8"?>
<p:tagLst xmlns:a="http://schemas.openxmlformats.org/drawingml/2006/main" xmlns:r="http://schemas.openxmlformats.org/officeDocument/2006/relationships" xmlns:p="http://schemas.openxmlformats.org/presentationml/2006/main">
  <p:tag name="DVSHAPEID" val="UwZ8vc8Lz4ed9WeMXt0t7T"/>
</p:tagLst>
</file>

<file path=ppt/tags/tag181.xml><?xml version="1.0" encoding="utf-8"?>
<p:tagLst xmlns:a="http://schemas.openxmlformats.org/drawingml/2006/main" xmlns:r="http://schemas.openxmlformats.org/officeDocument/2006/relationships" xmlns:p="http://schemas.openxmlformats.org/presentationml/2006/main">
  <p:tag name="DVSHAPEID" val="OMFvcKg3PrxqAfZGL8Uxj9"/>
</p:tagLst>
</file>

<file path=ppt/tags/tag182.xml><?xml version="1.0" encoding="utf-8"?>
<p:tagLst xmlns:a="http://schemas.openxmlformats.org/drawingml/2006/main" xmlns:r="http://schemas.openxmlformats.org/officeDocument/2006/relationships" xmlns:p="http://schemas.openxmlformats.org/presentationml/2006/main">
  <p:tag name="DVSHAPEID" val="rqXjZLyJKcp1HdsZZouvfN"/>
</p:tagLst>
</file>

<file path=ppt/tags/tag183.xml><?xml version="1.0" encoding="utf-8"?>
<p:tagLst xmlns:a="http://schemas.openxmlformats.org/drawingml/2006/main" xmlns:r="http://schemas.openxmlformats.org/officeDocument/2006/relationships" xmlns:p="http://schemas.openxmlformats.org/presentationml/2006/main">
  <p:tag name="DVSHAPEID" val="FImYNhISzAzEkfySKuv5Hl"/>
</p:tagLst>
</file>

<file path=ppt/tags/tag184.xml><?xml version="1.0" encoding="utf-8"?>
<p:tagLst xmlns:a="http://schemas.openxmlformats.org/drawingml/2006/main" xmlns:r="http://schemas.openxmlformats.org/officeDocument/2006/relationships" xmlns:p="http://schemas.openxmlformats.org/presentationml/2006/main">
  <p:tag name="DVSHAPEID" val="0yxMdL8w2NUEKeX1Yh1RCO"/>
</p:tagLst>
</file>

<file path=ppt/tags/tag185.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86.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87.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88.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89.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90.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91.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92.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93.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94.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95.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96.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97.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98.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99.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00.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01.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02.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03.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04.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05.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06.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07.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08.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09.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10.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11.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12.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13.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14.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15.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16.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17.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18.xml><?xml version="1.0" encoding="utf-8"?>
<p:tagLst xmlns:a="http://schemas.openxmlformats.org/drawingml/2006/main" xmlns:r="http://schemas.openxmlformats.org/officeDocument/2006/relationships" xmlns:p="http://schemas.openxmlformats.org/presentationml/2006/main">
  <p:tag name="DVSHAPEID" val="r3Scr6DZ0a6kINq13XJ3yM"/>
</p:tagLst>
</file>

<file path=ppt/tags/tag219.xml><?xml version="1.0" encoding="utf-8"?>
<p:tagLst xmlns:a="http://schemas.openxmlformats.org/drawingml/2006/main" xmlns:r="http://schemas.openxmlformats.org/officeDocument/2006/relationships" xmlns:p="http://schemas.openxmlformats.org/presentationml/2006/main">
  <p:tag name="DVSHAPEID" val="KFujVJwd4PIb7uT0j1S3MJ"/>
</p:tagLst>
</file>

<file path=ppt/tags/tag220.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21.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22.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23.xml><?xml version="1.0" encoding="utf-8"?>
<p:tagLst xmlns:a="http://schemas.openxmlformats.org/drawingml/2006/main" xmlns:r="http://schemas.openxmlformats.org/officeDocument/2006/relationships" xmlns:p="http://schemas.openxmlformats.org/presentationml/2006/main">
  <p:tag name="DVSHAPEID" val="Dh5DkoMTM6ztCcJrKrSbU1"/>
</p:tagLst>
</file>

<file path=ppt/tags/tag224.xml><?xml version="1.0" encoding="utf-8"?>
<p:tagLst xmlns:a="http://schemas.openxmlformats.org/drawingml/2006/main" xmlns:r="http://schemas.openxmlformats.org/officeDocument/2006/relationships" xmlns:p="http://schemas.openxmlformats.org/presentationml/2006/main">
  <p:tag name="DVSHAPEID" val="nQgOisJPziJ8PUBFRrbGcx"/>
</p:tagLst>
</file>

<file path=ppt/tags/tag225.xml><?xml version="1.0" encoding="utf-8"?>
<p:tagLst xmlns:a="http://schemas.openxmlformats.org/drawingml/2006/main" xmlns:r="http://schemas.openxmlformats.org/officeDocument/2006/relationships" xmlns:p="http://schemas.openxmlformats.org/presentationml/2006/main">
  <p:tag name="DVSHAPEID" val="IlmhWoqYwdRCUfnv6jaXwg"/>
</p:tagLst>
</file>

<file path=ppt/tags/tag226.xml><?xml version="1.0" encoding="utf-8"?>
<p:tagLst xmlns:a="http://schemas.openxmlformats.org/drawingml/2006/main" xmlns:r="http://schemas.openxmlformats.org/officeDocument/2006/relationships" xmlns:p="http://schemas.openxmlformats.org/presentationml/2006/main">
  <p:tag name="DVSHAPEID" val="JtmPP4Aq0eOP7Vr0wlpALv"/>
</p:tagLst>
</file>

<file path=ppt/tags/tag227.xml><?xml version="1.0" encoding="utf-8"?>
<p:tagLst xmlns:a="http://schemas.openxmlformats.org/drawingml/2006/main" xmlns:r="http://schemas.openxmlformats.org/officeDocument/2006/relationships" xmlns:p="http://schemas.openxmlformats.org/presentationml/2006/main">
  <p:tag name="DVSHAPEID" val="hcZmilkSvf0rBTU6ylo6dC"/>
</p:tagLst>
</file>

<file path=ppt/tags/tag228.xml><?xml version="1.0" encoding="utf-8"?>
<p:tagLst xmlns:a="http://schemas.openxmlformats.org/drawingml/2006/main" xmlns:r="http://schemas.openxmlformats.org/officeDocument/2006/relationships" xmlns:p="http://schemas.openxmlformats.org/presentationml/2006/main">
  <p:tag name="DVSHAPEID" val="N47s46NPyWveb9PtMe68Iz"/>
</p:tagLst>
</file>

<file path=ppt/tags/tag229.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30.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31.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32.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33.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34.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35.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36.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37.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38.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39.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40.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41.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42.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43.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44.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45.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46.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47.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48.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49.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50.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51.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52.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53.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54.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55.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56.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57.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58.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59.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60.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61.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62.xml><?xml version="1.0" encoding="utf-8"?>
<p:tagLst xmlns:a="http://schemas.openxmlformats.org/drawingml/2006/main" xmlns:r="http://schemas.openxmlformats.org/officeDocument/2006/relationships" xmlns:p="http://schemas.openxmlformats.org/presentationml/2006/main">
  <p:tag name="DVSHAPEID" val="PGjy5pM3cFiFpUfQhd4GH4"/>
</p:tagLst>
</file>

<file path=ppt/tags/tag263.xml><?xml version="1.0" encoding="utf-8"?>
<p:tagLst xmlns:a="http://schemas.openxmlformats.org/drawingml/2006/main" xmlns:r="http://schemas.openxmlformats.org/officeDocument/2006/relationships" xmlns:p="http://schemas.openxmlformats.org/presentationml/2006/main">
  <p:tag name="DVSHAPEID" val="VnHKh4z9Z5Tefq8v1o2uJQ"/>
</p:tagLst>
</file>

<file path=ppt/tags/tag264.xml><?xml version="1.0" encoding="utf-8"?>
<p:tagLst xmlns:a="http://schemas.openxmlformats.org/drawingml/2006/main" xmlns:r="http://schemas.openxmlformats.org/officeDocument/2006/relationships" xmlns:p="http://schemas.openxmlformats.org/presentationml/2006/main">
  <p:tag name="DVSHAPEID" val="VwKUeWWS31SKKWQk8It2Fc"/>
</p:tagLst>
</file>

<file path=ppt/tags/tag265.xml><?xml version="1.0" encoding="utf-8"?>
<p:tagLst xmlns:a="http://schemas.openxmlformats.org/drawingml/2006/main" xmlns:r="http://schemas.openxmlformats.org/officeDocument/2006/relationships" xmlns:p="http://schemas.openxmlformats.org/presentationml/2006/main">
  <p:tag name="DVSHAPEID" val="qvFANepD1ndGlorgQzn9uS"/>
</p:tagLst>
</file>

<file path=ppt/tags/tag266.xml><?xml version="1.0" encoding="utf-8"?>
<p:tagLst xmlns:a="http://schemas.openxmlformats.org/drawingml/2006/main" xmlns:r="http://schemas.openxmlformats.org/officeDocument/2006/relationships" xmlns:p="http://schemas.openxmlformats.org/presentationml/2006/main">
  <p:tag name="DVSHAPEID" val="tiIyWQDMvgnAo9DtqWK86m"/>
</p:tagLst>
</file>

<file path=ppt/tags/tag267.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268.xml><?xml version="1.0" encoding="utf-8"?>
<p:tagLst xmlns:a="http://schemas.openxmlformats.org/drawingml/2006/main" xmlns:r="http://schemas.openxmlformats.org/officeDocument/2006/relationships" xmlns:p="http://schemas.openxmlformats.org/presentationml/2006/main">
  <p:tag name="DVSHAPEID" val="LaFOHLcGEcl5ra0mQCc61R"/>
</p:tagLst>
</file>

<file path=ppt/tags/tag269.xml><?xml version="1.0" encoding="utf-8"?>
<p:tagLst xmlns:a="http://schemas.openxmlformats.org/drawingml/2006/main" xmlns:r="http://schemas.openxmlformats.org/officeDocument/2006/relationships" xmlns:p="http://schemas.openxmlformats.org/presentationml/2006/main">
  <p:tag name="DVSHAPEID" val="mvFbFGfj0HaILzfpebGnnF"/>
</p:tagLst>
</file>

<file path=ppt/tags/tag270.xml><?xml version="1.0" encoding="utf-8"?>
<p:tagLst xmlns:a="http://schemas.openxmlformats.org/drawingml/2006/main" xmlns:r="http://schemas.openxmlformats.org/officeDocument/2006/relationships" xmlns:p="http://schemas.openxmlformats.org/presentationml/2006/main">
  <p:tag name="DVSHAPEID" val="pFvFkLSQPybTO98v6wqkbD"/>
</p:tagLst>
</file>

<file path=ppt/tags/tag271.xml><?xml version="1.0" encoding="utf-8"?>
<p:tagLst xmlns:a="http://schemas.openxmlformats.org/drawingml/2006/main" xmlns:r="http://schemas.openxmlformats.org/officeDocument/2006/relationships" xmlns:p="http://schemas.openxmlformats.org/presentationml/2006/main">
  <p:tag name="DVSHAPEID" val="UIpq7qo1qEuG6ZGZmur9RC"/>
</p:tagLst>
</file>

<file path=ppt/tags/tag272.xml><?xml version="1.0" encoding="utf-8"?>
<p:tagLst xmlns:a="http://schemas.openxmlformats.org/drawingml/2006/main" xmlns:r="http://schemas.openxmlformats.org/officeDocument/2006/relationships" xmlns:p="http://schemas.openxmlformats.org/presentationml/2006/main">
  <p:tag name="DVSHAPEID" val="xRL5hI49W2tLLMfTDssO7w"/>
</p:tagLst>
</file>

<file path=ppt/tags/tag273.xml><?xml version="1.0" encoding="utf-8"?>
<p:tagLst xmlns:a="http://schemas.openxmlformats.org/drawingml/2006/main" xmlns:r="http://schemas.openxmlformats.org/officeDocument/2006/relationships" xmlns:p="http://schemas.openxmlformats.org/presentationml/2006/main">
  <p:tag name="DVSHAPEID" val="pFvFkLSQPybTO98v6wqkbD"/>
</p:tagLst>
</file>

<file path=ppt/tags/tag274.xml><?xml version="1.0" encoding="utf-8"?>
<p:tagLst xmlns:a="http://schemas.openxmlformats.org/drawingml/2006/main" xmlns:r="http://schemas.openxmlformats.org/officeDocument/2006/relationships" xmlns:p="http://schemas.openxmlformats.org/presentationml/2006/main">
  <p:tag name="DVSHAPEID" val="UIpq7qo1qEuG6ZGZmur9RC"/>
</p:tagLst>
</file>

<file path=ppt/tags/tag275.xml><?xml version="1.0" encoding="utf-8"?>
<p:tagLst xmlns:a="http://schemas.openxmlformats.org/drawingml/2006/main" xmlns:r="http://schemas.openxmlformats.org/officeDocument/2006/relationships" xmlns:p="http://schemas.openxmlformats.org/presentationml/2006/main">
  <p:tag name="DVSHAPEID" val="xRL5hI49W2tLLMfTDssO7w"/>
</p:tagLst>
</file>

<file path=ppt/tags/tag276.xml><?xml version="1.0" encoding="utf-8"?>
<p:tagLst xmlns:a="http://schemas.openxmlformats.org/drawingml/2006/main" xmlns:r="http://schemas.openxmlformats.org/officeDocument/2006/relationships" xmlns:p="http://schemas.openxmlformats.org/presentationml/2006/main">
  <p:tag name="DVSHAPEID" val="p739P7aVS1MhayF19FXhHr"/>
</p:tagLst>
</file>

<file path=ppt/tags/tag277.xml><?xml version="1.0" encoding="utf-8"?>
<p:tagLst xmlns:a="http://schemas.openxmlformats.org/drawingml/2006/main" xmlns:r="http://schemas.openxmlformats.org/officeDocument/2006/relationships" xmlns:p="http://schemas.openxmlformats.org/presentationml/2006/main">
  <p:tag name="DVSHAPEID" val="dkeTJsQZH3u1sD27TXZ19r"/>
</p:tagLst>
</file>

<file path=ppt/tags/tag278.xml><?xml version="1.0" encoding="utf-8"?>
<p:tagLst xmlns:a="http://schemas.openxmlformats.org/drawingml/2006/main" xmlns:r="http://schemas.openxmlformats.org/officeDocument/2006/relationships" xmlns:p="http://schemas.openxmlformats.org/presentationml/2006/main">
  <p:tag name="DVSHAPEID" val="D8g70wsGDsKKYqVs9p41l8"/>
</p:tagLst>
</file>

<file path=ppt/tags/tag279.xml><?xml version="1.0" encoding="utf-8"?>
<p:tagLst xmlns:a="http://schemas.openxmlformats.org/drawingml/2006/main" xmlns:r="http://schemas.openxmlformats.org/officeDocument/2006/relationships" xmlns:p="http://schemas.openxmlformats.org/presentationml/2006/main">
  <p:tag name="DVSHAPEID" val="a1OPMExDhob6FzhOP6kPDU"/>
</p:tagLst>
</file>

<file path=ppt/tags/tag280.xml><?xml version="1.0" encoding="utf-8"?>
<p:tagLst xmlns:a="http://schemas.openxmlformats.org/drawingml/2006/main" xmlns:r="http://schemas.openxmlformats.org/officeDocument/2006/relationships" xmlns:p="http://schemas.openxmlformats.org/presentationml/2006/main">
  <p:tag name="DVSHAPEID" val="5aC3vEnvGDJu4krbNrL5nv"/>
</p:tagLst>
</file>

<file path=ppt/tags/tag281.xml><?xml version="1.0" encoding="utf-8"?>
<p:tagLst xmlns:a="http://schemas.openxmlformats.org/drawingml/2006/main" xmlns:r="http://schemas.openxmlformats.org/officeDocument/2006/relationships" xmlns:p="http://schemas.openxmlformats.org/presentationml/2006/main">
  <p:tag name="DVSHAPEID" val="0I39waGy9e0sLBJ7QUAbPS"/>
</p:tagLst>
</file>

<file path=ppt/tags/tag282.xml><?xml version="1.0" encoding="utf-8"?>
<p:tagLst xmlns:a="http://schemas.openxmlformats.org/drawingml/2006/main" xmlns:r="http://schemas.openxmlformats.org/officeDocument/2006/relationships" xmlns:p="http://schemas.openxmlformats.org/presentationml/2006/main">
  <p:tag name="DVSHAPEID" val="JaqP7tMnmHo0csKhv7NkLx"/>
</p:tagLst>
</file>

<file path=ppt/tags/tag283.xml><?xml version="1.0" encoding="utf-8"?>
<p:tagLst xmlns:a="http://schemas.openxmlformats.org/drawingml/2006/main" xmlns:r="http://schemas.openxmlformats.org/officeDocument/2006/relationships" xmlns:p="http://schemas.openxmlformats.org/presentationml/2006/main">
  <p:tag name="DVSHAPEID" val="V1HCiUa4mIsKTppBx747PY"/>
</p:tagLst>
</file>

<file path=ppt/tags/tag284.xml><?xml version="1.0" encoding="utf-8"?>
<p:tagLst xmlns:a="http://schemas.openxmlformats.org/drawingml/2006/main" xmlns:r="http://schemas.openxmlformats.org/officeDocument/2006/relationships" xmlns:p="http://schemas.openxmlformats.org/presentationml/2006/main">
  <p:tag name="DVSHAPEID" val="LH90t2WcUxE3DH18Ul4itk"/>
</p:tagLst>
</file>

<file path=ppt/tags/tag285.xml><?xml version="1.0" encoding="utf-8"?>
<p:tagLst xmlns:a="http://schemas.openxmlformats.org/drawingml/2006/main" xmlns:r="http://schemas.openxmlformats.org/officeDocument/2006/relationships" xmlns:p="http://schemas.openxmlformats.org/presentationml/2006/main">
  <p:tag name="DVSHAPEID" val="ti6C2uqNsBVOGSbQqwJ2Ja"/>
</p:tagLst>
</file>

<file path=ppt/tags/tag286.xml><?xml version="1.0" encoding="utf-8"?>
<p:tagLst xmlns:a="http://schemas.openxmlformats.org/drawingml/2006/main" xmlns:r="http://schemas.openxmlformats.org/officeDocument/2006/relationships" xmlns:p="http://schemas.openxmlformats.org/presentationml/2006/main">
  <p:tag name="DVSHAPEID" val="yfEjWzwhhC6g53Jwlry5TP"/>
</p:tagLst>
</file>

<file path=ppt/tags/tag287.xml><?xml version="1.0" encoding="utf-8"?>
<p:tagLst xmlns:a="http://schemas.openxmlformats.org/drawingml/2006/main" xmlns:r="http://schemas.openxmlformats.org/officeDocument/2006/relationships" xmlns:p="http://schemas.openxmlformats.org/presentationml/2006/main">
  <p:tag name="DVSHAPEID" val="QUR26JEDP53GgMvD7k1h9Z"/>
</p:tagLst>
</file>

<file path=ppt/tags/tag288.xml><?xml version="1.0" encoding="utf-8"?>
<p:tagLst xmlns:a="http://schemas.openxmlformats.org/drawingml/2006/main" xmlns:r="http://schemas.openxmlformats.org/officeDocument/2006/relationships" xmlns:p="http://schemas.openxmlformats.org/presentationml/2006/main">
  <p:tag name="DVSHAPEID" val="7wnLadRfEwccxmTAf4wbPX"/>
</p:tagLst>
</file>

<file path=ppt/tags/tag289.xml><?xml version="1.0" encoding="utf-8"?>
<p:tagLst xmlns:a="http://schemas.openxmlformats.org/drawingml/2006/main" xmlns:r="http://schemas.openxmlformats.org/officeDocument/2006/relationships" xmlns:p="http://schemas.openxmlformats.org/presentationml/2006/main">
  <p:tag name="DVSHAPEID" val="4x1lE2AgMNk1igzfx6mOX9"/>
</p:tagLst>
</file>

<file path=ppt/tags/tag290.xml><?xml version="1.0" encoding="utf-8"?>
<p:tagLst xmlns:a="http://schemas.openxmlformats.org/drawingml/2006/main" xmlns:r="http://schemas.openxmlformats.org/officeDocument/2006/relationships" xmlns:p="http://schemas.openxmlformats.org/presentationml/2006/main">
  <p:tag name="DVSHAPEID" val="H8PJuIxx9ypfD3NTB7f3Ej"/>
</p:tagLst>
</file>

<file path=ppt/tags/tag291.xml><?xml version="1.0" encoding="utf-8"?>
<p:tagLst xmlns:a="http://schemas.openxmlformats.org/drawingml/2006/main" xmlns:r="http://schemas.openxmlformats.org/officeDocument/2006/relationships" xmlns:p="http://schemas.openxmlformats.org/presentationml/2006/main">
  <p:tag name="DVSHAPEID" val="9wXf2NiFfK51OWNhvOShSr"/>
</p:tagLst>
</file>

<file path=ppt/tags/tag292.xml><?xml version="1.0" encoding="utf-8"?>
<p:tagLst xmlns:a="http://schemas.openxmlformats.org/drawingml/2006/main" xmlns:r="http://schemas.openxmlformats.org/officeDocument/2006/relationships" xmlns:p="http://schemas.openxmlformats.org/presentationml/2006/main">
  <p:tag name="DVSHAPEID" val="PqXvuf782n7Rtft6w3pi4P"/>
</p:tagLst>
</file>

<file path=ppt/tags/tag293.xml><?xml version="1.0" encoding="utf-8"?>
<p:tagLst xmlns:a="http://schemas.openxmlformats.org/drawingml/2006/main" xmlns:r="http://schemas.openxmlformats.org/officeDocument/2006/relationships" xmlns:p="http://schemas.openxmlformats.org/presentationml/2006/main">
  <p:tag name="DVSHAPEID" val="XgisRnUzc6DkNOTBPmj2k3"/>
</p:tagLst>
</file>

<file path=ppt/tags/tag294.xml><?xml version="1.0" encoding="utf-8"?>
<p:tagLst xmlns:a="http://schemas.openxmlformats.org/drawingml/2006/main" xmlns:r="http://schemas.openxmlformats.org/officeDocument/2006/relationships" xmlns:p="http://schemas.openxmlformats.org/presentationml/2006/main">
  <p:tag name="DVSHAPEID" val="YtCHeCiNRQOXUIUVnH4TkJ"/>
</p:tagLst>
</file>

<file path=ppt/tags/tag295.xml><?xml version="1.0" encoding="utf-8"?>
<p:tagLst xmlns:a="http://schemas.openxmlformats.org/drawingml/2006/main" xmlns:r="http://schemas.openxmlformats.org/officeDocument/2006/relationships" xmlns:p="http://schemas.openxmlformats.org/presentationml/2006/main">
  <p:tag name="DVSHAPEID" val="M862Z1MZhGhLmKh1eeGUbE"/>
</p:tagLst>
</file>

<file path=ppt/tags/tag296.xml><?xml version="1.0" encoding="utf-8"?>
<p:tagLst xmlns:a="http://schemas.openxmlformats.org/drawingml/2006/main" xmlns:r="http://schemas.openxmlformats.org/officeDocument/2006/relationships" xmlns:p="http://schemas.openxmlformats.org/presentationml/2006/main">
  <p:tag name="DVSHAPEID" val="cuIjcXzhWg7fGtBbDh0Rz7"/>
</p:tagLst>
</file>

<file path=ppt/tags/tag297.xml><?xml version="1.0" encoding="utf-8"?>
<p:tagLst xmlns:a="http://schemas.openxmlformats.org/drawingml/2006/main" xmlns:r="http://schemas.openxmlformats.org/officeDocument/2006/relationships" xmlns:p="http://schemas.openxmlformats.org/presentationml/2006/main">
  <p:tag name="DVSHAPEID" val="F9maEltPcqx8VBjFOOqZK1"/>
</p:tagLst>
</file>

<file path=ppt/tags/tag298.xml><?xml version="1.0" encoding="utf-8"?>
<p:tagLst xmlns:a="http://schemas.openxmlformats.org/drawingml/2006/main" xmlns:r="http://schemas.openxmlformats.org/officeDocument/2006/relationships" xmlns:p="http://schemas.openxmlformats.org/presentationml/2006/main">
  <p:tag name="DVSHAPEID" val="D73Nq2BpTk55OzX2idN64H"/>
</p:tagLst>
</file>

<file path=ppt/tags/tag299.xml><?xml version="1.0" encoding="utf-8"?>
<p:tagLst xmlns:a="http://schemas.openxmlformats.org/drawingml/2006/main" xmlns:r="http://schemas.openxmlformats.org/officeDocument/2006/relationships" xmlns:p="http://schemas.openxmlformats.org/presentationml/2006/main">
  <p:tag name="DVSHAPEID" val="cuIjcXzhWg7fGtBbDh0Rz7"/>
</p:tagLst>
</file>

<file path=ppt/tags/tag300.xml><?xml version="1.0" encoding="utf-8"?>
<p:tagLst xmlns:a="http://schemas.openxmlformats.org/drawingml/2006/main" xmlns:r="http://schemas.openxmlformats.org/officeDocument/2006/relationships" xmlns:p="http://schemas.openxmlformats.org/presentationml/2006/main">
  <p:tag name="DVSHAPEID" val="cuIjcXzhWg7fGtBbDh0Rz7"/>
</p:tagLst>
</file>

<file path=ppt/tags/tag301.xml><?xml version="1.0" encoding="utf-8"?>
<p:tagLst xmlns:a="http://schemas.openxmlformats.org/drawingml/2006/main" xmlns:r="http://schemas.openxmlformats.org/officeDocument/2006/relationships" xmlns:p="http://schemas.openxmlformats.org/presentationml/2006/main">
  <p:tag name="DVSHAPEID" val="cuIjcXzhWg7fGtBbDh0Rz7"/>
</p:tagLst>
</file>

<file path=ppt/tags/tag302.xml><?xml version="1.0" encoding="utf-8"?>
<p:tagLst xmlns:a="http://schemas.openxmlformats.org/drawingml/2006/main" xmlns:r="http://schemas.openxmlformats.org/officeDocument/2006/relationships" xmlns:p="http://schemas.openxmlformats.org/presentationml/2006/main">
  <p:tag name="DVSHAPEID" val="HyxZSXtcrznEvf7RVreNxd"/>
</p:tagLst>
</file>

<file path=ppt/tags/tag303.xml><?xml version="1.0" encoding="utf-8"?>
<p:tagLst xmlns:a="http://schemas.openxmlformats.org/drawingml/2006/main" xmlns:r="http://schemas.openxmlformats.org/officeDocument/2006/relationships" xmlns:p="http://schemas.openxmlformats.org/presentationml/2006/main">
  <p:tag name="DVSHAPEID" val="3QNJHLvcbDXWpvfr9DVHSv"/>
</p:tagLst>
</file>

<file path=ppt/tags/tag304.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05.xml><?xml version="1.0" encoding="utf-8"?>
<p:tagLst xmlns:a="http://schemas.openxmlformats.org/drawingml/2006/main" xmlns:r="http://schemas.openxmlformats.org/officeDocument/2006/relationships" xmlns:p="http://schemas.openxmlformats.org/presentationml/2006/main">
  <p:tag name="DVSHAPEID" val="HyPCBthARPkx9CFZR4TPLG"/>
</p:tagLst>
</file>

<file path=ppt/tags/tag306.xml><?xml version="1.0" encoding="utf-8"?>
<p:tagLst xmlns:a="http://schemas.openxmlformats.org/drawingml/2006/main" xmlns:r="http://schemas.openxmlformats.org/officeDocument/2006/relationships" xmlns:p="http://schemas.openxmlformats.org/presentationml/2006/main">
  <p:tag name="DVSHAPEID" val="MW0yf1ne0D8WtwTiQP5hok"/>
</p:tagLst>
</file>

<file path=ppt/tags/tag307.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08.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09.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0.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1.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2.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3.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4.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5.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6.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7.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8.xml><?xml version="1.0" encoding="utf-8"?>
<p:tagLst xmlns:a="http://schemas.openxmlformats.org/drawingml/2006/main" xmlns:r="http://schemas.openxmlformats.org/officeDocument/2006/relationships" xmlns:p="http://schemas.openxmlformats.org/presentationml/2006/main">
  <p:tag name="DVSHAPEID" val="9WxytgQClyY0LTB2dfcDOG"/>
</p:tagLst>
</file>

<file path=ppt/tags/tag319.xml><?xml version="1.0" encoding="utf-8"?>
<p:tagLst xmlns:a="http://schemas.openxmlformats.org/drawingml/2006/main" xmlns:r="http://schemas.openxmlformats.org/officeDocument/2006/relationships" xmlns:p="http://schemas.openxmlformats.org/presentationml/2006/main">
  <p:tag name="DVSHAPEID" val="pc986yd4KthsM31Gy7noiA"/>
</p:tagLst>
</file>

<file path=ppt/tags/tag320.xml><?xml version="1.0" encoding="utf-8"?>
<p:tagLst xmlns:a="http://schemas.openxmlformats.org/drawingml/2006/main" xmlns:r="http://schemas.openxmlformats.org/officeDocument/2006/relationships" xmlns:p="http://schemas.openxmlformats.org/presentationml/2006/main">
  <p:tag name="DVSHAPEID" val="XsLZGNBP4Kvsxkpk9hogNv"/>
</p:tagLst>
</file>

<file path=ppt/tags/tag321.xml><?xml version="1.0" encoding="utf-8"?>
<p:tagLst xmlns:a="http://schemas.openxmlformats.org/drawingml/2006/main" xmlns:r="http://schemas.openxmlformats.org/officeDocument/2006/relationships" xmlns:p="http://schemas.openxmlformats.org/presentationml/2006/main">
  <p:tag name="DVSHAPEID" val="Ii6y1wH5gqoOeHn6RqtVpx"/>
</p:tagLst>
</file>

<file path=ppt/tags/tag322.xml><?xml version="1.0" encoding="utf-8"?>
<p:tagLst xmlns:a="http://schemas.openxmlformats.org/drawingml/2006/main" xmlns:r="http://schemas.openxmlformats.org/officeDocument/2006/relationships" xmlns:p="http://schemas.openxmlformats.org/presentationml/2006/main">
  <p:tag name="DVSHAPEID" val="XkvGhdX501MsJsT8L47Yu5"/>
</p:tagLst>
</file>

<file path=ppt/tags/tag323.xml><?xml version="1.0" encoding="utf-8"?>
<p:tagLst xmlns:a="http://schemas.openxmlformats.org/drawingml/2006/main" xmlns:r="http://schemas.openxmlformats.org/officeDocument/2006/relationships" xmlns:p="http://schemas.openxmlformats.org/presentationml/2006/main">
  <p:tag name="DVSHAPEID" val="XsLZGNBP4Kvsxkpk9hogNv"/>
</p:tagLst>
</file>

<file path=ppt/tags/tag324.xml><?xml version="1.0" encoding="utf-8"?>
<p:tagLst xmlns:a="http://schemas.openxmlformats.org/drawingml/2006/main" xmlns:r="http://schemas.openxmlformats.org/officeDocument/2006/relationships" xmlns:p="http://schemas.openxmlformats.org/presentationml/2006/main">
  <p:tag name="DVSHAPEID" val="XsLZGNBP4Kvsxkpk9hogNv"/>
</p:tagLst>
</file>

<file path=ppt/tags/tag325.xml><?xml version="1.0" encoding="utf-8"?>
<p:tagLst xmlns:a="http://schemas.openxmlformats.org/drawingml/2006/main" xmlns:r="http://schemas.openxmlformats.org/officeDocument/2006/relationships" xmlns:p="http://schemas.openxmlformats.org/presentationml/2006/main">
  <p:tag name="DVSHAPEID" val="XsLZGNBP4Kvsxkpk9hogNv"/>
</p:tagLst>
</file>

<file path=ppt/tags/tag326.xml><?xml version="1.0" encoding="utf-8"?>
<p:tagLst xmlns:a="http://schemas.openxmlformats.org/drawingml/2006/main" xmlns:r="http://schemas.openxmlformats.org/officeDocument/2006/relationships" xmlns:p="http://schemas.openxmlformats.org/presentationml/2006/main">
  <p:tag name="DVSHAPEID" val="4J6HW3qYNS5bkM2lfu8apm"/>
</p:tagLst>
</file>

<file path=ppt/tags/tag327.xml><?xml version="1.0" encoding="utf-8"?>
<p:tagLst xmlns:a="http://schemas.openxmlformats.org/drawingml/2006/main" xmlns:r="http://schemas.openxmlformats.org/officeDocument/2006/relationships" xmlns:p="http://schemas.openxmlformats.org/presentationml/2006/main">
  <p:tag name="DVSHAPEID" val="1LXUdJEpOq2SfMAzgTF2eU"/>
</p:tagLst>
</file>

<file path=ppt/tags/tag328.xml><?xml version="1.0" encoding="utf-8"?>
<p:tagLst xmlns:a="http://schemas.openxmlformats.org/drawingml/2006/main" xmlns:r="http://schemas.openxmlformats.org/officeDocument/2006/relationships" xmlns:p="http://schemas.openxmlformats.org/presentationml/2006/main">
  <p:tag name="DVSHAPEID" val="my865qODQjFHHkK2PGjo4F"/>
</p:tagLst>
</file>

<file path=ppt/tags/tag329.xml><?xml version="1.0" encoding="utf-8"?>
<p:tagLst xmlns:a="http://schemas.openxmlformats.org/drawingml/2006/main" xmlns:r="http://schemas.openxmlformats.org/officeDocument/2006/relationships" xmlns:p="http://schemas.openxmlformats.org/presentationml/2006/main">
  <p:tag name="DVSHAPEID" val="9swgKFdeun87opM6DdAaAI"/>
</p:tagLst>
</file>

<file path=ppt/tags/tag330.xml><?xml version="1.0" encoding="utf-8"?>
<p:tagLst xmlns:a="http://schemas.openxmlformats.org/drawingml/2006/main" xmlns:r="http://schemas.openxmlformats.org/officeDocument/2006/relationships" xmlns:p="http://schemas.openxmlformats.org/presentationml/2006/main">
  <p:tag name="DVSHAPEID" val="cy4gPe4YIQQHoFAPF9pBPi"/>
</p:tagLst>
</file>

<file path=ppt/tags/tag331.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32.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33.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34.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35.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36.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37.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38.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39.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40.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41.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42.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43.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44.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45.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46.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47.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48.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49.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50.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51.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52.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53.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54.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55.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56.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57.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58.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59.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60.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61.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62.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63.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64.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65.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66.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67.xml><?xml version="1.0" encoding="utf-8"?>
<p:tagLst xmlns:a="http://schemas.openxmlformats.org/drawingml/2006/main" xmlns:r="http://schemas.openxmlformats.org/officeDocument/2006/relationships" xmlns:p="http://schemas.openxmlformats.org/presentationml/2006/main">
  <p:tag name="DVSHAPEID" val="xlXG9m0OA2gj51GU9n8jwA"/>
</p:tagLst>
</file>

<file path=ppt/tags/tag368.xml><?xml version="1.0" encoding="utf-8"?>
<p:tagLst xmlns:a="http://schemas.openxmlformats.org/drawingml/2006/main" xmlns:r="http://schemas.openxmlformats.org/officeDocument/2006/relationships" xmlns:p="http://schemas.openxmlformats.org/presentationml/2006/main">
  <p:tag name="DVSHAPEID" val="gJb78P9G3FOur4EX0WqDIB"/>
</p:tagLst>
</file>

<file path=ppt/tags/tag369.xml><?xml version="1.0" encoding="utf-8"?>
<p:tagLst xmlns:a="http://schemas.openxmlformats.org/drawingml/2006/main" xmlns:r="http://schemas.openxmlformats.org/officeDocument/2006/relationships" xmlns:p="http://schemas.openxmlformats.org/presentationml/2006/main">
  <p:tag name="DVSHAPEID" val="0Z7jsh5beOAW5ev2dbEUYA"/>
</p:tagLst>
</file>

<file path=ppt/tags/tag370.xml><?xml version="1.0" encoding="utf-8"?>
<p:tagLst xmlns:a="http://schemas.openxmlformats.org/drawingml/2006/main" xmlns:r="http://schemas.openxmlformats.org/officeDocument/2006/relationships" xmlns:p="http://schemas.openxmlformats.org/presentationml/2006/main">
  <p:tag name="DVSHAPEID" val="vBACfcmcTTRFJcZPmSBSqZ"/>
</p:tagLst>
</file>

<file path=ppt/tags/tag371.xml><?xml version="1.0" encoding="utf-8"?>
<p:tagLst xmlns:a="http://schemas.openxmlformats.org/drawingml/2006/main" xmlns:r="http://schemas.openxmlformats.org/officeDocument/2006/relationships" xmlns:p="http://schemas.openxmlformats.org/presentationml/2006/main">
  <p:tag name="DVSHAPEID" val="UuZqsYIfYOCptwIQ1SP2VH"/>
</p:tagLst>
</file>

<file path=ppt/tags/tag372.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73.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74.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75.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76.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77.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78.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79.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80.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81.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82.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83.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84.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85.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86.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87.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88.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89.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90.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91.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92.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93.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94.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95.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96.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97.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98.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99.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400.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401.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402.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403.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404.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405.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406.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407.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408.xml><?xml version="1.0" encoding="utf-8"?>
<p:tagLst xmlns:a="http://schemas.openxmlformats.org/drawingml/2006/main" xmlns:r="http://schemas.openxmlformats.org/officeDocument/2006/relationships" xmlns:p="http://schemas.openxmlformats.org/presentationml/2006/main">
  <p:tag name="DVSHAPEID" val="ruH4UAs9dHxv4KDvjEzCOL"/>
</p:tagLst>
</file>

<file path=ppt/tags/tag409.xml><?xml version="1.0" encoding="utf-8"?>
<p:tagLst xmlns:a="http://schemas.openxmlformats.org/drawingml/2006/main" xmlns:r="http://schemas.openxmlformats.org/officeDocument/2006/relationships" xmlns:p="http://schemas.openxmlformats.org/presentationml/2006/main">
  <p:tag name="DVSHAPEID" val="qnbJzl48hUusvlV8hyYp44"/>
</p:tagLst>
</file>

<file path=ppt/tags/tag410.xml><?xml version="1.0" encoding="utf-8"?>
<p:tagLst xmlns:a="http://schemas.openxmlformats.org/drawingml/2006/main" xmlns:r="http://schemas.openxmlformats.org/officeDocument/2006/relationships" xmlns:p="http://schemas.openxmlformats.org/presentationml/2006/main">
  <p:tag name="DVSHAPEID" val="uR7PWLZg1pYG4jSb1745qD"/>
</p:tagLst>
</file>

<file path=ppt/tags/tag411.xml><?xml version="1.0" encoding="utf-8"?>
<p:tagLst xmlns:a="http://schemas.openxmlformats.org/drawingml/2006/main" xmlns:r="http://schemas.openxmlformats.org/officeDocument/2006/relationships" xmlns:p="http://schemas.openxmlformats.org/presentationml/2006/main">
  <p:tag name="DVSHAPEID" val="1CeiAam0DoGlTkBJoj80T4"/>
</p:tagLst>
</file>

<file path=ppt/tags/tag412.xml><?xml version="1.0" encoding="utf-8"?>
<p:tagLst xmlns:a="http://schemas.openxmlformats.org/drawingml/2006/main" xmlns:r="http://schemas.openxmlformats.org/officeDocument/2006/relationships" xmlns:p="http://schemas.openxmlformats.org/presentationml/2006/main">
  <p:tag name="DVSHAPEID" val="uPhBg6xRkZDQQvBEaOU0Mz"/>
</p:tagLst>
</file>

<file path=ppt/tags/tag413.xml><?xml version="1.0" encoding="utf-8"?>
<p:tagLst xmlns:a="http://schemas.openxmlformats.org/drawingml/2006/main" xmlns:r="http://schemas.openxmlformats.org/officeDocument/2006/relationships" xmlns:p="http://schemas.openxmlformats.org/presentationml/2006/main">
  <p:tag name="DVSHAPEID" val="ZIqxziILWqKW8o0YTgtL3H"/>
</p:tagLst>
</file>

<file path=ppt/tags/tag414.xml><?xml version="1.0" encoding="utf-8"?>
<p:tagLst xmlns:a="http://schemas.openxmlformats.org/drawingml/2006/main" xmlns:r="http://schemas.openxmlformats.org/officeDocument/2006/relationships" xmlns:p="http://schemas.openxmlformats.org/presentationml/2006/main">
  <p:tag name="DVSHAPEID" val="H2u68J8j6ShUQyaIxf8z3d"/>
</p:tagLst>
</file>

<file path=ppt/tags/tag415.xml><?xml version="1.0" encoding="utf-8"?>
<p:tagLst xmlns:a="http://schemas.openxmlformats.org/drawingml/2006/main" xmlns:r="http://schemas.openxmlformats.org/officeDocument/2006/relationships" xmlns:p="http://schemas.openxmlformats.org/presentationml/2006/main">
  <p:tag name="DVSHAPEID" val="6TncDbVDw0vh0o3s9ZDCjR"/>
</p:tagLst>
</file>

<file path=ppt/tags/tag416.xml><?xml version="1.0" encoding="utf-8"?>
<p:tagLst xmlns:a="http://schemas.openxmlformats.org/drawingml/2006/main" xmlns:r="http://schemas.openxmlformats.org/officeDocument/2006/relationships" xmlns:p="http://schemas.openxmlformats.org/presentationml/2006/main">
  <p:tag name="DVSHAPEID" val="EdysOaIeCuDtWAJW5Woslh"/>
</p:tagLst>
</file>

<file path=ppt/tags/tag417.xml><?xml version="1.0" encoding="utf-8"?>
<p:tagLst xmlns:a="http://schemas.openxmlformats.org/drawingml/2006/main" xmlns:r="http://schemas.openxmlformats.org/officeDocument/2006/relationships" xmlns:p="http://schemas.openxmlformats.org/presentationml/2006/main">
  <p:tag name="DVSHAPEID" val="oyxMF459VrUef9DbnKVio1"/>
</p:tagLst>
</file>

<file path=ppt/tags/tag418.xml><?xml version="1.0" encoding="utf-8"?>
<p:tagLst xmlns:a="http://schemas.openxmlformats.org/drawingml/2006/main" xmlns:r="http://schemas.openxmlformats.org/officeDocument/2006/relationships" xmlns:p="http://schemas.openxmlformats.org/presentationml/2006/main">
  <p:tag name="DVSHAPEID" val="ExstJdTHdQwnOZU2vE9tzc"/>
</p:tagLst>
</file>

<file path=ppt/tags/tag419.xml><?xml version="1.0" encoding="utf-8"?>
<p:tagLst xmlns:a="http://schemas.openxmlformats.org/drawingml/2006/main" xmlns:r="http://schemas.openxmlformats.org/officeDocument/2006/relationships" xmlns:p="http://schemas.openxmlformats.org/presentationml/2006/main">
  <p:tag name="DVSHAPEID" val="zHlAiUyEx3SnU0kclRged3"/>
</p:tagLst>
</file>

<file path=ppt/tags/tag420.xml><?xml version="1.0" encoding="utf-8"?>
<p:tagLst xmlns:a="http://schemas.openxmlformats.org/drawingml/2006/main" xmlns:r="http://schemas.openxmlformats.org/officeDocument/2006/relationships" xmlns:p="http://schemas.openxmlformats.org/presentationml/2006/main">
  <p:tag name="DVSHAPEID" val="IRkEglfg9UsrXK89VY8zjt"/>
</p:tagLst>
</file>

<file path=ppt/tags/tag421.xml><?xml version="1.0" encoding="utf-8"?>
<p:tagLst xmlns:a="http://schemas.openxmlformats.org/drawingml/2006/main" xmlns:r="http://schemas.openxmlformats.org/officeDocument/2006/relationships" xmlns:p="http://schemas.openxmlformats.org/presentationml/2006/main">
  <p:tag name="DVSHAPEID" val="JqkfAyPSJeHvLr1rgfKzsz"/>
</p:tagLst>
</file>

<file path=ppt/tags/tag422.xml><?xml version="1.0" encoding="utf-8"?>
<p:tagLst xmlns:a="http://schemas.openxmlformats.org/drawingml/2006/main" xmlns:r="http://schemas.openxmlformats.org/officeDocument/2006/relationships" xmlns:p="http://schemas.openxmlformats.org/presentationml/2006/main">
  <p:tag name="DVSHAPEID" val="Ihcdv9UmEjrfGcUzU0F2zz"/>
</p:tagLst>
</file>

<file path=ppt/tags/tag423.xml><?xml version="1.0" encoding="utf-8"?>
<p:tagLst xmlns:a="http://schemas.openxmlformats.org/drawingml/2006/main" xmlns:r="http://schemas.openxmlformats.org/officeDocument/2006/relationships" xmlns:p="http://schemas.openxmlformats.org/presentationml/2006/main">
  <p:tag name="DVSHAPEID" val="MwuRwwXZ4c00FnIq7uW6u2"/>
</p:tagLst>
</file>

<file path=ppt/tags/tag424.xml><?xml version="1.0" encoding="utf-8"?>
<p:tagLst xmlns:a="http://schemas.openxmlformats.org/drawingml/2006/main" xmlns:r="http://schemas.openxmlformats.org/officeDocument/2006/relationships" xmlns:p="http://schemas.openxmlformats.org/presentationml/2006/main">
  <p:tag name="DVSHAPEID" val="azaA41LGccU1JejEaOMTkN"/>
</p:tagLst>
</file>

<file path=ppt/tags/tag425.xml><?xml version="1.0" encoding="utf-8"?>
<p:tagLst xmlns:a="http://schemas.openxmlformats.org/drawingml/2006/main" xmlns:r="http://schemas.openxmlformats.org/officeDocument/2006/relationships" xmlns:p="http://schemas.openxmlformats.org/presentationml/2006/main">
  <p:tag name="DVSHAPEID" val="ur4TIjihdkZvZtfDDdpgTY"/>
</p:tagLst>
</file>

<file path=ppt/tags/tag426.xml><?xml version="1.0" encoding="utf-8"?>
<p:tagLst xmlns:a="http://schemas.openxmlformats.org/drawingml/2006/main" xmlns:r="http://schemas.openxmlformats.org/officeDocument/2006/relationships" xmlns:p="http://schemas.openxmlformats.org/presentationml/2006/main">
  <p:tag name="DVSHAPEID" val="Vs2z4cVh5EKfnTznDVXRH7"/>
</p:tagLst>
</file>

<file path=ppt/tags/tag427.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28.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29.xml><?xml version="1.0" encoding="utf-8"?>
<p:tagLst xmlns:a="http://schemas.openxmlformats.org/drawingml/2006/main" xmlns:r="http://schemas.openxmlformats.org/officeDocument/2006/relationships" xmlns:p="http://schemas.openxmlformats.org/presentationml/2006/main">
  <p:tag name="DVSHAPEID" val="FQoXwuGQwMS7G1xyd4kGJx"/>
</p:tagLst>
</file>

<file path=ppt/tags/tag430.xml><?xml version="1.0" encoding="utf-8"?>
<p:tagLst xmlns:a="http://schemas.openxmlformats.org/drawingml/2006/main" xmlns:r="http://schemas.openxmlformats.org/officeDocument/2006/relationships" xmlns:p="http://schemas.openxmlformats.org/presentationml/2006/main">
  <p:tag name="DVSHAPEID" val="fHBgkPOHY3Q34fX6K6Nsvu"/>
</p:tagLst>
</file>

<file path=ppt/tags/tag431.xml><?xml version="1.0" encoding="utf-8"?>
<p:tagLst xmlns:a="http://schemas.openxmlformats.org/drawingml/2006/main" xmlns:r="http://schemas.openxmlformats.org/officeDocument/2006/relationships" xmlns:p="http://schemas.openxmlformats.org/presentationml/2006/main">
  <p:tag name="DVSHAPEID" val="VSTMRJqSQOY8AGlg9Q2ONO"/>
</p:tagLst>
</file>

<file path=ppt/tags/tag432.xml><?xml version="1.0" encoding="utf-8"?>
<p:tagLst xmlns:a="http://schemas.openxmlformats.org/drawingml/2006/main" xmlns:r="http://schemas.openxmlformats.org/officeDocument/2006/relationships" xmlns:p="http://schemas.openxmlformats.org/presentationml/2006/main">
  <p:tag name="DVSHAPEID" val="hCWiA7kdTh1LLJmyX4h6d2"/>
</p:tagLst>
</file>

<file path=ppt/tags/tag433.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34.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35.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36.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37.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38.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39.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0.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1.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2.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3.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4.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5.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6.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7.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8.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9.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50.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51.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52.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53.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54.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55.xml><?xml version="1.0" encoding="utf-8"?>
<p:tagLst xmlns:a="http://schemas.openxmlformats.org/drawingml/2006/main" xmlns:r="http://schemas.openxmlformats.org/officeDocument/2006/relationships" xmlns:p="http://schemas.openxmlformats.org/presentationml/2006/main">
  <p:tag name="DVSHAPEID" val="5VFgKuWWpHG6AhPz8iyCUG"/>
</p:tagLst>
</file>

<file path=ppt/tags/tag456.xml><?xml version="1.0" encoding="utf-8"?>
<p:tagLst xmlns:a="http://schemas.openxmlformats.org/drawingml/2006/main" xmlns:r="http://schemas.openxmlformats.org/officeDocument/2006/relationships" xmlns:p="http://schemas.openxmlformats.org/presentationml/2006/main">
  <p:tag name="DVSHAPEID" val="7OUCUATXxGBfx1CkmQgXRj"/>
</p:tagLst>
</file>

<file path=ppt/tags/tag457.xml><?xml version="1.0" encoding="utf-8"?>
<p:tagLst xmlns:a="http://schemas.openxmlformats.org/drawingml/2006/main" xmlns:r="http://schemas.openxmlformats.org/officeDocument/2006/relationships" xmlns:p="http://schemas.openxmlformats.org/presentationml/2006/main">
  <p:tag name="DVSHAPEID" val="4E85IoVYyA7oOQl8zm3saZ"/>
</p:tagLst>
</file>

<file path=ppt/tags/tag458.xml><?xml version="1.0" encoding="utf-8"?>
<p:tagLst xmlns:a="http://schemas.openxmlformats.org/drawingml/2006/main" xmlns:r="http://schemas.openxmlformats.org/officeDocument/2006/relationships" xmlns:p="http://schemas.openxmlformats.org/presentationml/2006/main">
  <p:tag name="DVSHAPEID" val="vlJOWOWIlXPNKgtOSu1y81"/>
</p:tagLst>
</file>

<file path=ppt/tags/tag459.xml><?xml version="1.0" encoding="utf-8"?>
<p:tagLst xmlns:a="http://schemas.openxmlformats.org/drawingml/2006/main" xmlns:r="http://schemas.openxmlformats.org/officeDocument/2006/relationships" xmlns:p="http://schemas.openxmlformats.org/presentationml/2006/main">
  <p:tag name="DVSHAPEID" val="78cMYegUUo949MlTr62Qe9"/>
</p:tagLst>
</file>

<file path=ppt/tags/tag460.xml><?xml version="1.0" encoding="utf-8"?>
<p:tagLst xmlns:a="http://schemas.openxmlformats.org/drawingml/2006/main" xmlns:r="http://schemas.openxmlformats.org/officeDocument/2006/relationships" xmlns:p="http://schemas.openxmlformats.org/presentationml/2006/main">
  <p:tag name="DVSHAPEID" val="z165ELtyrBRteBCaQHrq3q"/>
</p:tagLst>
</file>

<file path=ppt/tags/tag461.xml><?xml version="1.0" encoding="utf-8"?>
<p:tagLst xmlns:a="http://schemas.openxmlformats.org/drawingml/2006/main" xmlns:r="http://schemas.openxmlformats.org/officeDocument/2006/relationships" xmlns:p="http://schemas.openxmlformats.org/presentationml/2006/main">
  <p:tag name="DVSHAPEID" val="DF6HtY3UwhNXzbGSAvrlXy"/>
</p:tagLst>
</file>

<file path=ppt/tags/tag462.xml><?xml version="1.0" encoding="utf-8"?>
<p:tagLst xmlns:a="http://schemas.openxmlformats.org/drawingml/2006/main" xmlns:r="http://schemas.openxmlformats.org/officeDocument/2006/relationships" xmlns:p="http://schemas.openxmlformats.org/presentationml/2006/main">
  <p:tag name="DVSHAPEID" val="dFyKhhgkoN68nqZWhvvw4z"/>
</p:tagLst>
</file>

<file path=ppt/tags/tag463.xml><?xml version="1.0" encoding="utf-8"?>
<p:tagLst xmlns:a="http://schemas.openxmlformats.org/drawingml/2006/main" xmlns:r="http://schemas.openxmlformats.org/officeDocument/2006/relationships" xmlns:p="http://schemas.openxmlformats.org/presentationml/2006/main">
  <p:tag name="NAME" val="Moon"/>
</p:tagLst>
</file>

<file path=ppt/tags/tag464.xml><?xml version="1.0" encoding="utf-8"?>
<p:tagLst xmlns:a="http://schemas.openxmlformats.org/drawingml/2006/main" xmlns:r="http://schemas.openxmlformats.org/officeDocument/2006/relationships" xmlns:p="http://schemas.openxmlformats.org/presentationml/2006/main">
  <p:tag name="NAME" val="Moon"/>
</p:tagLst>
</file>

<file path=ppt/tags/tag465.xml><?xml version="1.0" encoding="utf-8"?>
<p:tagLst xmlns:a="http://schemas.openxmlformats.org/drawingml/2006/main" xmlns:r="http://schemas.openxmlformats.org/officeDocument/2006/relationships" xmlns:p="http://schemas.openxmlformats.org/presentationml/2006/main">
  <p:tag name="NAME" val="Moon"/>
</p:tagLst>
</file>

<file path=ppt/tags/tag466.xml><?xml version="1.0" encoding="utf-8"?>
<p:tagLst xmlns:a="http://schemas.openxmlformats.org/drawingml/2006/main" xmlns:r="http://schemas.openxmlformats.org/officeDocument/2006/relationships" xmlns:p="http://schemas.openxmlformats.org/presentationml/2006/main">
  <p:tag name="NAME" val="MoonShape"/>
</p:tagLst>
</file>

<file path=ppt/tags/tag467.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468.xml><?xml version="1.0" encoding="utf-8"?>
<p:tagLst xmlns:a="http://schemas.openxmlformats.org/drawingml/2006/main" xmlns:r="http://schemas.openxmlformats.org/officeDocument/2006/relationships" xmlns:p="http://schemas.openxmlformats.org/presentationml/2006/main">
  <p:tag name="NAME" val="MoonShape"/>
</p:tagLst>
</file>

<file path=ppt/tags/tag469.xml><?xml version="1.0" encoding="utf-8"?>
<p:tagLst xmlns:a="http://schemas.openxmlformats.org/drawingml/2006/main" xmlns:r="http://schemas.openxmlformats.org/officeDocument/2006/relationships" xmlns:p="http://schemas.openxmlformats.org/presentationml/2006/main">
  <p:tag name="ANGLE" val="2"/>
  <p:tag name="NAME" val="MoonHalfShape"/>
</p:tagLst>
</file>

<file path=ppt/tags/tag470.xml><?xml version="1.0" encoding="utf-8"?>
<p:tagLst xmlns:a="http://schemas.openxmlformats.org/drawingml/2006/main" xmlns:r="http://schemas.openxmlformats.org/officeDocument/2006/relationships" xmlns:p="http://schemas.openxmlformats.org/presentationml/2006/main">
  <p:tag name="NAME" val="MoonShape"/>
</p:tagLst>
</file>

<file path=ppt/tags/tag471.xml><?xml version="1.0" encoding="utf-8"?>
<p:tagLst xmlns:a="http://schemas.openxmlformats.org/drawingml/2006/main" xmlns:r="http://schemas.openxmlformats.org/officeDocument/2006/relationships" xmlns:p="http://schemas.openxmlformats.org/presentationml/2006/main">
  <p:tag name="ANGLE" val="4"/>
  <p:tag name="NAME" val="MoonHalfShape"/>
</p:tagLst>
</file>

<file path=ppt/tags/tag472.xml><?xml version="1.0" encoding="utf-8"?>
<p:tagLst xmlns:a="http://schemas.openxmlformats.org/drawingml/2006/main" xmlns:r="http://schemas.openxmlformats.org/officeDocument/2006/relationships" xmlns:p="http://schemas.openxmlformats.org/presentationml/2006/main">
  <p:tag name="DVSHAPEID" val="sZToYdmQFXNkM8hPlHki3X"/>
</p:tagLst>
</file>

<file path=ppt/tags/tag473.xml><?xml version="1.0" encoding="utf-8"?>
<p:tagLst xmlns:a="http://schemas.openxmlformats.org/drawingml/2006/main" xmlns:r="http://schemas.openxmlformats.org/officeDocument/2006/relationships" xmlns:p="http://schemas.openxmlformats.org/presentationml/2006/main">
  <p:tag name="DVSHAPEID" val="idXBeCddwA2gpnRtsiY2hy"/>
</p:tagLst>
</file>

<file path=ppt/tags/tag474.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475.xml><?xml version="1.0" encoding="utf-8"?>
<p:tagLst xmlns:a="http://schemas.openxmlformats.org/drawingml/2006/main" xmlns:r="http://schemas.openxmlformats.org/officeDocument/2006/relationships" xmlns:p="http://schemas.openxmlformats.org/presentationml/2006/main">
  <p:tag name="DVSHAPEID" val="3tyc3kL84vSfwTuUcajtiu"/>
</p:tagLst>
</file>

<file path=ppt/tags/tag476.xml><?xml version="1.0" encoding="utf-8"?>
<p:tagLst xmlns:a="http://schemas.openxmlformats.org/drawingml/2006/main" xmlns:r="http://schemas.openxmlformats.org/officeDocument/2006/relationships" xmlns:p="http://schemas.openxmlformats.org/presentationml/2006/main">
  <p:tag name="DVSHAPEID" val="Z2tJLvDfs2TaRpXRaDa7dQ"/>
</p:tagLst>
</file>

<file path=ppt/tags/tag477.xml><?xml version="1.0" encoding="utf-8"?>
<p:tagLst xmlns:a="http://schemas.openxmlformats.org/drawingml/2006/main" xmlns:r="http://schemas.openxmlformats.org/officeDocument/2006/relationships" xmlns:p="http://schemas.openxmlformats.org/presentationml/2006/main">
  <p:tag name="DVSHAPEID" val="weAj4m6sn1R3vk2OFImONw"/>
</p:tagLst>
</file>

<file path=ppt/tags/tag478.xml><?xml version="1.0" encoding="utf-8"?>
<p:tagLst xmlns:a="http://schemas.openxmlformats.org/drawingml/2006/main" xmlns:r="http://schemas.openxmlformats.org/officeDocument/2006/relationships" xmlns:p="http://schemas.openxmlformats.org/presentationml/2006/main">
  <p:tag name="DVSHAPEID" val="bxSjeR1CNY36ictt3hty8N"/>
</p:tagLst>
</file>

<file path=ppt/tags/tag479.xml><?xml version="1.0" encoding="utf-8"?>
<p:tagLst xmlns:a="http://schemas.openxmlformats.org/drawingml/2006/main" xmlns:r="http://schemas.openxmlformats.org/officeDocument/2006/relationships" xmlns:p="http://schemas.openxmlformats.org/presentationml/2006/main">
  <p:tag name="DVSHAPEID" val="gZSmdM9tAcaW1TFyr9fhnz"/>
</p:tagLst>
</file>

<file path=ppt/tags/tag480.xml><?xml version="1.0" encoding="utf-8"?>
<p:tagLst xmlns:a="http://schemas.openxmlformats.org/drawingml/2006/main" xmlns:r="http://schemas.openxmlformats.org/officeDocument/2006/relationships" xmlns:p="http://schemas.openxmlformats.org/presentationml/2006/main">
  <p:tag name="DVSHAPEID" val="b1916dyC1KrHra3nvzhtsP"/>
</p:tagLst>
</file>

<file path=ppt/tags/tag481.xml><?xml version="1.0" encoding="utf-8"?>
<p:tagLst xmlns:a="http://schemas.openxmlformats.org/drawingml/2006/main" xmlns:r="http://schemas.openxmlformats.org/officeDocument/2006/relationships" xmlns:p="http://schemas.openxmlformats.org/presentationml/2006/main">
  <p:tag name="DVSHAPEID" val="e81j2lnsEemk0qa7AKeblG"/>
</p:tagLst>
</file>

<file path=ppt/tags/tag482.xml><?xml version="1.0" encoding="utf-8"?>
<p:tagLst xmlns:a="http://schemas.openxmlformats.org/drawingml/2006/main" xmlns:r="http://schemas.openxmlformats.org/officeDocument/2006/relationships" xmlns:p="http://schemas.openxmlformats.org/presentationml/2006/main">
  <p:tag name="DVSHAPEID" val="mutG7tzUon9ybiPbUpPfig"/>
</p:tagLst>
</file>

<file path=ppt/tags/tag483.xml><?xml version="1.0" encoding="utf-8"?>
<p:tagLst xmlns:a="http://schemas.openxmlformats.org/drawingml/2006/main" xmlns:r="http://schemas.openxmlformats.org/officeDocument/2006/relationships" xmlns:p="http://schemas.openxmlformats.org/presentationml/2006/main">
  <p:tag name="DVSHAPEID" val="f7eOc0FpqJq19K2oIH5WXt"/>
</p:tagLst>
</file>

<file path=ppt/tags/tag484.xml><?xml version="1.0" encoding="utf-8"?>
<p:tagLst xmlns:a="http://schemas.openxmlformats.org/drawingml/2006/main" xmlns:r="http://schemas.openxmlformats.org/officeDocument/2006/relationships" xmlns:p="http://schemas.openxmlformats.org/presentationml/2006/main">
  <p:tag name="DVSHAPEID" val="v4WVZ2HW3Ju5v8LDP9oiBK"/>
</p:tagLst>
</file>

<file path=ppt/tags/tag485.xml><?xml version="1.0" encoding="utf-8"?>
<p:tagLst xmlns:a="http://schemas.openxmlformats.org/drawingml/2006/main" xmlns:r="http://schemas.openxmlformats.org/officeDocument/2006/relationships" xmlns:p="http://schemas.openxmlformats.org/presentationml/2006/main">
  <p:tag name="DVSHAPEID" val="LZMjcxne6NDNNc1P8a31pJ"/>
</p:tagLst>
</file>

<file path=ppt/tags/tag486.xml><?xml version="1.0" encoding="utf-8"?>
<p:tagLst xmlns:a="http://schemas.openxmlformats.org/drawingml/2006/main" xmlns:r="http://schemas.openxmlformats.org/officeDocument/2006/relationships" xmlns:p="http://schemas.openxmlformats.org/presentationml/2006/main">
  <p:tag name="DVSHAPEID" val="Gg1qtY6WZHs5rr8JGLEbTZ"/>
</p:tagLst>
</file>

<file path=ppt/tags/tag487.xml><?xml version="1.0" encoding="utf-8"?>
<p:tagLst xmlns:a="http://schemas.openxmlformats.org/drawingml/2006/main" xmlns:r="http://schemas.openxmlformats.org/officeDocument/2006/relationships" xmlns:p="http://schemas.openxmlformats.org/presentationml/2006/main">
  <p:tag name="DVSHAPEID" val="RqOfTDdWQruDZhIRNhdrOo"/>
</p:tagLst>
</file>

<file path=ppt/tags/tag488.xml><?xml version="1.0" encoding="utf-8"?>
<p:tagLst xmlns:a="http://schemas.openxmlformats.org/drawingml/2006/main" xmlns:r="http://schemas.openxmlformats.org/officeDocument/2006/relationships" xmlns:p="http://schemas.openxmlformats.org/presentationml/2006/main">
  <p:tag name="DVSHAPEID" val="FiZyNyOJRSGGpBCd4sJ3R1"/>
</p:tagLst>
</file>

<file path=ppt/tags/tag489.xml><?xml version="1.0" encoding="utf-8"?>
<p:tagLst xmlns:a="http://schemas.openxmlformats.org/drawingml/2006/main" xmlns:r="http://schemas.openxmlformats.org/officeDocument/2006/relationships" xmlns:p="http://schemas.openxmlformats.org/presentationml/2006/main">
  <p:tag name="DVSHAPEID" val="TRegGf9HlNV31ceprX7npU"/>
</p:tagLst>
</file>

<file path=ppt/tags/tag490.xml><?xml version="1.0" encoding="utf-8"?>
<p:tagLst xmlns:a="http://schemas.openxmlformats.org/drawingml/2006/main" xmlns:r="http://schemas.openxmlformats.org/officeDocument/2006/relationships" xmlns:p="http://schemas.openxmlformats.org/presentationml/2006/main">
  <p:tag name="DVSHAPEID" val="8VMJdQwoGFSKLhYUmf3g3w"/>
</p:tagLst>
</file>

<file path=ppt/tags/tag491.xml><?xml version="1.0" encoding="utf-8"?>
<p:tagLst xmlns:a="http://schemas.openxmlformats.org/drawingml/2006/main" xmlns:r="http://schemas.openxmlformats.org/officeDocument/2006/relationships" xmlns:p="http://schemas.openxmlformats.org/presentationml/2006/main">
  <p:tag name="DVSHAPEID" val="QRuaZvSkRsIYJjuW2iaW6f"/>
</p:tagLst>
</file>

<file path=ppt/tags/tag492.xml><?xml version="1.0" encoding="utf-8"?>
<p:tagLst xmlns:a="http://schemas.openxmlformats.org/drawingml/2006/main" xmlns:r="http://schemas.openxmlformats.org/officeDocument/2006/relationships" xmlns:p="http://schemas.openxmlformats.org/presentationml/2006/main">
  <p:tag name="DVSHAPEID" val="atd1kOWbCPhsGqqQJdiWGG"/>
</p:tagLst>
</file>

<file path=ppt/tags/tag493.xml><?xml version="1.0" encoding="utf-8"?>
<p:tagLst xmlns:a="http://schemas.openxmlformats.org/drawingml/2006/main" xmlns:r="http://schemas.openxmlformats.org/officeDocument/2006/relationships" xmlns:p="http://schemas.openxmlformats.org/presentationml/2006/main">
  <p:tag name="DVSHAPEID" val="aXZ5CjdAjzwmWKmFEDde7A"/>
</p:tagLst>
</file>

<file path=ppt/tags/tag494.xml><?xml version="1.0" encoding="utf-8"?>
<p:tagLst xmlns:a="http://schemas.openxmlformats.org/drawingml/2006/main" xmlns:r="http://schemas.openxmlformats.org/officeDocument/2006/relationships" xmlns:p="http://schemas.openxmlformats.org/presentationml/2006/main">
  <p:tag name="DVSHAPEID" val="sLXYkhprg64uif2ecDY1wH"/>
</p:tagLst>
</file>

<file path=ppt/tags/tag495.xml><?xml version="1.0" encoding="utf-8"?>
<p:tagLst xmlns:a="http://schemas.openxmlformats.org/drawingml/2006/main" xmlns:r="http://schemas.openxmlformats.org/officeDocument/2006/relationships" xmlns:p="http://schemas.openxmlformats.org/presentationml/2006/main">
  <p:tag name="DVSHAPEID" val="AOsR0PXmXrbtKvglPF87zB"/>
</p:tagLst>
</file>

<file path=ppt/tags/tag496.xml><?xml version="1.0" encoding="utf-8"?>
<p:tagLst xmlns:a="http://schemas.openxmlformats.org/drawingml/2006/main" xmlns:r="http://schemas.openxmlformats.org/officeDocument/2006/relationships" xmlns:p="http://schemas.openxmlformats.org/presentationml/2006/main">
  <p:tag name="DVSHAPEID" val="XiS6eAcLIKxEHa5WxYLvUe"/>
</p:tagLst>
</file>

<file path=ppt/tags/tag497.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498.xml><?xml version="1.0" encoding="utf-8"?>
<p:tagLst xmlns:a="http://schemas.openxmlformats.org/drawingml/2006/main" xmlns:r="http://schemas.openxmlformats.org/officeDocument/2006/relationships" xmlns:p="http://schemas.openxmlformats.org/presentationml/2006/main">
  <p:tag name="DVSHAPEID" val="W5O5fT79l4HINWf8Ct8EPN"/>
</p:tagLst>
</file>

<file path=ppt/tags/tag499.xml><?xml version="1.0" encoding="utf-8"?>
<p:tagLst xmlns:a="http://schemas.openxmlformats.org/drawingml/2006/main" xmlns:r="http://schemas.openxmlformats.org/officeDocument/2006/relationships" xmlns:p="http://schemas.openxmlformats.org/presentationml/2006/main">
  <p:tag name="DVSHAPEID" val="cIjWXDnnlHv4ZLiRuJWLnn"/>
</p:tagLst>
</file>

<file path=ppt/tags/tag500.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1.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2.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3.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4.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5.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6.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7.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8.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9.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10.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11.xml><?xml version="1.0" encoding="utf-8"?>
<p:tagLst xmlns:a="http://schemas.openxmlformats.org/drawingml/2006/main" xmlns:r="http://schemas.openxmlformats.org/officeDocument/2006/relationships" xmlns:p="http://schemas.openxmlformats.org/presentationml/2006/main">
  <p:tag name="DVSHAPEID" val="mlBtppTKmfpqcYrBokT1EF"/>
</p:tagLst>
</file>

<file path=ppt/tags/tag512.xml><?xml version="1.0" encoding="utf-8"?>
<p:tagLst xmlns:a="http://schemas.openxmlformats.org/drawingml/2006/main" xmlns:r="http://schemas.openxmlformats.org/officeDocument/2006/relationships" xmlns:p="http://schemas.openxmlformats.org/presentationml/2006/main">
  <p:tag name="DVSHAPEID" val="sltv0COldZf6p2TFVKVfmN"/>
</p:tagLst>
</file>

<file path=ppt/tags/tag513.xml><?xml version="1.0" encoding="utf-8"?>
<p:tagLst xmlns:a="http://schemas.openxmlformats.org/drawingml/2006/main" xmlns:r="http://schemas.openxmlformats.org/officeDocument/2006/relationships" xmlns:p="http://schemas.openxmlformats.org/presentationml/2006/main">
  <p:tag name="DVSHAPEID" val="g7wpnJuBkcLGSgZTpgV01q"/>
</p:tagLst>
</file>

<file path=ppt/tags/tag514.xml><?xml version="1.0" encoding="utf-8"?>
<p:tagLst xmlns:a="http://schemas.openxmlformats.org/drawingml/2006/main" xmlns:r="http://schemas.openxmlformats.org/officeDocument/2006/relationships" xmlns:p="http://schemas.openxmlformats.org/presentationml/2006/main">
  <p:tag name="DVSHAPEID" val="5NGZIWHOnEgriXcm3JM30h"/>
</p:tagLst>
</file>

<file path=ppt/tags/tag515.xml><?xml version="1.0" encoding="utf-8"?>
<p:tagLst xmlns:a="http://schemas.openxmlformats.org/drawingml/2006/main" xmlns:r="http://schemas.openxmlformats.org/officeDocument/2006/relationships" xmlns:p="http://schemas.openxmlformats.org/presentationml/2006/main">
  <p:tag name="DVSHAPEID" val="aLwiC1fgNCLy8CQLz6oA6i"/>
</p:tagLst>
</file>

<file path=ppt/tags/tag516.xml><?xml version="1.0" encoding="utf-8"?>
<p:tagLst xmlns:a="http://schemas.openxmlformats.org/drawingml/2006/main" xmlns:r="http://schemas.openxmlformats.org/officeDocument/2006/relationships" xmlns:p="http://schemas.openxmlformats.org/presentationml/2006/main">
  <p:tag name="DVSHAPEID" val="ISEuPKtUG8kOCVsqjGz6QE"/>
</p:tagLst>
</file>

<file path=ppt/tags/tag517.xml><?xml version="1.0" encoding="utf-8"?>
<p:tagLst xmlns:a="http://schemas.openxmlformats.org/drawingml/2006/main" xmlns:r="http://schemas.openxmlformats.org/officeDocument/2006/relationships" xmlns:p="http://schemas.openxmlformats.org/presentationml/2006/main">
  <p:tag name="DVSHAPEID" val="manbEFbK6uvrkVo1JyOHOM"/>
</p:tagLst>
</file>

<file path=ppt/tags/tag518.xml><?xml version="1.0" encoding="utf-8"?>
<p:tagLst xmlns:a="http://schemas.openxmlformats.org/drawingml/2006/main" xmlns:r="http://schemas.openxmlformats.org/officeDocument/2006/relationships" xmlns:p="http://schemas.openxmlformats.org/presentationml/2006/main">
  <p:tag name="DVSHAPEID" val="RdNlywChLrvVBgngiAqnPG"/>
</p:tagLst>
</file>

<file path=ppt/tags/tag519.xml><?xml version="1.0" encoding="utf-8"?>
<p:tagLst xmlns:a="http://schemas.openxmlformats.org/drawingml/2006/main" xmlns:r="http://schemas.openxmlformats.org/officeDocument/2006/relationships" xmlns:p="http://schemas.openxmlformats.org/presentationml/2006/main">
  <p:tag name="DVSHAPEID" val="NfU65mSE8XFAi9oj6E7OI4"/>
</p:tagLst>
</file>

<file path=ppt/tags/tag520.xml><?xml version="1.0" encoding="utf-8"?>
<p:tagLst xmlns:a="http://schemas.openxmlformats.org/drawingml/2006/main" xmlns:r="http://schemas.openxmlformats.org/officeDocument/2006/relationships" xmlns:p="http://schemas.openxmlformats.org/presentationml/2006/main">
  <p:tag name="DVSHAPEID" val="XUnvNhN6994GT3AY1JhoRn"/>
</p:tagLst>
</file>

<file path=ppt/tags/tag521.xml><?xml version="1.0" encoding="utf-8"?>
<p:tagLst xmlns:a="http://schemas.openxmlformats.org/drawingml/2006/main" xmlns:r="http://schemas.openxmlformats.org/officeDocument/2006/relationships" xmlns:p="http://schemas.openxmlformats.org/presentationml/2006/main">
  <p:tag name="DVSHAPEID" val="w7TiXzbXXKlRJkx8GhdDeI"/>
</p:tagLst>
</file>

<file path=ppt/tags/tag522.xml><?xml version="1.0" encoding="utf-8"?>
<p:tagLst xmlns:a="http://schemas.openxmlformats.org/drawingml/2006/main" xmlns:r="http://schemas.openxmlformats.org/officeDocument/2006/relationships" xmlns:p="http://schemas.openxmlformats.org/presentationml/2006/main">
  <p:tag name="DVSHAPEID" val="WIXpq8MP7cuAofCukdVccj"/>
</p:tagLst>
</file>

<file path=ppt/tags/tag523.xml><?xml version="1.0" encoding="utf-8"?>
<p:tagLst xmlns:a="http://schemas.openxmlformats.org/drawingml/2006/main" xmlns:r="http://schemas.openxmlformats.org/officeDocument/2006/relationships" xmlns:p="http://schemas.openxmlformats.org/presentationml/2006/main">
  <p:tag name="DVSHAPEID" val="i8m2EsKG44A8S6LjVtLYJZ"/>
</p:tagLst>
</file>

<file path=ppt/tags/tag524.xml><?xml version="1.0" encoding="utf-8"?>
<p:tagLst xmlns:a="http://schemas.openxmlformats.org/drawingml/2006/main" xmlns:r="http://schemas.openxmlformats.org/officeDocument/2006/relationships" xmlns:p="http://schemas.openxmlformats.org/presentationml/2006/main">
  <p:tag name="DVSHAPEID" val="cIWuQLYoH4pPpazVZVDECr"/>
</p:tagLst>
</file>

<file path=ppt/tags/tag525.xml><?xml version="1.0" encoding="utf-8"?>
<p:tagLst xmlns:a="http://schemas.openxmlformats.org/drawingml/2006/main" xmlns:r="http://schemas.openxmlformats.org/officeDocument/2006/relationships" xmlns:p="http://schemas.openxmlformats.org/presentationml/2006/main">
  <p:tag name="DVSHAPEID" val="tQSb5bNtZpEiWE5aCZHGnw"/>
</p:tagLst>
</file>

<file path=ppt/tags/tag526.xml><?xml version="1.0" encoding="utf-8"?>
<p:tagLst xmlns:a="http://schemas.openxmlformats.org/drawingml/2006/main" xmlns:r="http://schemas.openxmlformats.org/officeDocument/2006/relationships" xmlns:p="http://schemas.openxmlformats.org/presentationml/2006/main">
  <p:tag name="DVSHAPEID" val="l1kgqT20bd8Obblx92b8C8"/>
</p:tagLst>
</file>

<file path=ppt/tags/tag527.xml><?xml version="1.0" encoding="utf-8"?>
<p:tagLst xmlns:a="http://schemas.openxmlformats.org/drawingml/2006/main" xmlns:r="http://schemas.openxmlformats.org/officeDocument/2006/relationships" xmlns:p="http://schemas.openxmlformats.org/presentationml/2006/main">
  <p:tag name="DVSHAPEID" val="m9VhvbXZI2vDnW5aHSM71h"/>
</p:tagLst>
</file>

<file path=ppt/tags/tag528.xml><?xml version="1.0" encoding="utf-8"?>
<p:tagLst xmlns:a="http://schemas.openxmlformats.org/drawingml/2006/main" xmlns:r="http://schemas.openxmlformats.org/officeDocument/2006/relationships" xmlns:p="http://schemas.openxmlformats.org/presentationml/2006/main">
  <p:tag name="DVSHAPEID" val="rA4r9M4S04GcEak9nR3bu5"/>
</p:tagLst>
</file>

<file path=ppt/tags/tag529.xml><?xml version="1.0" encoding="utf-8"?>
<p:tagLst xmlns:a="http://schemas.openxmlformats.org/drawingml/2006/main" xmlns:r="http://schemas.openxmlformats.org/officeDocument/2006/relationships" xmlns:p="http://schemas.openxmlformats.org/presentationml/2006/main">
  <p:tag name="DVSHAPEID" val="ixNpsYlilv75Hkc41aVQ1r"/>
</p:tagLst>
</file>

<file path=ppt/tags/tag530.xml><?xml version="1.0" encoding="utf-8"?>
<p:tagLst xmlns:a="http://schemas.openxmlformats.org/drawingml/2006/main" xmlns:r="http://schemas.openxmlformats.org/officeDocument/2006/relationships" xmlns:p="http://schemas.openxmlformats.org/presentationml/2006/main">
  <p:tag name="DVSHAPEID" val="WahUPxvU4PMmiwDKk5wIIb"/>
</p:tagLst>
</file>

<file path=ppt/tags/tag531.xml><?xml version="1.0" encoding="utf-8"?>
<p:tagLst xmlns:a="http://schemas.openxmlformats.org/drawingml/2006/main" xmlns:r="http://schemas.openxmlformats.org/officeDocument/2006/relationships" xmlns:p="http://schemas.openxmlformats.org/presentationml/2006/main">
  <p:tag name="DVSHAPEID" val="5zt0WjPSgE3QBD7x9NNqrh"/>
</p:tagLst>
</file>

<file path=ppt/tags/tag532.xml><?xml version="1.0" encoding="utf-8"?>
<p:tagLst xmlns:a="http://schemas.openxmlformats.org/drawingml/2006/main" xmlns:r="http://schemas.openxmlformats.org/officeDocument/2006/relationships" xmlns:p="http://schemas.openxmlformats.org/presentationml/2006/main">
  <p:tag name="DVSHAPEID" val="il2FqhQPjjJL5HrPAb4bz8"/>
</p:tagLst>
</file>

<file path=ppt/tags/tag533.xml><?xml version="1.0" encoding="utf-8"?>
<p:tagLst xmlns:a="http://schemas.openxmlformats.org/drawingml/2006/main" xmlns:r="http://schemas.openxmlformats.org/officeDocument/2006/relationships" xmlns:p="http://schemas.openxmlformats.org/presentationml/2006/main">
  <p:tag name="DVSHAPEID" val="irV0CMWJUhJNg7YhSy1rkK"/>
</p:tagLst>
</file>

<file path=ppt/tags/tag534.xml><?xml version="1.0" encoding="utf-8"?>
<p:tagLst xmlns:a="http://schemas.openxmlformats.org/drawingml/2006/main" xmlns:r="http://schemas.openxmlformats.org/officeDocument/2006/relationships" xmlns:p="http://schemas.openxmlformats.org/presentationml/2006/main">
  <p:tag name="DVSHAPEID" val="7Pxp6kcBlfIa3AKqE3TAor"/>
</p:tagLst>
</file>

<file path=ppt/tags/tag535.xml><?xml version="1.0" encoding="utf-8"?>
<p:tagLst xmlns:a="http://schemas.openxmlformats.org/drawingml/2006/main" xmlns:r="http://schemas.openxmlformats.org/officeDocument/2006/relationships" xmlns:p="http://schemas.openxmlformats.org/presentationml/2006/main">
  <p:tag name="DVSHAPEID" val="1hrjRjiwa7Nxk5scGCwjWu"/>
</p:tagLst>
</file>

<file path=ppt/tags/tag536.xml><?xml version="1.0" encoding="utf-8"?>
<p:tagLst xmlns:a="http://schemas.openxmlformats.org/drawingml/2006/main" xmlns:r="http://schemas.openxmlformats.org/officeDocument/2006/relationships" xmlns:p="http://schemas.openxmlformats.org/presentationml/2006/main">
  <p:tag name="DVSHAPEID" val="554nwsTYyKmFOgYMsSjP5A"/>
</p:tagLst>
</file>

<file path=ppt/tags/tag537.xml><?xml version="1.0" encoding="utf-8"?>
<p:tagLst xmlns:a="http://schemas.openxmlformats.org/drawingml/2006/main" xmlns:r="http://schemas.openxmlformats.org/officeDocument/2006/relationships" xmlns:p="http://schemas.openxmlformats.org/presentationml/2006/main">
  <p:tag name="DVSHAPEID" val="nvfEYsmh35vxbmftNQCbz2"/>
</p:tagLst>
</file>

<file path=ppt/tags/tag538.xml><?xml version="1.0" encoding="utf-8"?>
<p:tagLst xmlns:a="http://schemas.openxmlformats.org/drawingml/2006/main" xmlns:r="http://schemas.openxmlformats.org/officeDocument/2006/relationships" xmlns:p="http://schemas.openxmlformats.org/presentationml/2006/main">
  <p:tag name="DVSHAPEID" val="bEhbdU9DZ6pvHy8RurBhGg"/>
</p:tagLst>
</file>

<file path=ppt/tags/tag539.xml><?xml version="1.0" encoding="utf-8"?>
<p:tagLst xmlns:a="http://schemas.openxmlformats.org/drawingml/2006/main" xmlns:r="http://schemas.openxmlformats.org/officeDocument/2006/relationships" xmlns:p="http://schemas.openxmlformats.org/presentationml/2006/main">
  <p:tag name="DVSHAPEID" val="ag4CwZ5scT0kkAnMes7p5o"/>
</p:tagLst>
</file>

<file path=ppt/tags/tag540.xml><?xml version="1.0" encoding="utf-8"?>
<p:tagLst xmlns:a="http://schemas.openxmlformats.org/drawingml/2006/main" xmlns:r="http://schemas.openxmlformats.org/officeDocument/2006/relationships" xmlns:p="http://schemas.openxmlformats.org/presentationml/2006/main">
  <p:tag name="DVSHAPEID" val="8GEGkVlbAimUu06Bn9yxUv"/>
</p:tagLst>
</file>

<file path=ppt/tags/tag541.xml><?xml version="1.0" encoding="utf-8"?>
<p:tagLst xmlns:a="http://schemas.openxmlformats.org/drawingml/2006/main" xmlns:r="http://schemas.openxmlformats.org/officeDocument/2006/relationships" xmlns:p="http://schemas.openxmlformats.org/presentationml/2006/main">
  <p:tag name="DVSHAPEID" val="unexuIc89hbL8oYPFa61iI"/>
</p:tagLst>
</file>

<file path=ppt/tags/tag542.xml><?xml version="1.0" encoding="utf-8"?>
<p:tagLst xmlns:a="http://schemas.openxmlformats.org/drawingml/2006/main" xmlns:r="http://schemas.openxmlformats.org/officeDocument/2006/relationships" xmlns:p="http://schemas.openxmlformats.org/presentationml/2006/main">
  <p:tag name="DVSHAPEID" val="Yp5mFD4YRyuCbgsMqDYr95"/>
</p:tagLst>
</file>

<file path=ppt/tags/tag543.xml><?xml version="1.0" encoding="utf-8"?>
<p:tagLst xmlns:a="http://schemas.openxmlformats.org/drawingml/2006/main" xmlns:r="http://schemas.openxmlformats.org/officeDocument/2006/relationships" xmlns:p="http://schemas.openxmlformats.org/presentationml/2006/main">
  <p:tag name="DVSHAPEID" val="JJSIDyuoqScMoPr82z4apD"/>
</p:tagLst>
</file>

<file path=ppt/tags/tag544.xml><?xml version="1.0" encoding="utf-8"?>
<p:tagLst xmlns:a="http://schemas.openxmlformats.org/drawingml/2006/main" xmlns:r="http://schemas.openxmlformats.org/officeDocument/2006/relationships" xmlns:p="http://schemas.openxmlformats.org/presentationml/2006/main">
  <p:tag name="DVSHAPEID" val="gvdHnSJt2RzTGmtXZwtt7B"/>
</p:tagLst>
</file>

<file path=ppt/tags/tag545.xml><?xml version="1.0" encoding="utf-8"?>
<p:tagLst xmlns:a="http://schemas.openxmlformats.org/drawingml/2006/main" xmlns:r="http://schemas.openxmlformats.org/officeDocument/2006/relationships" xmlns:p="http://schemas.openxmlformats.org/presentationml/2006/main">
  <p:tag name="DVSHAPEID" val="ppSDkiApnYF5snuVbCEXQl"/>
</p:tagLst>
</file>

<file path=ppt/tags/tag546.xml><?xml version="1.0" encoding="utf-8"?>
<p:tagLst xmlns:a="http://schemas.openxmlformats.org/drawingml/2006/main" xmlns:r="http://schemas.openxmlformats.org/officeDocument/2006/relationships" xmlns:p="http://schemas.openxmlformats.org/presentationml/2006/main">
  <p:tag name="DVSHAPEID" val="du85E5zyGWvE5NOJxqSCtB"/>
</p:tagLst>
</file>

<file path=ppt/tags/tag547.xml><?xml version="1.0" encoding="utf-8"?>
<p:tagLst xmlns:a="http://schemas.openxmlformats.org/drawingml/2006/main" xmlns:r="http://schemas.openxmlformats.org/officeDocument/2006/relationships" xmlns:p="http://schemas.openxmlformats.org/presentationml/2006/main">
  <p:tag name="DVSHAPEID" val="eAU6s4lROaL3cnufEvQOhJ"/>
</p:tagLst>
</file>

<file path=ppt/tags/tag548.xml><?xml version="1.0" encoding="utf-8"?>
<p:tagLst xmlns:a="http://schemas.openxmlformats.org/drawingml/2006/main" xmlns:r="http://schemas.openxmlformats.org/officeDocument/2006/relationships" xmlns:p="http://schemas.openxmlformats.org/presentationml/2006/main">
  <p:tag name="DVSHAPEID" val="zNhH6r4e4dRBgxbxDvdP8l"/>
</p:tagLst>
</file>

<file path=ppt/tags/tag549.xml><?xml version="1.0" encoding="utf-8"?>
<p:tagLst xmlns:a="http://schemas.openxmlformats.org/drawingml/2006/main" xmlns:r="http://schemas.openxmlformats.org/officeDocument/2006/relationships" xmlns:p="http://schemas.openxmlformats.org/presentationml/2006/main">
  <p:tag name="DVSHAPEID" val="T1BrehLnMFkv16PLXTMz5x"/>
</p:tagLst>
</file>

<file path=ppt/tags/tag550.xml><?xml version="1.0" encoding="utf-8"?>
<p:tagLst xmlns:a="http://schemas.openxmlformats.org/drawingml/2006/main" xmlns:r="http://schemas.openxmlformats.org/officeDocument/2006/relationships" xmlns:p="http://schemas.openxmlformats.org/presentationml/2006/main">
  <p:tag name="DVSHAPEID" val="bA7X46RlBrAeUf5FcNsHrc"/>
</p:tagLst>
</file>

<file path=ppt/tags/tag551.xml><?xml version="1.0" encoding="utf-8"?>
<p:tagLst xmlns:a="http://schemas.openxmlformats.org/drawingml/2006/main" xmlns:r="http://schemas.openxmlformats.org/officeDocument/2006/relationships" xmlns:p="http://schemas.openxmlformats.org/presentationml/2006/main">
  <p:tag name="DVSHAPEID" val="hLw4ISxj2yflP1jhcEvr3S"/>
</p:tagLst>
</file>

<file path=ppt/tags/tag552.xml><?xml version="1.0" encoding="utf-8"?>
<p:tagLst xmlns:a="http://schemas.openxmlformats.org/drawingml/2006/main" xmlns:r="http://schemas.openxmlformats.org/officeDocument/2006/relationships" xmlns:p="http://schemas.openxmlformats.org/presentationml/2006/main">
  <p:tag name="DVSHAPEID" val="UMbzFhHZ7o6YilqZoZNip2"/>
</p:tagLst>
</file>

<file path=ppt/tags/tag553.xml><?xml version="1.0" encoding="utf-8"?>
<p:tagLst xmlns:a="http://schemas.openxmlformats.org/drawingml/2006/main" xmlns:r="http://schemas.openxmlformats.org/officeDocument/2006/relationships" xmlns:p="http://schemas.openxmlformats.org/presentationml/2006/main">
  <p:tag name="DVSHAPEID" val="Yzp4mVBNbZ9pRJT8cgC3rR"/>
</p:tagLst>
</file>

<file path=ppt/tags/tag554.xml><?xml version="1.0" encoding="utf-8"?>
<p:tagLst xmlns:a="http://schemas.openxmlformats.org/drawingml/2006/main" xmlns:r="http://schemas.openxmlformats.org/officeDocument/2006/relationships" xmlns:p="http://schemas.openxmlformats.org/presentationml/2006/main">
  <p:tag name="DVSHAPEID" val="fQIYQcgwEKsRNC9BVLojc6"/>
</p:tagLst>
</file>

<file path=ppt/tags/tag555.xml><?xml version="1.0" encoding="utf-8"?>
<p:tagLst xmlns:a="http://schemas.openxmlformats.org/drawingml/2006/main" xmlns:r="http://schemas.openxmlformats.org/officeDocument/2006/relationships" xmlns:p="http://schemas.openxmlformats.org/presentationml/2006/main">
  <p:tag name="DVSHAPEID" val="PTuG6fNwGmB7jylo4oxFlo"/>
</p:tagLst>
</file>

<file path=ppt/tags/tag556.xml><?xml version="1.0" encoding="utf-8"?>
<p:tagLst xmlns:a="http://schemas.openxmlformats.org/drawingml/2006/main" xmlns:r="http://schemas.openxmlformats.org/officeDocument/2006/relationships" xmlns:p="http://schemas.openxmlformats.org/presentationml/2006/main">
  <p:tag name="DVSHAPEID" val="WZWgZAlQF7E91Pta50J746"/>
</p:tagLst>
</file>

<file path=ppt/tags/tag557.xml><?xml version="1.0" encoding="utf-8"?>
<p:tagLst xmlns:a="http://schemas.openxmlformats.org/drawingml/2006/main" xmlns:r="http://schemas.openxmlformats.org/officeDocument/2006/relationships" xmlns:p="http://schemas.openxmlformats.org/presentationml/2006/main">
  <p:tag name="DVSHAPEID" val="fFiAfxHZMxKqWuKPgcbQHt"/>
</p:tagLst>
</file>

<file path=ppt/tags/tag558.xml><?xml version="1.0" encoding="utf-8"?>
<p:tagLst xmlns:a="http://schemas.openxmlformats.org/drawingml/2006/main" xmlns:r="http://schemas.openxmlformats.org/officeDocument/2006/relationships" xmlns:p="http://schemas.openxmlformats.org/presentationml/2006/main">
  <p:tag name="DVSHAPEID" val="taxwUUiwVdkQJgYokO8Fl6"/>
</p:tagLst>
</file>

<file path=ppt/tags/tag559.xml><?xml version="1.0" encoding="utf-8"?>
<p:tagLst xmlns:a="http://schemas.openxmlformats.org/drawingml/2006/main" xmlns:r="http://schemas.openxmlformats.org/officeDocument/2006/relationships" xmlns:p="http://schemas.openxmlformats.org/presentationml/2006/main">
  <p:tag name="DVSHAPEID" val="J3GBJ0uQl4mKf6BEFNAe40"/>
</p:tagLst>
</file>

<file path=ppt/tags/tag560.xml><?xml version="1.0" encoding="utf-8"?>
<p:tagLst xmlns:a="http://schemas.openxmlformats.org/drawingml/2006/main" xmlns:r="http://schemas.openxmlformats.org/officeDocument/2006/relationships" xmlns:p="http://schemas.openxmlformats.org/presentationml/2006/main">
  <p:tag name="DVSHAPEID" val="a7eVQOiDWW4X7OvurNY94A"/>
</p:tagLst>
</file>

<file path=ppt/tags/tag561.xml><?xml version="1.0" encoding="utf-8"?>
<p:tagLst xmlns:a="http://schemas.openxmlformats.org/drawingml/2006/main" xmlns:r="http://schemas.openxmlformats.org/officeDocument/2006/relationships" xmlns:p="http://schemas.openxmlformats.org/presentationml/2006/main">
  <p:tag name="DVSHAPEID" val="VboZyYjU58rJSzmO9FxH7q"/>
</p:tagLst>
</file>

<file path=ppt/tags/tag562.xml><?xml version="1.0" encoding="utf-8"?>
<p:tagLst xmlns:a="http://schemas.openxmlformats.org/drawingml/2006/main" xmlns:r="http://schemas.openxmlformats.org/officeDocument/2006/relationships" xmlns:p="http://schemas.openxmlformats.org/presentationml/2006/main">
  <p:tag name="DVSHAPEID" val="GhYM8bmMfVVAb2wRgkj2QV"/>
</p:tagLst>
</file>

<file path=ppt/tags/tag563.xml><?xml version="1.0" encoding="utf-8"?>
<p:tagLst xmlns:a="http://schemas.openxmlformats.org/drawingml/2006/main" xmlns:r="http://schemas.openxmlformats.org/officeDocument/2006/relationships" xmlns:p="http://schemas.openxmlformats.org/presentationml/2006/main">
  <p:tag name="DVSHAPEID" val="voVW7CEjBmsvu60LP8xiTv"/>
</p:tagLst>
</file>

<file path=ppt/tags/tag564.xml><?xml version="1.0" encoding="utf-8"?>
<p:tagLst xmlns:a="http://schemas.openxmlformats.org/drawingml/2006/main" xmlns:r="http://schemas.openxmlformats.org/officeDocument/2006/relationships" xmlns:p="http://schemas.openxmlformats.org/presentationml/2006/main">
  <p:tag name="DVSHAPEID" val="rX3QkBblY5vRvOdUoSFzwn"/>
</p:tagLst>
</file>

<file path=ppt/tags/tag565.xml><?xml version="1.0" encoding="utf-8"?>
<p:tagLst xmlns:a="http://schemas.openxmlformats.org/drawingml/2006/main" xmlns:r="http://schemas.openxmlformats.org/officeDocument/2006/relationships" xmlns:p="http://schemas.openxmlformats.org/presentationml/2006/main">
  <p:tag name="DVSHAPEID" val="DQl76GiEucfZDNq0xgbm33"/>
</p:tagLst>
</file>

<file path=ppt/tags/tag566.xml><?xml version="1.0" encoding="utf-8"?>
<p:tagLst xmlns:a="http://schemas.openxmlformats.org/drawingml/2006/main" xmlns:r="http://schemas.openxmlformats.org/officeDocument/2006/relationships" xmlns:p="http://schemas.openxmlformats.org/presentationml/2006/main">
  <p:tag name="DVSHAPEID" val="QUrOHzDTJHA4kdvcuu3jAi"/>
</p:tagLst>
</file>

<file path=ppt/tags/tag567.xml><?xml version="1.0" encoding="utf-8"?>
<p:tagLst xmlns:a="http://schemas.openxmlformats.org/drawingml/2006/main" xmlns:r="http://schemas.openxmlformats.org/officeDocument/2006/relationships" xmlns:p="http://schemas.openxmlformats.org/presentationml/2006/main">
  <p:tag name="DVSHAPEID" val="LKd5wcvlh0P35AYgSZEIRy"/>
</p:tagLst>
</file>

<file path=ppt/tags/tag568.xml><?xml version="1.0" encoding="utf-8"?>
<p:tagLst xmlns:a="http://schemas.openxmlformats.org/drawingml/2006/main" xmlns:r="http://schemas.openxmlformats.org/officeDocument/2006/relationships" xmlns:p="http://schemas.openxmlformats.org/presentationml/2006/main">
  <p:tag name="DVSHAPEID" val="6r7KDICL18fZOH0qOyaXss"/>
</p:tagLst>
</file>

<file path=ppt/tags/tag569.xml><?xml version="1.0" encoding="utf-8"?>
<p:tagLst xmlns:a="http://schemas.openxmlformats.org/drawingml/2006/main" xmlns:r="http://schemas.openxmlformats.org/officeDocument/2006/relationships" xmlns:p="http://schemas.openxmlformats.org/presentationml/2006/main">
  <p:tag name="DVSHAPEID" val="HfQ4iPmAFAycELXLzNIwZH"/>
</p:tagLst>
</file>

<file path=ppt/tags/tag570.xml><?xml version="1.0" encoding="utf-8"?>
<p:tagLst xmlns:a="http://schemas.openxmlformats.org/drawingml/2006/main" xmlns:r="http://schemas.openxmlformats.org/officeDocument/2006/relationships" xmlns:p="http://schemas.openxmlformats.org/presentationml/2006/main">
  <p:tag name="DVSHAPEID" val="6025R0nW6yd7Fad10769D9"/>
</p:tagLst>
</file>

<file path=ppt/tags/tag571.xml><?xml version="1.0" encoding="utf-8"?>
<p:tagLst xmlns:a="http://schemas.openxmlformats.org/drawingml/2006/main" xmlns:r="http://schemas.openxmlformats.org/officeDocument/2006/relationships" xmlns:p="http://schemas.openxmlformats.org/presentationml/2006/main">
  <p:tag name="DVSHAPEID" val="aIqagncv0SDKu2cmbY0iPV"/>
</p:tagLst>
</file>

<file path=ppt/tags/tag572.xml><?xml version="1.0" encoding="utf-8"?>
<p:tagLst xmlns:a="http://schemas.openxmlformats.org/drawingml/2006/main" xmlns:r="http://schemas.openxmlformats.org/officeDocument/2006/relationships" xmlns:p="http://schemas.openxmlformats.org/presentationml/2006/main">
  <p:tag name="DVSHAPEID" val="Mk48OyTitS2XQjFGK0JBxl"/>
</p:tagLst>
</file>

<file path=ppt/tags/tag573.xml><?xml version="1.0" encoding="utf-8"?>
<p:tagLst xmlns:a="http://schemas.openxmlformats.org/drawingml/2006/main" xmlns:r="http://schemas.openxmlformats.org/officeDocument/2006/relationships" xmlns:p="http://schemas.openxmlformats.org/presentationml/2006/main">
  <p:tag name="DVSHAPEID" val="EBnzABr5YQWKb8YVWqU9L4"/>
</p:tagLst>
</file>

<file path=ppt/tags/tag574.xml><?xml version="1.0" encoding="utf-8"?>
<p:tagLst xmlns:a="http://schemas.openxmlformats.org/drawingml/2006/main" xmlns:r="http://schemas.openxmlformats.org/officeDocument/2006/relationships" xmlns:p="http://schemas.openxmlformats.org/presentationml/2006/main">
  <p:tag name="DVSHAPEID" val="RugWFTUmk301SAw8UCyufx"/>
</p:tagLst>
</file>

<file path=ppt/tags/tag575.xml><?xml version="1.0" encoding="utf-8"?>
<p:tagLst xmlns:a="http://schemas.openxmlformats.org/drawingml/2006/main" xmlns:r="http://schemas.openxmlformats.org/officeDocument/2006/relationships" xmlns:p="http://schemas.openxmlformats.org/presentationml/2006/main">
  <p:tag name="DVSHAPEID" val="v5XkFOjXqzVAKTiDVxaCvS"/>
</p:tagLst>
</file>

<file path=ppt/tags/tag576.xml><?xml version="1.0" encoding="utf-8"?>
<p:tagLst xmlns:a="http://schemas.openxmlformats.org/drawingml/2006/main" xmlns:r="http://schemas.openxmlformats.org/officeDocument/2006/relationships" xmlns:p="http://schemas.openxmlformats.org/presentationml/2006/main">
  <p:tag name="DVSHAPEID" val="KqU7Fzj4z8gi3YyMYeCBYc"/>
</p:tagLst>
</file>

<file path=ppt/tags/tag577.xml><?xml version="1.0" encoding="utf-8"?>
<p:tagLst xmlns:a="http://schemas.openxmlformats.org/drawingml/2006/main" xmlns:r="http://schemas.openxmlformats.org/officeDocument/2006/relationships" xmlns:p="http://schemas.openxmlformats.org/presentationml/2006/main">
  <p:tag name="DVSHAPEID" val="imPbiWHxVussxpIHB6Ge3T"/>
</p:tagLst>
</file>

<file path=ppt/tags/tag578.xml><?xml version="1.0" encoding="utf-8"?>
<p:tagLst xmlns:a="http://schemas.openxmlformats.org/drawingml/2006/main" xmlns:r="http://schemas.openxmlformats.org/officeDocument/2006/relationships" xmlns:p="http://schemas.openxmlformats.org/presentationml/2006/main">
  <p:tag name="DVSHAPEID" val="m3J5JCwdwmFy7yiuhnm1dL"/>
</p:tagLst>
</file>

<file path=ppt/tags/tag579.xml><?xml version="1.0" encoding="utf-8"?>
<p:tagLst xmlns:a="http://schemas.openxmlformats.org/drawingml/2006/main" xmlns:r="http://schemas.openxmlformats.org/officeDocument/2006/relationships" xmlns:p="http://schemas.openxmlformats.org/presentationml/2006/main">
  <p:tag name="DVSHAPEID" val="qIyx24ah0vNINsQTSvHCR6"/>
</p:tagLst>
</file>

<file path=ppt/tags/tag580.xml><?xml version="1.0" encoding="utf-8"?>
<p:tagLst xmlns:a="http://schemas.openxmlformats.org/drawingml/2006/main" xmlns:r="http://schemas.openxmlformats.org/officeDocument/2006/relationships" xmlns:p="http://schemas.openxmlformats.org/presentationml/2006/main">
  <p:tag name="DVSHAPEID" val="JowiyBwM7XESyzBS4J8A1a"/>
</p:tagLst>
</file>

<file path=ppt/tags/tag581.xml><?xml version="1.0" encoding="utf-8"?>
<p:tagLst xmlns:a="http://schemas.openxmlformats.org/drawingml/2006/main" xmlns:r="http://schemas.openxmlformats.org/officeDocument/2006/relationships" xmlns:p="http://schemas.openxmlformats.org/presentationml/2006/main">
  <p:tag name="DVSHAPEID" val="NvlbKFn5jP3jZa0KvyKeoQ"/>
</p:tagLst>
</file>

<file path=ppt/tags/tag582.xml><?xml version="1.0" encoding="utf-8"?>
<p:tagLst xmlns:a="http://schemas.openxmlformats.org/drawingml/2006/main" xmlns:r="http://schemas.openxmlformats.org/officeDocument/2006/relationships" xmlns:p="http://schemas.openxmlformats.org/presentationml/2006/main">
  <p:tag name="DVSHAPEID" val="fqzZM8GTOmce6FHQ87JTsg"/>
</p:tagLst>
</file>

<file path=ppt/tags/tag583.xml><?xml version="1.0" encoding="utf-8"?>
<p:tagLst xmlns:a="http://schemas.openxmlformats.org/drawingml/2006/main" xmlns:r="http://schemas.openxmlformats.org/officeDocument/2006/relationships" xmlns:p="http://schemas.openxmlformats.org/presentationml/2006/main">
  <p:tag name="DVSHAPEID" val="NEzx5pu2oht2Z9SRx5TWZp"/>
</p:tagLst>
</file>

<file path=ppt/tags/tag584.xml><?xml version="1.0" encoding="utf-8"?>
<p:tagLst xmlns:a="http://schemas.openxmlformats.org/drawingml/2006/main" xmlns:r="http://schemas.openxmlformats.org/officeDocument/2006/relationships" xmlns:p="http://schemas.openxmlformats.org/presentationml/2006/main">
  <p:tag name="DVSHAPEID" val="JciCKxewCsjYCUpf3hpMXV"/>
</p:tagLst>
</file>

<file path=ppt/tags/tag585.xml><?xml version="1.0" encoding="utf-8"?>
<p:tagLst xmlns:a="http://schemas.openxmlformats.org/drawingml/2006/main" xmlns:r="http://schemas.openxmlformats.org/officeDocument/2006/relationships" xmlns:p="http://schemas.openxmlformats.org/presentationml/2006/main">
  <p:tag name="DVSHAPEID" val="Gf030ACsY5hKmF0ZOhCoZ5"/>
</p:tagLst>
</file>

<file path=ppt/tags/tag586.xml><?xml version="1.0" encoding="utf-8"?>
<p:tagLst xmlns:a="http://schemas.openxmlformats.org/drawingml/2006/main" xmlns:r="http://schemas.openxmlformats.org/officeDocument/2006/relationships" xmlns:p="http://schemas.openxmlformats.org/presentationml/2006/main">
  <p:tag name="DVSHAPEID" val="W5V0xsmQVFyUjhXoirZ4el"/>
</p:tagLst>
</file>

<file path=ppt/tags/tag587.xml><?xml version="1.0" encoding="utf-8"?>
<p:tagLst xmlns:a="http://schemas.openxmlformats.org/drawingml/2006/main" xmlns:r="http://schemas.openxmlformats.org/officeDocument/2006/relationships" xmlns:p="http://schemas.openxmlformats.org/presentationml/2006/main">
  <p:tag name="DVSHAPEID" val="xGSgbA8El4OBjU7Z3a57aB"/>
</p:tagLst>
</file>

<file path=ppt/tags/tag588.xml><?xml version="1.0" encoding="utf-8"?>
<p:tagLst xmlns:a="http://schemas.openxmlformats.org/drawingml/2006/main" xmlns:r="http://schemas.openxmlformats.org/officeDocument/2006/relationships" xmlns:p="http://schemas.openxmlformats.org/presentationml/2006/main">
  <p:tag name="DVSHAPEID" val="LJlSRLUjqShHmEKZ8HNzWK"/>
</p:tagLst>
</file>

<file path=ppt/tags/tag589.xml><?xml version="1.0" encoding="utf-8"?>
<p:tagLst xmlns:a="http://schemas.openxmlformats.org/drawingml/2006/main" xmlns:r="http://schemas.openxmlformats.org/officeDocument/2006/relationships" xmlns:p="http://schemas.openxmlformats.org/presentationml/2006/main">
  <p:tag name="DVSHAPEID" val="oDKInNfYCaOcWfHpqCUFFi"/>
</p:tagLst>
</file>

<file path=ppt/tags/tag590.xml><?xml version="1.0" encoding="utf-8"?>
<p:tagLst xmlns:a="http://schemas.openxmlformats.org/drawingml/2006/main" xmlns:r="http://schemas.openxmlformats.org/officeDocument/2006/relationships" xmlns:p="http://schemas.openxmlformats.org/presentationml/2006/main">
  <p:tag name="DVSHAPEID" val="EN4fHyBXm5W0kI79o64sg7"/>
</p:tagLst>
</file>

<file path=ppt/tags/tag591.xml><?xml version="1.0" encoding="utf-8"?>
<p:tagLst xmlns:a="http://schemas.openxmlformats.org/drawingml/2006/main" xmlns:r="http://schemas.openxmlformats.org/officeDocument/2006/relationships" xmlns:p="http://schemas.openxmlformats.org/presentationml/2006/main">
  <p:tag name="DVSHAPEID" val="WeJauh0n5Cj9UMAiqYYRGQ"/>
</p:tagLst>
</file>

<file path=ppt/tags/tag592.xml><?xml version="1.0" encoding="utf-8"?>
<p:tagLst xmlns:a="http://schemas.openxmlformats.org/drawingml/2006/main" xmlns:r="http://schemas.openxmlformats.org/officeDocument/2006/relationships" xmlns:p="http://schemas.openxmlformats.org/presentationml/2006/main">
  <p:tag name="DVSHAPEID" val="3r2KzTquWCizZGg8MWMe8p"/>
</p:tagLst>
</file>

<file path=ppt/tags/tag593.xml><?xml version="1.0" encoding="utf-8"?>
<p:tagLst xmlns:a="http://schemas.openxmlformats.org/drawingml/2006/main" xmlns:r="http://schemas.openxmlformats.org/officeDocument/2006/relationships" xmlns:p="http://schemas.openxmlformats.org/presentationml/2006/main">
  <p:tag name="DVSHAPEID" val="eLZLBXsJczY5ah7KH6WAFG"/>
</p:tagLst>
</file>

<file path=ppt/tags/tag594.xml><?xml version="1.0" encoding="utf-8"?>
<p:tagLst xmlns:a="http://schemas.openxmlformats.org/drawingml/2006/main" xmlns:r="http://schemas.openxmlformats.org/officeDocument/2006/relationships" xmlns:p="http://schemas.openxmlformats.org/presentationml/2006/main">
  <p:tag name="DVSHAPEID" val="mw3QZSOtyrg6KTo3h9Npab"/>
</p:tagLst>
</file>

<file path=ppt/tags/tag595.xml><?xml version="1.0" encoding="utf-8"?>
<p:tagLst xmlns:a="http://schemas.openxmlformats.org/drawingml/2006/main" xmlns:r="http://schemas.openxmlformats.org/officeDocument/2006/relationships" xmlns:p="http://schemas.openxmlformats.org/presentationml/2006/main">
  <p:tag name="DVSHAPEID" val="TGm7QBxSFff4wZVa3mRNZi"/>
</p:tagLst>
</file>

<file path=ppt/tags/tag596.xml><?xml version="1.0" encoding="utf-8"?>
<p:tagLst xmlns:a="http://schemas.openxmlformats.org/drawingml/2006/main" xmlns:r="http://schemas.openxmlformats.org/officeDocument/2006/relationships" xmlns:p="http://schemas.openxmlformats.org/presentationml/2006/main">
  <p:tag name="DVSHAPEID" val="hOT4iSRon5lbDnuR2cWFM0"/>
</p:tagLst>
</file>

<file path=ppt/tags/tag597.xml><?xml version="1.0" encoding="utf-8"?>
<p:tagLst xmlns:a="http://schemas.openxmlformats.org/drawingml/2006/main" xmlns:r="http://schemas.openxmlformats.org/officeDocument/2006/relationships" xmlns:p="http://schemas.openxmlformats.org/presentationml/2006/main">
  <p:tag name="DVSHAPEID" val="Nhnkiipdn5zLMAQb3K8Wky"/>
</p:tagLst>
</file>

<file path=ppt/tags/tag598.xml><?xml version="1.0" encoding="utf-8"?>
<p:tagLst xmlns:a="http://schemas.openxmlformats.org/drawingml/2006/main" xmlns:r="http://schemas.openxmlformats.org/officeDocument/2006/relationships" xmlns:p="http://schemas.openxmlformats.org/presentationml/2006/main">
  <p:tag name="DVSHAPEID" val="8FxpRuuaux10ADyNklToYm"/>
</p:tagLst>
</file>

<file path=ppt/tags/tag599.xml><?xml version="1.0" encoding="utf-8"?>
<p:tagLst xmlns:a="http://schemas.openxmlformats.org/drawingml/2006/main" xmlns:r="http://schemas.openxmlformats.org/officeDocument/2006/relationships" xmlns:p="http://schemas.openxmlformats.org/presentationml/2006/main">
  <p:tag name="DVSHAPEID" val="WJkpUD5N9Xbf9IMTrUIdA1"/>
</p:tagLst>
</file>

<file path=ppt/tags/tag600.xml><?xml version="1.0" encoding="utf-8"?>
<p:tagLst xmlns:a="http://schemas.openxmlformats.org/drawingml/2006/main" xmlns:r="http://schemas.openxmlformats.org/officeDocument/2006/relationships" xmlns:p="http://schemas.openxmlformats.org/presentationml/2006/main">
  <p:tag name="DVSHAPEID" val="KL0cDfqN2WzLJO4rzR4Ho4"/>
</p:tagLst>
</file>

<file path=ppt/tags/tag601.xml><?xml version="1.0" encoding="utf-8"?>
<p:tagLst xmlns:a="http://schemas.openxmlformats.org/drawingml/2006/main" xmlns:r="http://schemas.openxmlformats.org/officeDocument/2006/relationships" xmlns:p="http://schemas.openxmlformats.org/presentationml/2006/main">
  <p:tag name="DVSHAPEID" val="PluQ0qTYFLMUYzoH0PnmUe"/>
</p:tagLst>
</file>

<file path=ppt/tags/tag602.xml><?xml version="1.0" encoding="utf-8"?>
<p:tagLst xmlns:a="http://schemas.openxmlformats.org/drawingml/2006/main" xmlns:r="http://schemas.openxmlformats.org/officeDocument/2006/relationships" xmlns:p="http://schemas.openxmlformats.org/presentationml/2006/main">
  <p:tag name="DVSHAPEID" val="01YWEgThFv9HW22yrU6SwS"/>
</p:tagLst>
</file>

<file path=ppt/tags/tag603.xml><?xml version="1.0" encoding="utf-8"?>
<p:tagLst xmlns:a="http://schemas.openxmlformats.org/drawingml/2006/main" xmlns:r="http://schemas.openxmlformats.org/officeDocument/2006/relationships" xmlns:p="http://schemas.openxmlformats.org/presentationml/2006/main">
  <p:tag name="DVSHAPEID" val="57BZ4pUgYUCKkkzJw3LAE0"/>
</p:tagLst>
</file>

<file path=ppt/tags/tag604.xml><?xml version="1.0" encoding="utf-8"?>
<p:tagLst xmlns:a="http://schemas.openxmlformats.org/drawingml/2006/main" xmlns:r="http://schemas.openxmlformats.org/officeDocument/2006/relationships" xmlns:p="http://schemas.openxmlformats.org/presentationml/2006/main">
  <p:tag name="DVSHAPEID" val="6fgFRcinQFs7WRkEbumpwf"/>
</p:tagLst>
</file>

<file path=ppt/tags/tag605.xml><?xml version="1.0" encoding="utf-8"?>
<p:tagLst xmlns:a="http://schemas.openxmlformats.org/drawingml/2006/main" xmlns:r="http://schemas.openxmlformats.org/officeDocument/2006/relationships" xmlns:p="http://schemas.openxmlformats.org/presentationml/2006/main">
  <p:tag name="DVSHAPEID" val="TSQYVMWErWb7TukgjvaOIY"/>
</p:tagLst>
</file>

<file path=ppt/tags/tag606.xml><?xml version="1.0" encoding="utf-8"?>
<p:tagLst xmlns:a="http://schemas.openxmlformats.org/drawingml/2006/main" xmlns:r="http://schemas.openxmlformats.org/officeDocument/2006/relationships" xmlns:p="http://schemas.openxmlformats.org/presentationml/2006/main">
  <p:tag name="DVSHAPEID" val="A9bErpvnAgoMjvSqW5lyNx"/>
</p:tagLst>
</file>

<file path=ppt/tags/tag607.xml><?xml version="1.0" encoding="utf-8"?>
<p:tagLst xmlns:a="http://schemas.openxmlformats.org/drawingml/2006/main" xmlns:r="http://schemas.openxmlformats.org/officeDocument/2006/relationships" xmlns:p="http://schemas.openxmlformats.org/presentationml/2006/main">
  <p:tag name="DVSHAPEID" val="F3bsOWhtCJNUiHNhkw93lV"/>
</p:tagLst>
</file>

<file path=ppt/tags/tag608.xml><?xml version="1.0" encoding="utf-8"?>
<p:tagLst xmlns:a="http://schemas.openxmlformats.org/drawingml/2006/main" xmlns:r="http://schemas.openxmlformats.org/officeDocument/2006/relationships" xmlns:p="http://schemas.openxmlformats.org/presentationml/2006/main">
  <p:tag name="DVSHAPEID" val="JfdGOlVAXei37NBcgTkEKr"/>
</p:tagLst>
</file>

<file path=ppt/tags/tag609.xml><?xml version="1.0" encoding="utf-8"?>
<p:tagLst xmlns:a="http://schemas.openxmlformats.org/drawingml/2006/main" xmlns:r="http://schemas.openxmlformats.org/officeDocument/2006/relationships" xmlns:p="http://schemas.openxmlformats.org/presentationml/2006/main">
  <p:tag name="DVSHAPEID" val="QKMpIBZHc6omEYYWRpTPMX"/>
</p:tagLst>
</file>

<file path=ppt/tags/tag610.xml><?xml version="1.0" encoding="utf-8"?>
<p:tagLst xmlns:a="http://schemas.openxmlformats.org/drawingml/2006/main" xmlns:r="http://schemas.openxmlformats.org/officeDocument/2006/relationships" xmlns:p="http://schemas.openxmlformats.org/presentationml/2006/main">
  <p:tag name="DVSHAPEID" val="rhWsom71cBTiptUoCjBf2b"/>
</p:tagLst>
</file>

<file path=ppt/tags/tag611.xml><?xml version="1.0" encoding="utf-8"?>
<p:tagLst xmlns:a="http://schemas.openxmlformats.org/drawingml/2006/main" xmlns:r="http://schemas.openxmlformats.org/officeDocument/2006/relationships" xmlns:p="http://schemas.openxmlformats.org/presentationml/2006/main">
  <p:tag name="DVSHAPEID" val="DwapWm6YFRiSiN4Jiz7cH8"/>
</p:tagLst>
</file>

<file path=ppt/tags/tag612.xml><?xml version="1.0" encoding="utf-8"?>
<p:tagLst xmlns:a="http://schemas.openxmlformats.org/drawingml/2006/main" xmlns:r="http://schemas.openxmlformats.org/officeDocument/2006/relationships" xmlns:p="http://schemas.openxmlformats.org/presentationml/2006/main">
  <p:tag name="DVSHAPEID" val="Y2RiVsuMbBXuH2kBwqtfQ2"/>
</p:tagLst>
</file>

<file path=ppt/tags/tag613.xml><?xml version="1.0" encoding="utf-8"?>
<p:tagLst xmlns:a="http://schemas.openxmlformats.org/drawingml/2006/main" xmlns:r="http://schemas.openxmlformats.org/officeDocument/2006/relationships" xmlns:p="http://schemas.openxmlformats.org/presentationml/2006/main">
  <p:tag name="DVSHAPEID" val="XKSwGpvpbDgvy7yEqDtTGG"/>
</p:tagLst>
</file>

<file path=ppt/tags/tag614.xml><?xml version="1.0" encoding="utf-8"?>
<p:tagLst xmlns:a="http://schemas.openxmlformats.org/drawingml/2006/main" xmlns:r="http://schemas.openxmlformats.org/officeDocument/2006/relationships" xmlns:p="http://schemas.openxmlformats.org/presentationml/2006/main">
  <p:tag name="DVSHAPEID" val="dD2qe1QoDTgAzSxbCbFTFl"/>
</p:tagLst>
</file>

<file path=ppt/tags/tag615.xml><?xml version="1.0" encoding="utf-8"?>
<p:tagLst xmlns:a="http://schemas.openxmlformats.org/drawingml/2006/main" xmlns:r="http://schemas.openxmlformats.org/officeDocument/2006/relationships" xmlns:p="http://schemas.openxmlformats.org/presentationml/2006/main">
  <p:tag name="DVSHAPEID" val="yOilY74rqVqoYRaDEYYnjt"/>
</p:tagLst>
</file>

<file path=ppt/tags/tag616.xml><?xml version="1.0" encoding="utf-8"?>
<p:tagLst xmlns:a="http://schemas.openxmlformats.org/drawingml/2006/main" xmlns:r="http://schemas.openxmlformats.org/officeDocument/2006/relationships" xmlns:p="http://schemas.openxmlformats.org/presentationml/2006/main">
  <p:tag name="DVSHAPEID" val="0euy7PcaPZ9S4d8S3Jjcsl"/>
</p:tagLst>
</file>

<file path=ppt/tags/tag617.xml><?xml version="1.0" encoding="utf-8"?>
<p:tagLst xmlns:a="http://schemas.openxmlformats.org/drawingml/2006/main" xmlns:r="http://schemas.openxmlformats.org/officeDocument/2006/relationships" xmlns:p="http://schemas.openxmlformats.org/presentationml/2006/main">
  <p:tag name="DVSHAPEID" val="QZp51DJ5XbfIVOS3uLLFdU"/>
</p:tagLst>
</file>

<file path=ppt/tags/tag618.xml><?xml version="1.0" encoding="utf-8"?>
<p:tagLst xmlns:a="http://schemas.openxmlformats.org/drawingml/2006/main" xmlns:r="http://schemas.openxmlformats.org/officeDocument/2006/relationships" xmlns:p="http://schemas.openxmlformats.org/presentationml/2006/main">
  <p:tag name="DVSHAPEID" val="49XxLxp1DYmneNxpKhvY9O"/>
</p:tagLst>
</file>

<file path=ppt/tags/tag619.xml><?xml version="1.0" encoding="utf-8"?>
<p:tagLst xmlns:a="http://schemas.openxmlformats.org/drawingml/2006/main" xmlns:r="http://schemas.openxmlformats.org/officeDocument/2006/relationships" xmlns:p="http://schemas.openxmlformats.org/presentationml/2006/main">
  <p:tag name="DVSHAPEID" val="pnnOzMIRmpDWUg7tRcFVxg"/>
</p:tagLst>
</file>

<file path=ppt/tags/tag620.xml><?xml version="1.0" encoding="utf-8"?>
<p:tagLst xmlns:a="http://schemas.openxmlformats.org/drawingml/2006/main" xmlns:r="http://schemas.openxmlformats.org/officeDocument/2006/relationships" xmlns:p="http://schemas.openxmlformats.org/presentationml/2006/main">
  <p:tag name="DVSHAPEID" val="bDwxkUd3CLEoOhbdOK3PWx"/>
</p:tagLst>
</file>

<file path=ppt/tags/tag621.xml><?xml version="1.0" encoding="utf-8"?>
<p:tagLst xmlns:a="http://schemas.openxmlformats.org/drawingml/2006/main" xmlns:r="http://schemas.openxmlformats.org/officeDocument/2006/relationships" xmlns:p="http://schemas.openxmlformats.org/presentationml/2006/main">
  <p:tag name="DVSHAPEID" val="ZzzjIulGXJGk7fKKWv5fBv"/>
</p:tagLst>
</file>

<file path=ppt/tags/tag622.xml><?xml version="1.0" encoding="utf-8"?>
<p:tagLst xmlns:a="http://schemas.openxmlformats.org/drawingml/2006/main" xmlns:r="http://schemas.openxmlformats.org/officeDocument/2006/relationships" xmlns:p="http://schemas.openxmlformats.org/presentationml/2006/main">
  <p:tag name="DVSHAPEID" val="uC1Wi3O4OqsEDWX0cJIVOU"/>
</p:tagLst>
</file>

<file path=ppt/tags/tag623.xml><?xml version="1.0" encoding="utf-8"?>
<p:tagLst xmlns:a="http://schemas.openxmlformats.org/drawingml/2006/main" xmlns:r="http://schemas.openxmlformats.org/officeDocument/2006/relationships" xmlns:p="http://schemas.openxmlformats.org/presentationml/2006/main">
  <p:tag name="DVSHAPEID" val="I9R0Hqxq3VZsBHkFhSfn9f"/>
</p:tagLst>
</file>

<file path=ppt/tags/tag624.xml><?xml version="1.0" encoding="utf-8"?>
<p:tagLst xmlns:a="http://schemas.openxmlformats.org/drawingml/2006/main" xmlns:r="http://schemas.openxmlformats.org/officeDocument/2006/relationships" xmlns:p="http://schemas.openxmlformats.org/presentationml/2006/main">
  <p:tag name="DVSHAPEID" val="Nu3L0QH7BFz5KsVMeSO7BL"/>
</p:tagLst>
</file>

<file path=ppt/tags/tag625.xml><?xml version="1.0" encoding="utf-8"?>
<p:tagLst xmlns:a="http://schemas.openxmlformats.org/drawingml/2006/main" xmlns:r="http://schemas.openxmlformats.org/officeDocument/2006/relationships" xmlns:p="http://schemas.openxmlformats.org/presentationml/2006/main">
  <p:tag name="DVSHAPEID" val="BrV40Vto0jCsmnXWqGJWkj"/>
</p:tagLst>
</file>

<file path=ppt/tags/tag626.xml><?xml version="1.0" encoding="utf-8"?>
<p:tagLst xmlns:a="http://schemas.openxmlformats.org/drawingml/2006/main" xmlns:r="http://schemas.openxmlformats.org/officeDocument/2006/relationships" xmlns:p="http://schemas.openxmlformats.org/presentationml/2006/main">
  <p:tag name="DVSHAPEID" val="Pltl7uRWj7ED2EMaGmUqEY"/>
</p:tagLst>
</file>

<file path=ppt/tags/tag627.xml><?xml version="1.0" encoding="utf-8"?>
<p:tagLst xmlns:a="http://schemas.openxmlformats.org/drawingml/2006/main" xmlns:r="http://schemas.openxmlformats.org/officeDocument/2006/relationships" xmlns:p="http://schemas.openxmlformats.org/presentationml/2006/main">
  <p:tag name="DVSHAPEID" val="AC2pNHAFt1uSsK5s9Ygqlk"/>
</p:tagLst>
</file>

<file path=ppt/tags/tag628.xml><?xml version="1.0" encoding="utf-8"?>
<p:tagLst xmlns:a="http://schemas.openxmlformats.org/drawingml/2006/main" xmlns:r="http://schemas.openxmlformats.org/officeDocument/2006/relationships" xmlns:p="http://schemas.openxmlformats.org/presentationml/2006/main">
  <p:tag name="DVSHAPEID" val="CVmtl0inJkWQKRjHH9mEDD"/>
</p:tagLst>
</file>

<file path=ppt/tags/tag629.xml><?xml version="1.0" encoding="utf-8"?>
<p:tagLst xmlns:a="http://schemas.openxmlformats.org/drawingml/2006/main" xmlns:r="http://schemas.openxmlformats.org/officeDocument/2006/relationships" xmlns:p="http://schemas.openxmlformats.org/presentationml/2006/main">
  <p:tag name="DVSHAPEID" val="dvScEmNLhylXeA2R3KE28V"/>
</p:tagLst>
</file>

<file path=ppt/tags/tag630.xml><?xml version="1.0" encoding="utf-8"?>
<p:tagLst xmlns:a="http://schemas.openxmlformats.org/drawingml/2006/main" xmlns:r="http://schemas.openxmlformats.org/officeDocument/2006/relationships" xmlns:p="http://schemas.openxmlformats.org/presentationml/2006/main">
  <p:tag name="DVSHAPEID" val="zZiQ33FiVu0coulWNUjiq8"/>
</p:tagLst>
</file>

<file path=ppt/tags/tag631.xml><?xml version="1.0" encoding="utf-8"?>
<p:tagLst xmlns:a="http://schemas.openxmlformats.org/drawingml/2006/main" xmlns:r="http://schemas.openxmlformats.org/officeDocument/2006/relationships" xmlns:p="http://schemas.openxmlformats.org/presentationml/2006/main">
  <p:tag name="DVSHAPEID" val="EQYGg21p97AhVTTOiJ6YCQ"/>
</p:tagLst>
</file>

<file path=ppt/tags/tag632.xml><?xml version="1.0" encoding="utf-8"?>
<p:tagLst xmlns:a="http://schemas.openxmlformats.org/drawingml/2006/main" xmlns:r="http://schemas.openxmlformats.org/officeDocument/2006/relationships" xmlns:p="http://schemas.openxmlformats.org/presentationml/2006/main">
  <p:tag name="DVSHAPEID" val="NuyrWVVtH5v4p4Y43X88C2"/>
</p:tagLst>
</file>

<file path=ppt/tags/tag633.xml><?xml version="1.0" encoding="utf-8"?>
<p:tagLst xmlns:a="http://schemas.openxmlformats.org/drawingml/2006/main" xmlns:r="http://schemas.openxmlformats.org/officeDocument/2006/relationships" xmlns:p="http://schemas.openxmlformats.org/presentationml/2006/main">
  <p:tag name="DVSHAPEID" val="VwyUR56m3VuRj5TB3GEJJp"/>
</p:tagLst>
</file>

<file path=ppt/tags/tag634.xml><?xml version="1.0" encoding="utf-8"?>
<p:tagLst xmlns:a="http://schemas.openxmlformats.org/drawingml/2006/main" xmlns:r="http://schemas.openxmlformats.org/officeDocument/2006/relationships" xmlns:p="http://schemas.openxmlformats.org/presentationml/2006/main">
  <p:tag name="DVSHAPEID" val="hPyrJrRvgg8Ky2S23Qml2A"/>
</p:tagLst>
</file>

<file path=ppt/tags/tag635.xml><?xml version="1.0" encoding="utf-8"?>
<p:tagLst xmlns:a="http://schemas.openxmlformats.org/drawingml/2006/main" xmlns:r="http://schemas.openxmlformats.org/officeDocument/2006/relationships" xmlns:p="http://schemas.openxmlformats.org/presentationml/2006/main">
  <p:tag name="DVSHAPEID" val="FnYYOZlR8SDFWFIMfZT3gO"/>
</p:tagLst>
</file>

<file path=ppt/tags/tag636.xml><?xml version="1.0" encoding="utf-8"?>
<p:tagLst xmlns:a="http://schemas.openxmlformats.org/drawingml/2006/main" xmlns:r="http://schemas.openxmlformats.org/officeDocument/2006/relationships" xmlns:p="http://schemas.openxmlformats.org/presentationml/2006/main">
  <p:tag name="DVSHAPEID" val="ZPPu2RQfj1aAG7R2BUDODT"/>
</p:tagLst>
</file>

<file path=ppt/tags/tag637.xml><?xml version="1.0" encoding="utf-8"?>
<p:tagLst xmlns:a="http://schemas.openxmlformats.org/drawingml/2006/main" xmlns:r="http://schemas.openxmlformats.org/officeDocument/2006/relationships" xmlns:p="http://schemas.openxmlformats.org/presentationml/2006/main">
  <p:tag name="DVSHAPEID" val="gjDJZdAosQYRo98kWt0TyC"/>
</p:tagLst>
</file>

<file path=ppt/tags/tag638.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39.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40.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41.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42.xml><?xml version="1.0" encoding="utf-8"?>
<p:tagLst xmlns:a="http://schemas.openxmlformats.org/drawingml/2006/main" xmlns:r="http://schemas.openxmlformats.org/officeDocument/2006/relationships" xmlns:p="http://schemas.openxmlformats.org/presentationml/2006/main">
  <p:tag name="DVSHAPEID" val="MSbvtWGIZ7JxUgEjT0jKy5"/>
</p:tagLst>
</file>

<file path=ppt/tags/tag643.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44.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45.xml><?xml version="1.0" encoding="utf-8"?>
<p:tagLst xmlns:a="http://schemas.openxmlformats.org/drawingml/2006/main" xmlns:r="http://schemas.openxmlformats.org/officeDocument/2006/relationships" xmlns:p="http://schemas.openxmlformats.org/presentationml/2006/main">
  <p:tag name="DVSHAPEID" val="rjeVgbiDoEnzKsnNQy6rhx"/>
</p:tagLst>
</file>

<file path=ppt/tags/tag646.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47.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48.xml><?xml version="1.0" encoding="utf-8"?>
<p:tagLst xmlns:a="http://schemas.openxmlformats.org/drawingml/2006/main" xmlns:r="http://schemas.openxmlformats.org/officeDocument/2006/relationships" xmlns:p="http://schemas.openxmlformats.org/presentationml/2006/main">
  <p:tag name="DVSHAPEID" val="G4fBxx3orMIjA8T4W2Sbq2"/>
</p:tagLst>
</file>

<file path=ppt/tags/tag649.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50.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51.xml><?xml version="1.0" encoding="utf-8"?>
<p:tagLst xmlns:a="http://schemas.openxmlformats.org/drawingml/2006/main" xmlns:r="http://schemas.openxmlformats.org/officeDocument/2006/relationships" xmlns:p="http://schemas.openxmlformats.org/presentationml/2006/main">
  <p:tag name="DVSHAPEID" val="k8pWhtQn7EbkcKMsSZMFy0"/>
</p:tagLst>
</file>

<file path=ppt/tags/tag652.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53.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54.xml><?xml version="1.0" encoding="utf-8"?>
<p:tagLst xmlns:a="http://schemas.openxmlformats.org/drawingml/2006/main" xmlns:r="http://schemas.openxmlformats.org/officeDocument/2006/relationships" xmlns:p="http://schemas.openxmlformats.org/presentationml/2006/main">
  <p:tag name="DVSHAPEID" val="vqab7BA581wIG1qZkBigPD"/>
</p:tagLst>
</file>

<file path=ppt/tags/tag655.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56.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57.xml><?xml version="1.0" encoding="utf-8"?>
<p:tagLst xmlns:a="http://schemas.openxmlformats.org/drawingml/2006/main" xmlns:r="http://schemas.openxmlformats.org/officeDocument/2006/relationships" xmlns:p="http://schemas.openxmlformats.org/presentationml/2006/main">
  <p:tag name="DVSHAPEID" val="iVzhWj2wxYxTPvYQgQrgYX"/>
</p:tagLst>
</file>

<file path=ppt/tags/tag658.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59.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60.xml><?xml version="1.0" encoding="utf-8"?>
<p:tagLst xmlns:a="http://schemas.openxmlformats.org/drawingml/2006/main" xmlns:r="http://schemas.openxmlformats.org/officeDocument/2006/relationships" xmlns:p="http://schemas.openxmlformats.org/presentationml/2006/main">
  <p:tag name="DVSHAPEID" val="tU4O7NRIRQPBbNExrNeEgy"/>
</p:tagLst>
</file>

<file path=ppt/tags/tag661.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62.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63.xml><?xml version="1.0" encoding="utf-8"?>
<p:tagLst xmlns:a="http://schemas.openxmlformats.org/drawingml/2006/main" xmlns:r="http://schemas.openxmlformats.org/officeDocument/2006/relationships" xmlns:p="http://schemas.openxmlformats.org/presentationml/2006/main">
  <p:tag name="DVSHAPEID" val="OXhXkpEJO01Hmi84TiygPm"/>
</p:tagLst>
</file>

<file path=ppt/tags/tag664.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65.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66.xml><?xml version="1.0" encoding="utf-8"?>
<p:tagLst xmlns:a="http://schemas.openxmlformats.org/drawingml/2006/main" xmlns:r="http://schemas.openxmlformats.org/officeDocument/2006/relationships" xmlns:p="http://schemas.openxmlformats.org/presentationml/2006/main">
  <p:tag name="DVSHAPEID" val="08W0teyWmeExEMpYABuPMb"/>
</p:tagLst>
</file>

<file path=ppt/tags/tag667.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68.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69.xml><?xml version="1.0" encoding="utf-8"?>
<p:tagLst xmlns:a="http://schemas.openxmlformats.org/drawingml/2006/main" xmlns:r="http://schemas.openxmlformats.org/officeDocument/2006/relationships" xmlns:p="http://schemas.openxmlformats.org/presentationml/2006/main">
  <p:tag name="DVSHAPEID" val="yF4qgyzJ831dqzLioccpT4"/>
</p:tagLst>
</file>

<file path=ppt/tags/tag670.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71.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72.xml><?xml version="1.0" encoding="utf-8"?>
<p:tagLst xmlns:a="http://schemas.openxmlformats.org/drawingml/2006/main" xmlns:r="http://schemas.openxmlformats.org/officeDocument/2006/relationships" xmlns:p="http://schemas.openxmlformats.org/presentationml/2006/main">
  <p:tag name="DVSHAPEID" val="ss9J8pOcLtUeQN9g7tu9rz"/>
</p:tagLst>
</file>

<file path=ppt/tags/tag673.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74.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75.xml><?xml version="1.0" encoding="utf-8"?>
<p:tagLst xmlns:a="http://schemas.openxmlformats.org/drawingml/2006/main" xmlns:r="http://schemas.openxmlformats.org/officeDocument/2006/relationships" xmlns:p="http://schemas.openxmlformats.org/presentationml/2006/main">
  <p:tag name="DVSHAPEID" val="ZZ1HXGaWkGGomjkZKugyfB"/>
</p:tagLst>
</file>

<file path=ppt/tags/tag676.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77.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78.xml><?xml version="1.0" encoding="utf-8"?>
<p:tagLst xmlns:a="http://schemas.openxmlformats.org/drawingml/2006/main" xmlns:r="http://schemas.openxmlformats.org/officeDocument/2006/relationships" xmlns:p="http://schemas.openxmlformats.org/presentationml/2006/main">
  <p:tag name="DVSHAPEID" val="KziZsm6Hez2H55T59zGS7w"/>
</p:tagLst>
</file>

<file path=ppt/tags/tag679.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80.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81.xml><?xml version="1.0" encoding="utf-8"?>
<p:tagLst xmlns:a="http://schemas.openxmlformats.org/drawingml/2006/main" xmlns:r="http://schemas.openxmlformats.org/officeDocument/2006/relationships" xmlns:p="http://schemas.openxmlformats.org/presentationml/2006/main">
  <p:tag name="DVSHAPEID" val="Buul4MNa3m2x30OOWWERYL"/>
</p:tagLst>
</file>

<file path=ppt/tags/tag682.xml><?xml version="1.0" encoding="utf-8"?>
<p:tagLst xmlns:a="http://schemas.openxmlformats.org/drawingml/2006/main" xmlns:r="http://schemas.openxmlformats.org/officeDocument/2006/relationships" xmlns:p="http://schemas.openxmlformats.org/presentationml/2006/main">
  <p:tag name="DVSHAPEID" val="GjBCsDAneD3cIaScj52fEr"/>
</p:tagLst>
</file>

<file path=ppt/tags/tag683.xml><?xml version="1.0" encoding="utf-8"?>
<p:tagLst xmlns:a="http://schemas.openxmlformats.org/drawingml/2006/main" xmlns:r="http://schemas.openxmlformats.org/officeDocument/2006/relationships" xmlns:p="http://schemas.openxmlformats.org/presentationml/2006/main">
  <p:tag name="DVSHAPEID" val="KTIzyujhV5S78p7gPjzpvH"/>
</p:tagLst>
</file>

<file path=ppt/tags/tag684.xml><?xml version="1.0" encoding="utf-8"?>
<p:tagLst xmlns:a="http://schemas.openxmlformats.org/drawingml/2006/main" xmlns:r="http://schemas.openxmlformats.org/officeDocument/2006/relationships" xmlns:p="http://schemas.openxmlformats.org/presentationml/2006/main">
  <p:tag name="DVSHAPEID" val="BBzAv64VqbRfyIUS564XHY"/>
</p:tagLst>
</file>

<file path=ppt/tags/tag685.xml><?xml version="1.0" encoding="utf-8"?>
<p:tagLst xmlns:a="http://schemas.openxmlformats.org/drawingml/2006/main" xmlns:r="http://schemas.openxmlformats.org/officeDocument/2006/relationships" xmlns:p="http://schemas.openxmlformats.org/presentationml/2006/main">
  <p:tag name="DVSHAPEID" val="jB1t52gJFeV2h70XYcd0EH"/>
</p:tagLst>
</file>

<file path=ppt/tags/tag686.xml><?xml version="1.0" encoding="utf-8"?>
<p:tagLst xmlns:a="http://schemas.openxmlformats.org/drawingml/2006/main" xmlns:r="http://schemas.openxmlformats.org/officeDocument/2006/relationships" xmlns:p="http://schemas.openxmlformats.org/presentationml/2006/main">
  <p:tag name="DVSHAPEID" val="fTQomWdtlxZDhXz111EHvC"/>
</p:tagLst>
</file>

<file path=ppt/tags/tag687.xml><?xml version="1.0" encoding="utf-8"?>
<p:tagLst xmlns:a="http://schemas.openxmlformats.org/drawingml/2006/main" xmlns:r="http://schemas.openxmlformats.org/officeDocument/2006/relationships" xmlns:p="http://schemas.openxmlformats.org/presentationml/2006/main">
  <p:tag name="DVSHAPEID" val="xEbqLkJr2xW9o0mbv696SZ"/>
</p:tagLst>
</file>

<file path=ppt/tags/tag688.xml><?xml version="1.0" encoding="utf-8"?>
<p:tagLst xmlns:a="http://schemas.openxmlformats.org/drawingml/2006/main" xmlns:r="http://schemas.openxmlformats.org/officeDocument/2006/relationships" xmlns:p="http://schemas.openxmlformats.org/presentationml/2006/main">
  <p:tag name="DVSHAPEID" val="QZc6ZNamgmFjbEmo863TY1"/>
</p:tagLst>
</file>

<file path=ppt/tags/tag689.xml><?xml version="1.0" encoding="utf-8"?>
<p:tagLst xmlns:a="http://schemas.openxmlformats.org/drawingml/2006/main" xmlns:r="http://schemas.openxmlformats.org/officeDocument/2006/relationships" xmlns:p="http://schemas.openxmlformats.org/presentationml/2006/main">
  <p:tag name="DVSHAPEID" val="S2yA3QW4imXyNbeFkWgFgA"/>
</p:tagLst>
</file>

<file path=ppt/tags/tag690.xml><?xml version="1.0" encoding="utf-8"?>
<p:tagLst xmlns:a="http://schemas.openxmlformats.org/drawingml/2006/main" xmlns:r="http://schemas.openxmlformats.org/officeDocument/2006/relationships" xmlns:p="http://schemas.openxmlformats.org/presentationml/2006/main">
  <p:tag name="DVSHAPEID" val="xX448VcWf4wbJcQDWuhWlH"/>
</p:tagLst>
</file>

<file path=ppt/tags/tag691.xml><?xml version="1.0" encoding="utf-8"?>
<p:tagLst xmlns:a="http://schemas.openxmlformats.org/drawingml/2006/main" xmlns:r="http://schemas.openxmlformats.org/officeDocument/2006/relationships" xmlns:p="http://schemas.openxmlformats.org/presentationml/2006/main">
  <p:tag name="DVSHAPEID" val="4OB3DoiA5N0n5T75kQUG3G"/>
</p:tagLst>
</file>

<file path=ppt/tags/tag692.xml><?xml version="1.0" encoding="utf-8"?>
<p:tagLst xmlns:a="http://schemas.openxmlformats.org/drawingml/2006/main" xmlns:r="http://schemas.openxmlformats.org/officeDocument/2006/relationships" xmlns:p="http://schemas.openxmlformats.org/presentationml/2006/main">
  <p:tag name="DVSHAPEID" val="LmKzvoTBYmCQTfs4hNEFYI"/>
</p:tagLst>
</file>

<file path=ppt/tags/tag693.xml><?xml version="1.0" encoding="utf-8"?>
<p:tagLst xmlns:a="http://schemas.openxmlformats.org/drawingml/2006/main" xmlns:r="http://schemas.openxmlformats.org/officeDocument/2006/relationships" xmlns:p="http://schemas.openxmlformats.org/presentationml/2006/main">
  <p:tag name="DVSHAPEID" val="dvccMdUKXuTyBSWCdTRVDe"/>
</p:tagLst>
</file>

<file path=ppt/tags/tag694.xml><?xml version="1.0" encoding="utf-8"?>
<p:tagLst xmlns:a="http://schemas.openxmlformats.org/drawingml/2006/main" xmlns:r="http://schemas.openxmlformats.org/officeDocument/2006/relationships" xmlns:p="http://schemas.openxmlformats.org/presentationml/2006/main">
  <p:tag name="DVSHAPEID" val="F05UCl0E2gjN0uGqulchqd"/>
</p:tagLst>
</file>

<file path=ppt/tags/tag695.xml><?xml version="1.0" encoding="utf-8"?>
<p:tagLst xmlns:a="http://schemas.openxmlformats.org/drawingml/2006/main" xmlns:r="http://schemas.openxmlformats.org/officeDocument/2006/relationships" xmlns:p="http://schemas.openxmlformats.org/presentationml/2006/main">
  <p:tag name="DVSHAPEID" val="8CNzCgPxGpjZPb7SAzKjsD"/>
</p:tagLst>
</file>

<file path=ppt/tags/tag696.xml><?xml version="1.0" encoding="utf-8"?>
<p:tagLst xmlns:a="http://schemas.openxmlformats.org/drawingml/2006/main" xmlns:r="http://schemas.openxmlformats.org/officeDocument/2006/relationships" xmlns:p="http://schemas.openxmlformats.org/presentationml/2006/main">
  <p:tag name="DVSHAPEID" val="bmkDLyQ0uX3kkQMrsNM6QG"/>
</p:tagLst>
</file>

<file path=ppt/tags/tag697.xml><?xml version="1.0" encoding="utf-8"?>
<p:tagLst xmlns:a="http://schemas.openxmlformats.org/drawingml/2006/main" xmlns:r="http://schemas.openxmlformats.org/officeDocument/2006/relationships" xmlns:p="http://schemas.openxmlformats.org/presentationml/2006/main">
  <p:tag name="DVSHAPEID" val="Hl57lyqLnpexPiaGQcMvCN"/>
</p:tagLst>
</file>

<file path=ppt/tags/tag698.xml><?xml version="1.0" encoding="utf-8"?>
<p:tagLst xmlns:a="http://schemas.openxmlformats.org/drawingml/2006/main" xmlns:r="http://schemas.openxmlformats.org/officeDocument/2006/relationships" xmlns:p="http://schemas.openxmlformats.org/presentationml/2006/main">
  <p:tag name="DVSHAPEID" val="s2FRnRBkoz6vEYyEchAJAD"/>
</p:tagLst>
</file>

<file path=ppt/tags/tag699.xml><?xml version="1.0" encoding="utf-8"?>
<p:tagLst xmlns:a="http://schemas.openxmlformats.org/drawingml/2006/main" xmlns:r="http://schemas.openxmlformats.org/officeDocument/2006/relationships" xmlns:p="http://schemas.openxmlformats.org/presentationml/2006/main">
  <p:tag name="DVSHAPEID" val="rK4vcJ62zwCrlGR5EKAPpa"/>
</p:tagLst>
</file>

<file path=ppt/tags/tag700.xml><?xml version="1.0" encoding="utf-8"?>
<p:tagLst xmlns:a="http://schemas.openxmlformats.org/drawingml/2006/main" xmlns:r="http://schemas.openxmlformats.org/officeDocument/2006/relationships" xmlns:p="http://schemas.openxmlformats.org/presentationml/2006/main">
  <p:tag name="DVSHAPEID" val="G57zCiXkGdpFRS6C0foSiG"/>
</p:tagLst>
</file>

<file path=ppt/tags/tag701.xml><?xml version="1.0" encoding="utf-8"?>
<p:tagLst xmlns:a="http://schemas.openxmlformats.org/drawingml/2006/main" xmlns:r="http://schemas.openxmlformats.org/officeDocument/2006/relationships" xmlns:p="http://schemas.openxmlformats.org/presentationml/2006/main">
  <p:tag name="DVSHAPEID" val="ctwa0ubCdpmh3ZnC6N4fQo"/>
</p:tagLst>
</file>

<file path=ppt/tags/tag702.xml><?xml version="1.0" encoding="utf-8"?>
<p:tagLst xmlns:a="http://schemas.openxmlformats.org/drawingml/2006/main" xmlns:r="http://schemas.openxmlformats.org/officeDocument/2006/relationships" xmlns:p="http://schemas.openxmlformats.org/presentationml/2006/main">
  <p:tag name="DVSHAPEID" val="o36KzDwB7Np2oeaRLmbQJP"/>
</p:tagLst>
</file>

<file path=ppt/tags/tag703.xml><?xml version="1.0" encoding="utf-8"?>
<p:tagLst xmlns:a="http://schemas.openxmlformats.org/drawingml/2006/main" xmlns:r="http://schemas.openxmlformats.org/officeDocument/2006/relationships" xmlns:p="http://schemas.openxmlformats.org/presentationml/2006/main">
  <p:tag name="DVSHAPEID" val="a5bd7fXXb61tbK1vOv4bV2"/>
</p:tagLst>
</file>

<file path=ppt/tags/tag704.xml><?xml version="1.0" encoding="utf-8"?>
<p:tagLst xmlns:a="http://schemas.openxmlformats.org/drawingml/2006/main" xmlns:r="http://schemas.openxmlformats.org/officeDocument/2006/relationships" xmlns:p="http://schemas.openxmlformats.org/presentationml/2006/main">
  <p:tag name="DVSHAPEID" val="opr7REovH76zT0ylwgE9Bi"/>
</p:tagLst>
</file>

<file path=ppt/tags/tag705.xml><?xml version="1.0" encoding="utf-8"?>
<p:tagLst xmlns:a="http://schemas.openxmlformats.org/drawingml/2006/main" xmlns:r="http://schemas.openxmlformats.org/officeDocument/2006/relationships" xmlns:p="http://schemas.openxmlformats.org/presentationml/2006/main">
  <p:tag name="DVSHAPEID" val="GMiLzvSmAWT6ypyPj5HZ07"/>
</p:tagLst>
</file>

<file path=ppt/tags/tag706.xml><?xml version="1.0" encoding="utf-8"?>
<p:tagLst xmlns:a="http://schemas.openxmlformats.org/drawingml/2006/main" xmlns:r="http://schemas.openxmlformats.org/officeDocument/2006/relationships" xmlns:p="http://schemas.openxmlformats.org/presentationml/2006/main">
  <p:tag name="DVSHAPEID" val="GCngVWtrHozOV4IaStVabu"/>
</p:tagLst>
</file>

<file path=ppt/tags/tag707.xml><?xml version="1.0" encoding="utf-8"?>
<p:tagLst xmlns:a="http://schemas.openxmlformats.org/drawingml/2006/main" xmlns:r="http://schemas.openxmlformats.org/officeDocument/2006/relationships" xmlns:p="http://schemas.openxmlformats.org/presentationml/2006/main">
  <p:tag name="DVSHAPEID" val="chYFTZNRklyy5GnjAVS8ev"/>
</p:tagLst>
</file>

<file path=ppt/tags/tag708.xml><?xml version="1.0" encoding="utf-8"?>
<p:tagLst xmlns:a="http://schemas.openxmlformats.org/drawingml/2006/main" xmlns:r="http://schemas.openxmlformats.org/officeDocument/2006/relationships" xmlns:p="http://schemas.openxmlformats.org/presentationml/2006/main">
  <p:tag name="DVSHAPEID" val="DTgh1jSovprku6u4lDk4xS"/>
</p:tagLst>
</file>

<file path=ppt/tags/tag709.xml><?xml version="1.0" encoding="utf-8"?>
<p:tagLst xmlns:a="http://schemas.openxmlformats.org/drawingml/2006/main" xmlns:r="http://schemas.openxmlformats.org/officeDocument/2006/relationships" xmlns:p="http://schemas.openxmlformats.org/presentationml/2006/main">
  <p:tag name="DVSHAPEID" val="XIm35DBYbXVwK5Lvxz6UyQ"/>
</p:tagLst>
</file>

<file path=ppt/tags/tag710.xml><?xml version="1.0" encoding="utf-8"?>
<p:tagLst xmlns:a="http://schemas.openxmlformats.org/drawingml/2006/main" xmlns:r="http://schemas.openxmlformats.org/officeDocument/2006/relationships" xmlns:p="http://schemas.openxmlformats.org/presentationml/2006/main">
  <p:tag name="DVSHAPEID" val="gpJ4UNj0MdcKWxVXefMwdt"/>
</p:tagLst>
</file>

<file path=ppt/tags/tag711.xml><?xml version="1.0" encoding="utf-8"?>
<p:tagLst xmlns:a="http://schemas.openxmlformats.org/drawingml/2006/main" xmlns:r="http://schemas.openxmlformats.org/officeDocument/2006/relationships" xmlns:p="http://schemas.openxmlformats.org/presentationml/2006/main">
  <p:tag name="DVSHAPEID" val="rO5YDdxXQ2iGEnf5fwp6ui"/>
</p:tagLst>
</file>

<file path=ppt/tags/tag712.xml><?xml version="1.0" encoding="utf-8"?>
<p:tagLst xmlns:a="http://schemas.openxmlformats.org/drawingml/2006/main" xmlns:r="http://schemas.openxmlformats.org/officeDocument/2006/relationships" xmlns:p="http://schemas.openxmlformats.org/presentationml/2006/main">
  <p:tag name="DVSHAPEID" val="uFVzicjcg9rKyk8CV7jaaz"/>
</p:tagLst>
</file>

<file path=ppt/tags/tag713.xml><?xml version="1.0" encoding="utf-8"?>
<p:tagLst xmlns:a="http://schemas.openxmlformats.org/drawingml/2006/main" xmlns:r="http://schemas.openxmlformats.org/officeDocument/2006/relationships" xmlns:p="http://schemas.openxmlformats.org/presentationml/2006/main">
  <p:tag name="DVSHAPEID" val="ul6kfocnC948kq24UlDEM9"/>
</p:tagLst>
</file>

<file path=ppt/tags/tag714.xml><?xml version="1.0" encoding="utf-8"?>
<p:tagLst xmlns:a="http://schemas.openxmlformats.org/drawingml/2006/main" xmlns:r="http://schemas.openxmlformats.org/officeDocument/2006/relationships" xmlns:p="http://schemas.openxmlformats.org/presentationml/2006/main">
  <p:tag name="DVSHAPEID" val="1oesCWoIETCWdpVf3K4POA"/>
</p:tagLst>
</file>

<file path=ppt/tags/tag715.xml><?xml version="1.0" encoding="utf-8"?>
<p:tagLst xmlns:a="http://schemas.openxmlformats.org/drawingml/2006/main" xmlns:r="http://schemas.openxmlformats.org/officeDocument/2006/relationships" xmlns:p="http://schemas.openxmlformats.org/presentationml/2006/main">
  <p:tag name="DVSHAPEID" val="8QtgtCtq6bVWnBt6egzNST"/>
</p:tagLst>
</file>

<file path=ppt/tags/tag716.xml><?xml version="1.0" encoding="utf-8"?>
<p:tagLst xmlns:a="http://schemas.openxmlformats.org/drawingml/2006/main" xmlns:r="http://schemas.openxmlformats.org/officeDocument/2006/relationships" xmlns:p="http://schemas.openxmlformats.org/presentationml/2006/main">
  <p:tag name="DVSHAPEID" val="IaZ5pbv2hxVqgoZmtMfdMr"/>
</p:tagLst>
</file>

<file path=ppt/tags/tag717.xml><?xml version="1.0" encoding="utf-8"?>
<p:tagLst xmlns:a="http://schemas.openxmlformats.org/drawingml/2006/main" xmlns:r="http://schemas.openxmlformats.org/officeDocument/2006/relationships" xmlns:p="http://schemas.openxmlformats.org/presentationml/2006/main">
  <p:tag name="DVSHAPEID" val="I1hH55zXiIxCe4XIPDZsr3"/>
</p:tagLst>
</file>

<file path=ppt/tags/tag718.xml><?xml version="1.0" encoding="utf-8"?>
<p:tagLst xmlns:a="http://schemas.openxmlformats.org/drawingml/2006/main" xmlns:r="http://schemas.openxmlformats.org/officeDocument/2006/relationships" xmlns:p="http://schemas.openxmlformats.org/presentationml/2006/main">
  <p:tag name="DVSHAPEID" val="7P8xk6Smxp55fjMpMIdBmo"/>
</p:tagLst>
</file>

<file path=ppt/tags/tag719.xml><?xml version="1.0" encoding="utf-8"?>
<p:tagLst xmlns:a="http://schemas.openxmlformats.org/drawingml/2006/main" xmlns:r="http://schemas.openxmlformats.org/officeDocument/2006/relationships" xmlns:p="http://schemas.openxmlformats.org/presentationml/2006/main">
  <p:tag name="DVSHAPEID" val="JxuY8HITuPuEUrzyLt5Wb7"/>
</p:tagLst>
</file>

<file path=ppt/tags/tag720.xml><?xml version="1.0" encoding="utf-8"?>
<p:tagLst xmlns:a="http://schemas.openxmlformats.org/drawingml/2006/main" xmlns:r="http://schemas.openxmlformats.org/officeDocument/2006/relationships" xmlns:p="http://schemas.openxmlformats.org/presentationml/2006/main">
  <p:tag name="DVSHAPEID" val="jvqMS77RKHjCl7DGFjvcTn"/>
</p:tagLst>
</file>

<file path=ppt/tags/tag721.xml><?xml version="1.0" encoding="utf-8"?>
<p:tagLst xmlns:a="http://schemas.openxmlformats.org/drawingml/2006/main" xmlns:r="http://schemas.openxmlformats.org/officeDocument/2006/relationships" xmlns:p="http://schemas.openxmlformats.org/presentationml/2006/main">
  <p:tag name="DVSHAPEID" val="3EP2oXbblXcDAkYz46luNh"/>
</p:tagLst>
</file>

<file path=ppt/tags/tag722.xml><?xml version="1.0" encoding="utf-8"?>
<p:tagLst xmlns:a="http://schemas.openxmlformats.org/drawingml/2006/main" xmlns:r="http://schemas.openxmlformats.org/officeDocument/2006/relationships" xmlns:p="http://schemas.openxmlformats.org/presentationml/2006/main">
  <p:tag name="DVSHAPEID" val="kFBsolllbiJVsMXPJaGymm"/>
</p:tagLst>
</file>

<file path=ppt/tags/tag723.xml><?xml version="1.0" encoding="utf-8"?>
<p:tagLst xmlns:a="http://schemas.openxmlformats.org/drawingml/2006/main" xmlns:r="http://schemas.openxmlformats.org/officeDocument/2006/relationships" xmlns:p="http://schemas.openxmlformats.org/presentationml/2006/main">
  <p:tag name="DVSHAPEID" val="qIwiI6epRpALkaqWyPQZLT"/>
</p:tagLst>
</file>

<file path=ppt/tags/tag724.xml><?xml version="1.0" encoding="utf-8"?>
<p:tagLst xmlns:a="http://schemas.openxmlformats.org/drawingml/2006/main" xmlns:r="http://schemas.openxmlformats.org/officeDocument/2006/relationships" xmlns:p="http://schemas.openxmlformats.org/presentationml/2006/main">
  <p:tag name="DVSHAPEID" val="UESbCfmbNeVXfTV6Df6Mrj"/>
</p:tagLst>
</file>

<file path=ppt/tags/tag725.xml><?xml version="1.0" encoding="utf-8"?>
<p:tagLst xmlns:a="http://schemas.openxmlformats.org/drawingml/2006/main" xmlns:r="http://schemas.openxmlformats.org/officeDocument/2006/relationships" xmlns:p="http://schemas.openxmlformats.org/presentationml/2006/main">
  <p:tag name="DVSHAPEID" val="lHsNoNBQImAwNSpwtZ2FBl"/>
</p:tagLst>
</file>

<file path=ppt/tags/tag726.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727.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728.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729.xml><?xml version="1.0" encoding="utf-8"?>
<p:tagLst xmlns:a="http://schemas.openxmlformats.org/drawingml/2006/main" xmlns:r="http://schemas.openxmlformats.org/officeDocument/2006/relationships" xmlns:p="http://schemas.openxmlformats.org/presentationml/2006/main">
  <p:tag name="DVSHAPEID" val="SjkCWZNqin5LETuti6YgF4"/>
</p:tagLst>
</file>

<file path=ppt/tags/tag730.xml><?xml version="1.0" encoding="utf-8"?>
<p:tagLst xmlns:a="http://schemas.openxmlformats.org/drawingml/2006/main" xmlns:r="http://schemas.openxmlformats.org/officeDocument/2006/relationships" xmlns:p="http://schemas.openxmlformats.org/presentationml/2006/main">
  <p:tag name="DVSHAPEID" val="9z7GqOoyjGmnkfTbI8FGls"/>
</p:tagLst>
</file>

<file path=ppt/tags/tag731.xml><?xml version="1.0" encoding="utf-8"?>
<p:tagLst xmlns:a="http://schemas.openxmlformats.org/drawingml/2006/main" xmlns:r="http://schemas.openxmlformats.org/officeDocument/2006/relationships" xmlns:p="http://schemas.openxmlformats.org/presentationml/2006/main">
  <p:tag name="DVSHAPEID" val="bdxythNIOY1N9LufzY1K4o"/>
</p:tagLst>
</file>

<file path=ppt/tags/tag732.xml><?xml version="1.0" encoding="utf-8"?>
<p:tagLst xmlns:a="http://schemas.openxmlformats.org/drawingml/2006/main" xmlns:r="http://schemas.openxmlformats.org/officeDocument/2006/relationships" xmlns:p="http://schemas.openxmlformats.org/presentationml/2006/main">
  <p:tag name="DVSHAPEID" val="phyez6nPAYIHnU9Sl6KASn"/>
</p:tagLst>
</file>

<file path=ppt/tags/tag733.xml><?xml version="1.0" encoding="utf-8"?>
<p:tagLst xmlns:a="http://schemas.openxmlformats.org/drawingml/2006/main" xmlns:r="http://schemas.openxmlformats.org/officeDocument/2006/relationships" xmlns:p="http://schemas.openxmlformats.org/presentationml/2006/main">
  <p:tag name="DVSHAPEID" val="lx68HtzHEBnNNfZeIHkYn2"/>
</p:tagLst>
</file>

<file path=ppt/tags/tag734.xml><?xml version="1.0" encoding="utf-8"?>
<p:tagLst xmlns:a="http://schemas.openxmlformats.org/drawingml/2006/main" xmlns:r="http://schemas.openxmlformats.org/officeDocument/2006/relationships" xmlns:p="http://schemas.openxmlformats.org/presentationml/2006/main">
  <p:tag name="DVSHAPEID" val="5rnz5HCVZtw1V18roUgTk7"/>
</p:tagLst>
</file>

<file path=ppt/tags/tag735.xml><?xml version="1.0" encoding="utf-8"?>
<p:tagLst xmlns:a="http://schemas.openxmlformats.org/drawingml/2006/main" xmlns:r="http://schemas.openxmlformats.org/officeDocument/2006/relationships" xmlns:p="http://schemas.openxmlformats.org/presentationml/2006/main">
  <p:tag name="DVSHAPEID" val="jA7TS7o3gT0jsEK7nR5JCT"/>
</p:tagLst>
</file>

<file path=ppt/tags/tag736.xml><?xml version="1.0" encoding="utf-8"?>
<p:tagLst xmlns:a="http://schemas.openxmlformats.org/drawingml/2006/main" xmlns:r="http://schemas.openxmlformats.org/officeDocument/2006/relationships" xmlns:p="http://schemas.openxmlformats.org/presentationml/2006/main">
  <p:tag name="DVSHAPEID" val="gLkY5gipIuIY7MscPuxVdD"/>
</p:tagLst>
</file>

<file path=ppt/tags/tag737.xml><?xml version="1.0" encoding="utf-8"?>
<p:tagLst xmlns:a="http://schemas.openxmlformats.org/drawingml/2006/main" xmlns:r="http://schemas.openxmlformats.org/officeDocument/2006/relationships" xmlns:p="http://schemas.openxmlformats.org/presentationml/2006/main">
  <p:tag name="DVSHAPEID" val="1CzuGgxpNBuqklzT17LQav"/>
</p:tagLst>
</file>

<file path=ppt/tags/tag738.xml><?xml version="1.0" encoding="utf-8"?>
<p:tagLst xmlns:a="http://schemas.openxmlformats.org/drawingml/2006/main" xmlns:r="http://schemas.openxmlformats.org/officeDocument/2006/relationships" xmlns:p="http://schemas.openxmlformats.org/presentationml/2006/main">
  <p:tag name="DVSHAPEID" val="LjQI3ND3V8UAv8fvDnHEo5"/>
</p:tagLst>
</file>

<file path=ppt/tags/tag739.xml><?xml version="1.0" encoding="utf-8"?>
<p:tagLst xmlns:a="http://schemas.openxmlformats.org/drawingml/2006/main" xmlns:r="http://schemas.openxmlformats.org/officeDocument/2006/relationships" xmlns:p="http://schemas.openxmlformats.org/presentationml/2006/main">
  <p:tag name="DVSHAPEID" val="rxg7yjha5WFnLLiuZ0E1G6"/>
</p:tagLst>
</file>

<file path=ppt/tags/tag740.xml><?xml version="1.0" encoding="utf-8"?>
<p:tagLst xmlns:a="http://schemas.openxmlformats.org/drawingml/2006/main" xmlns:r="http://schemas.openxmlformats.org/officeDocument/2006/relationships" xmlns:p="http://schemas.openxmlformats.org/presentationml/2006/main">
  <p:tag name="DVSHAPEID" val="wVS4Tg3XKhVGRjsWekMK3X"/>
</p:tagLst>
</file>

<file path=ppt/tags/tag741.xml><?xml version="1.0" encoding="utf-8"?>
<p:tagLst xmlns:a="http://schemas.openxmlformats.org/drawingml/2006/main" xmlns:r="http://schemas.openxmlformats.org/officeDocument/2006/relationships" xmlns:p="http://schemas.openxmlformats.org/presentationml/2006/main">
  <p:tag name="DVSHAPEID" val="qmFgylXpVM4UjEO18FDsLL"/>
</p:tagLst>
</file>

<file path=ppt/tags/tag742.xml><?xml version="1.0" encoding="utf-8"?>
<p:tagLst xmlns:a="http://schemas.openxmlformats.org/drawingml/2006/main" xmlns:r="http://schemas.openxmlformats.org/officeDocument/2006/relationships" xmlns:p="http://schemas.openxmlformats.org/presentationml/2006/main">
  <p:tag name="DVSHAPEID" val="YzpMmWu8icEWmo4ubESeNk"/>
</p:tagLst>
</file>

<file path=ppt/tags/tag743.xml><?xml version="1.0" encoding="utf-8"?>
<p:tagLst xmlns:a="http://schemas.openxmlformats.org/drawingml/2006/main" xmlns:r="http://schemas.openxmlformats.org/officeDocument/2006/relationships" xmlns:p="http://schemas.openxmlformats.org/presentationml/2006/main">
  <p:tag name="DVSHAPEID" val="Ume8IaWvtIDEo6RLZ1UNuR"/>
</p:tagLst>
</file>

<file path=ppt/tags/tag744.xml><?xml version="1.0" encoding="utf-8"?>
<p:tagLst xmlns:a="http://schemas.openxmlformats.org/drawingml/2006/main" xmlns:r="http://schemas.openxmlformats.org/officeDocument/2006/relationships" xmlns:p="http://schemas.openxmlformats.org/presentationml/2006/main">
  <p:tag name="DVSHAPEID" val="rLsdxdZSfEa9FPmlb6njYt"/>
</p:tagLst>
</file>

<file path=ppt/tags/tag745.xml><?xml version="1.0" encoding="utf-8"?>
<p:tagLst xmlns:a="http://schemas.openxmlformats.org/drawingml/2006/main" xmlns:r="http://schemas.openxmlformats.org/officeDocument/2006/relationships" xmlns:p="http://schemas.openxmlformats.org/presentationml/2006/main">
  <p:tag name="DVSHAPEID" val="tZ7P455wERK72lZBjAfhnM"/>
</p:tagLst>
</file>

<file path=ppt/tags/tag746.xml><?xml version="1.0" encoding="utf-8"?>
<p:tagLst xmlns:a="http://schemas.openxmlformats.org/drawingml/2006/main" xmlns:r="http://schemas.openxmlformats.org/officeDocument/2006/relationships" xmlns:p="http://schemas.openxmlformats.org/presentationml/2006/main">
  <p:tag name="DVSHAPEID" val="E5bZSBHI33GYis5H9TNI0i"/>
</p:tagLst>
</file>

<file path=ppt/tags/tag747.xml><?xml version="1.0" encoding="utf-8"?>
<p:tagLst xmlns:a="http://schemas.openxmlformats.org/drawingml/2006/main" xmlns:r="http://schemas.openxmlformats.org/officeDocument/2006/relationships" xmlns:p="http://schemas.openxmlformats.org/presentationml/2006/main">
  <p:tag name="DVSHAPEID" val="6AJ2WSbjSCanb5iwPORfGH"/>
</p:tagLst>
</file>

<file path=ppt/tags/tag748.xml><?xml version="1.0" encoding="utf-8"?>
<p:tagLst xmlns:a="http://schemas.openxmlformats.org/drawingml/2006/main" xmlns:r="http://schemas.openxmlformats.org/officeDocument/2006/relationships" xmlns:p="http://schemas.openxmlformats.org/presentationml/2006/main">
  <p:tag name="DVSHAPEID" val="pILlLNp5WuJru9WJs0FSTo"/>
</p:tagLst>
</file>

<file path=ppt/tags/tag749.xml><?xml version="1.0" encoding="utf-8"?>
<p:tagLst xmlns:a="http://schemas.openxmlformats.org/drawingml/2006/main" xmlns:r="http://schemas.openxmlformats.org/officeDocument/2006/relationships" xmlns:p="http://schemas.openxmlformats.org/presentationml/2006/main">
  <p:tag name="DVSHAPEID" val="W2WoNbHjTmyoa0hB7nUNFG"/>
</p:tagLst>
</file>

<file path=ppt/tags/tag750.xml><?xml version="1.0" encoding="utf-8"?>
<p:tagLst xmlns:a="http://schemas.openxmlformats.org/drawingml/2006/main" xmlns:r="http://schemas.openxmlformats.org/officeDocument/2006/relationships" xmlns:p="http://schemas.openxmlformats.org/presentationml/2006/main">
  <p:tag name="DVSHAPEID" val="z2ddzkxLTGlReiBBMOZFcx"/>
</p:tagLst>
</file>

<file path=ppt/tags/tag751.xml><?xml version="1.0" encoding="utf-8"?>
<p:tagLst xmlns:a="http://schemas.openxmlformats.org/drawingml/2006/main" xmlns:r="http://schemas.openxmlformats.org/officeDocument/2006/relationships" xmlns:p="http://schemas.openxmlformats.org/presentationml/2006/main">
  <p:tag name="DVSHAPEID" val="CWEsMwDUaXWsnNiXzAKnqK"/>
</p:tagLst>
</file>

<file path=ppt/tags/tag752.xml><?xml version="1.0" encoding="utf-8"?>
<p:tagLst xmlns:a="http://schemas.openxmlformats.org/drawingml/2006/main" xmlns:r="http://schemas.openxmlformats.org/officeDocument/2006/relationships" xmlns:p="http://schemas.openxmlformats.org/presentationml/2006/main">
  <p:tag name="DVSHAPEID" val="CB7OJNHNYV42qhz6y18Zvn"/>
</p:tagLst>
</file>

<file path=ppt/tags/tag753.xml><?xml version="1.0" encoding="utf-8"?>
<p:tagLst xmlns:a="http://schemas.openxmlformats.org/drawingml/2006/main" xmlns:r="http://schemas.openxmlformats.org/officeDocument/2006/relationships" xmlns:p="http://schemas.openxmlformats.org/presentationml/2006/main">
  <p:tag name="DVSHAPEID" val="j9NKbms9QH4zoLtSFqymzD"/>
</p:tagLst>
</file>

<file path=ppt/tags/tag754.xml><?xml version="1.0" encoding="utf-8"?>
<p:tagLst xmlns:a="http://schemas.openxmlformats.org/drawingml/2006/main" xmlns:r="http://schemas.openxmlformats.org/officeDocument/2006/relationships" xmlns:p="http://schemas.openxmlformats.org/presentationml/2006/main">
  <p:tag name="DVSHAPEID" val="jiRM3CiusfydTLi1LDosAc"/>
</p:tagLst>
</file>

<file path=ppt/tags/tag755.xml><?xml version="1.0" encoding="utf-8"?>
<p:tagLst xmlns:a="http://schemas.openxmlformats.org/drawingml/2006/main" xmlns:r="http://schemas.openxmlformats.org/officeDocument/2006/relationships" xmlns:p="http://schemas.openxmlformats.org/presentationml/2006/main">
  <p:tag name="DVSHAPEID" val="TkJFTHkrqW1GQuSpiQRleO"/>
</p:tagLst>
</file>

<file path=ppt/tags/tag756.xml><?xml version="1.0" encoding="utf-8"?>
<p:tagLst xmlns:a="http://schemas.openxmlformats.org/drawingml/2006/main" xmlns:r="http://schemas.openxmlformats.org/officeDocument/2006/relationships" xmlns:p="http://schemas.openxmlformats.org/presentationml/2006/main">
  <p:tag name="DVSHAPEID" val="PSsfxFNIPCnBeW7IaQiad0"/>
</p:tagLst>
</file>

<file path=ppt/tags/tag757.xml><?xml version="1.0" encoding="utf-8"?>
<p:tagLst xmlns:a="http://schemas.openxmlformats.org/drawingml/2006/main" xmlns:r="http://schemas.openxmlformats.org/officeDocument/2006/relationships" xmlns:p="http://schemas.openxmlformats.org/presentationml/2006/main">
  <p:tag name="DVSHAPEID" val="qPq0wXpkk7UQBFibTH7B3Y"/>
</p:tagLst>
</file>

<file path=ppt/tags/tag758.xml><?xml version="1.0" encoding="utf-8"?>
<p:tagLst xmlns:a="http://schemas.openxmlformats.org/drawingml/2006/main" xmlns:r="http://schemas.openxmlformats.org/officeDocument/2006/relationships" xmlns:p="http://schemas.openxmlformats.org/presentationml/2006/main">
  <p:tag name="DVSHAPEID" val="KHEemHG7T6IOsDPx9Pjuif"/>
</p:tagLst>
</file>

<file path=ppt/tags/tag759.xml><?xml version="1.0" encoding="utf-8"?>
<p:tagLst xmlns:a="http://schemas.openxmlformats.org/drawingml/2006/main" xmlns:r="http://schemas.openxmlformats.org/officeDocument/2006/relationships" xmlns:p="http://schemas.openxmlformats.org/presentationml/2006/main">
  <p:tag name="DVSHAPEID" val="j9NKbms9QH4zoLtSFqymzD"/>
</p:tagLst>
</file>

<file path=ppt/tags/tag760.xml><?xml version="1.0" encoding="utf-8"?>
<p:tagLst xmlns:a="http://schemas.openxmlformats.org/drawingml/2006/main" xmlns:r="http://schemas.openxmlformats.org/officeDocument/2006/relationships" xmlns:p="http://schemas.openxmlformats.org/presentationml/2006/main">
  <p:tag name="DVSHAPEID" val="jiRM3CiusfydTLi1LDosAc"/>
</p:tagLst>
</file>

<file path=ppt/tags/tag761.xml><?xml version="1.0" encoding="utf-8"?>
<p:tagLst xmlns:a="http://schemas.openxmlformats.org/drawingml/2006/main" xmlns:r="http://schemas.openxmlformats.org/officeDocument/2006/relationships" xmlns:p="http://schemas.openxmlformats.org/presentationml/2006/main">
  <p:tag name="DVSHAPEID" val="TkJFTHkrqW1GQuSpiQRleO"/>
</p:tagLst>
</file>

<file path=ppt/tags/tag762.xml><?xml version="1.0" encoding="utf-8"?>
<p:tagLst xmlns:a="http://schemas.openxmlformats.org/drawingml/2006/main" xmlns:r="http://schemas.openxmlformats.org/officeDocument/2006/relationships" xmlns:p="http://schemas.openxmlformats.org/presentationml/2006/main">
  <p:tag name="DVSHAPEID" val="dSNNRoEu76Am883tH9JV1C"/>
</p:tagLst>
</file>

<file path=ppt/tags/tag763.xml><?xml version="1.0" encoding="utf-8"?>
<p:tagLst xmlns:a="http://schemas.openxmlformats.org/drawingml/2006/main" xmlns:r="http://schemas.openxmlformats.org/officeDocument/2006/relationships" xmlns:p="http://schemas.openxmlformats.org/presentationml/2006/main">
  <p:tag name="DVSHAPEID" val="gvDAkNctiE4ONCH9HsovPR"/>
</p:tagLst>
</file>

<file path=ppt/tags/tag764.xml><?xml version="1.0" encoding="utf-8"?>
<p:tagLst xmlns:a="http://schemas.openxmlformats.org/drawingml/2006/main" xmlns:r="http://schemas.openxmlformats.org/officeDocument/2006/relationships" xmlns:p="http://schemas.openxmlformats.org/presentationml/2006/main">
  <p:tag name="DVSHAPEID" val="8y5eWKqWCLnACiag3QiENV"/>
</p:tagLst>
</file>

<file path=ppt/tags/tag765.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766.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767.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768.xml><?xml version="1.0" encoding="utf-8"?>
<p:tagLst xmlns:a="http://schemas.openxmlformats.org/drawingml/2006/main" xmlns:r="http://schemas.openxmlformats.org/officeDocument/2006/relationships" xmlns:p="http://schemas.openxmlformats.org/presentationml/2006/main">
  <p:tag name="DVSHAPEID" val="WNCZF55QxkJr6T6Qfs9IA9"/>
</p:tagLst>
</file>

<file path=ppt/tags/tag769.xml><?xml version="1.0" encoding="utf-8"?>
<p:tagLst xmlns:a="http://schemas.openxmlformats.org/drawingml/2006/main" xmlns:r="http://schemas.openxmlformats.org/officeDocument/2006/relationships" xmlns:p="http://schemas.openxmlformats.org/presentationml/2006/main">
  <p:tag name="DVSHAPEID" val="0atNZVsBofcKJgX42e57Fs"/>
</p:tagLst>
</file>

<file path=ppt/tags/tag770.xml><?xml version="1.0" encoding="utf-8"?>
<p:tagLst xmlns:a="http://schemas.openxmlformats.org/drawingml/2006/main" xmlns:r="http://schemas.openxmlformats.org/officeDocument/2006/relationships" xmlns:p="http://schemas.openxmlformats.org/presentationml/2006/main">
  <p:tag name="DVSHAPEID" val="GPd0ihVRAIsMMrwR69oWWt"/>
</p:tagLst>
</file>

<file path=ppt/tags/tag771.xml><?xml version="1.0" encoding="utf-8"?>
<p:tagLst xmlns:a="http://schemas.openxmlformats.org/drawingml/2006/main" xmlns:r="http://schemas.openxmlformats.org/officeDocument/2006/relationships" xmlns:p="http://schemas.openxmlformats.org/presentationml/2006/main">
  <p:tag name="DVSHAPEID" val="jvqMS77RKHjCl7DGFjvcTn"/>
</p:tagLst>
</file>

<file path=ppt/tags/tag772.xml><?xml version="1.0" encoding="utf-8"?>
<p:tagLst xmlns:a="http://schemas.openxmlformats.org/drawingml/2006/main" xmlns:r="http://schemas.openxmlformats.org/officeDocument/2006/relationships" xmlns:p="http://schemas.openxmlformats.org/presentationml/2006/main">
  <p:tag name="DVSHAPEID" val="3EP2oXbblXcDAkYz46luNh"/>
</p:tagLst>
</file>

<file path=ppt/tags/tag773.xml><?xml version="1.0" encoding="utf-8"?>
<p:tagLst xmlns:a="http://schemas.openxmlformats.org/drawingml/2006/main" xmlns:r="http://schemas.openxmlformats.org/officeDocument/2006/relationships" xmlns:p="http://schemas.openxmlformats.org/presentationml/2006/main">
  <p:tag name="DVSHAPEID" val="kFBsolllbiJVsMXPJaGymm"/>
</p:tagLst>
</file>

<file path=ppt/tags/tag774.xml><?xml version="1.0" encoding="utf-8"?>
<p:tagLst xmlns:a="http://schemas.openxmlformats.org/drawingml/2006/main" xmlns:r="http://schemas.openxmlformats.org/officeDocument/2006/relationships" xmlns:p="http://schemas.openxmlformats.org/presentationml/2006/main">
  <p:tag name="DVSHAPEID" val="PSsfxFNIPCnBeW7IaQiad0"/>
</p:tagLst>
</file>

<file path=ppt/tags/tag775.xml><?xml version="1.0" encoding="utf-8"?>
<p:tagLst xmlns:a="http://schemas.openxmlformats.org/drawingml/2006/main" xmlns:r="http://schemas.openxmlformats.org/officeDocument/2006/relationships" xmlns:p="http://schemas.openxmlformats.org/presentationml/2006/main">
  <p:tag name="DVSHAPEID" val="qPq0wXpkk7UQBFibTH7B3Y"/>
</p:tagLst>
</file>

<file path=ppt/tags/tag776.xml><?xml version="1.0" encoding="utf-8"?>
<p:tagLst xmlns:a="http://schemas.openxmlformats.org/drawingml/2006/main" xmlns:r="http://schemas.openxmlformats.org/officeDocument/2006/relationships" xmlns:p="http://schemas.openxmlformats.org/presentationml/2006/main">
  <p:tag name="DVSHAPEID" val="KHEemHG7T6IOsDPx9Pjuif"/>
</p:tagLst>
</file>

<file path=ppt/tags/tag777.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778.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779.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780.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781.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782.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heme/theme1.xml><?xml version="1.0" encoding="utf-8"?>
<a:theme xmlns:a="http://schemas.openxmlformats.org/drawingml/2006/main" name="6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cbb752_11apr10">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0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Default Theme">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ITC Officina Sans Book"/>
        <a:ea typeface=""/>
        <a:cs typeface=""/>
      </a:majorFont>
      <a:minorFont>
        <a:latin typeface="ITC Officina Sans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ITC Officina Sans Book"/>
        <a:ea typeface=""/>
        <a:cs typeface=""/>
      </a:majorFont>
      <a:minorFont>
        <a:latin typeface="ITC Officina Sans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U_Template 2003v5_engl">
  <a:themeElements>
    <a:clrScheme name="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2_U_Template 2003v5_engl">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U_Template 2003v5_engl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U_Template 2003v5_engl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U_Template 2003v5_engl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U_Template 2003v5_engl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U_Template 2003v5_engl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U_Template 2003v5_engl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U_Template 2003v5_engl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U_Template 2003v5_engl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U_Template 2003v5_engl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2_Textured">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8_Default Design">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3_Default Design">
  <a:themeElements>
    <a:clrScheme name="10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Default Desig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0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8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_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5.xml><?xml version="1.0" encoding="utf-8"?>
<a:theme xmlns:a="http://schemas.openxmlformats.org/drawingml/2006/main" name="6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4_cbb752_11apr10">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8_Default Design">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_U_Template 2003v5_engl">
  <a:themeElements>
    <a:clrScheme name="1_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1_U_Template 2003v5_eng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1_U_Template 2003v5_engl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1_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1_U_Template 2003v5_engl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1_U_Template 2003v5_engl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1_U_Template 2003v5_engl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1_U_Template 2003v5_engl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1_U_Template 2003v5_engl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1_U_Template 2003v5_engl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1_U_Template 2003v5_engl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1_U_Template 2003v5_engl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6_Default Design">
  <a:themeElements>
    <a:clrScheme name="10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Default Desig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0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7.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9.xml><?xml version="1.0" encoding="utf-8"?>
<a:theme xmlns:a="http://schemas.openxmlformats.org/drawingml/2006/main" name="17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9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0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8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9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3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2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4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5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0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1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6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7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2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8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9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3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4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30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3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5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3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_***26feb12-i0gtl2012-preferred">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6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33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34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17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18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9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0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1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3.xml><?xml version="1.0" encoding="utf-8"?>
<a:theme xmlns:a="http://schemas.openxmlformats.org/drawingml/2006/main" name="22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23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7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5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24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5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26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27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3.xml><?xml version="1.0" encoding="utf-8"?>
<a:theme xmlns:a="http://schemas.openxmlformats.org/drawingml/2006/main" name="Basic-template-i0jhhsb-20160605">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126861</TotalTime>
  <Words>715</Words>
  <Application>Microsoft Macintosh PowerPoint</Application>
  <PresentationFormat>Letter Paper (8.5x11 in)</PresentationFormat>
  <Paragraphs>133</Paragraphs>
  <Slides>12</Slides>
  <Notes>6</Notes>
  <HiddenSlides>0</HiddenSlides>
  <MMClips>0</MMClips>
  <ScaleCrop>false</ScaleCrop>
  <HeadingPairs>
    <vt:vector size="8" baseType="variant">
      <vt:variant>
        <vt:lpstr>Fonts Used</vt:lpstr>
      </vt:variant>
      <vt:variant>
        <vt:i4>13</vt:i4>
      </vt:variant>
      <vt:variant>
        <vt:lpstr>Theme</vt:lpstr>
      </vt:variant>
      <vt:variant>
        <vt:i4>84</vt:i4>
      </vt:variant>
      <vt:variant>
        <vt:lpstr>Embedded OLE Servers</vt:lpstr>
      </vt:variant>
      <vt:variant>
        <vt:i4>2</vt:i4>
      </vt:variant>
      <vt:variant>
        <vt:lpstr>Slide Titles</vt:lpstr>
      </vt:variant>
      <vt:variant>
        <vt:i4>12</vt:i4>
      </vt:variant>
    </vt:vector>
  </HeadingPairs>
  <TitlesOfParts>
    <vt:vector size="111" baseType="lpstr">
      <vt:lpstr>ＭＳ Ｐゴシック</vt:lpstr>
      <vt:lpstr>Arial</vt:lpstr>
      <vt:lpstr>Calibri</vt:lpstr>
      <vt:lpstr>Courier New</vt:lpstr>
      <vt:lpstr>Helvetica</vt:lpstr>
      <vt:lpstr>Helvetica Neue</vt:lpstr>
      <vt:lpstr>High Tower Text</vt:lpstr>
      <vt:lpstr>ITC Officina Sans Book</vt:lpstr>
      <vt:lpstr>Lucida Grande</vt:lpstr>
      <vt:lpstr>Symbol</vt:lpstr>
      <vt:lpstr>Tahoma</vt:lpstr>
      <vt:lpstr>Times New Roman</vt:lpstr>
      <vt:lpstr>Wingdings</vt:lpstr>
      <vt:lpstr>6_Default Design</vt:lpstr>
      <vt:lpstr>1_new</vt:lpstr>
      <vt:lpstr>template</vt:lpstr>
      <vt:lpstr>3_cbb752_11apr10</vt:lpstr>
      <vt:lpstr>7_Default Design</vt:lpstr>
      <vt:lpstr>10_Default Design</vt:lpstr>
      <vt:lpstr>1_template</vt:lpstr>
      <vt:lpstr>2_template</vt:lpstr>
      <vt:lpstr>3_template</vt:lpstr>
      <vt:lpstr>4_template</vt:lpstr>
      <vt:lpstr>5_template</vt:lpstr>
      <vt:lpstr>Default Theme</vt:lpstr>
      <vt:lpstr>Custom Design</vt:lpstr>
      <vt:lpstr>3_Default Design</vt:lpstr>
      <vt:lpstr>4_Default Design</vt:lpstr>
      <vt:lpstr>5_Default Design</vt:lpstr>
      <vt:lpstr>2_U_Template 2003v5_engl</vt:lpstr>
      <vt:lpstr>2_Textured</vt:lpstr>
      <vt:lpstr>18_Default Design</vt:lpstr>
      <vt:lpstr>9_Default Design</vt:lpstr>
      <vt:lpstr>13_Default Design</vt:lpstr>
      <vt:lpstr>11_Default Design</vt:lpstr>
      <vt:lpstr>8_Default Design</vt:lpstr>
      <vt:lpstr>2_new</vt:lpstr>
      <vt:lpstr>6_template</vt:lpstr>
      <vt:lpstr>1_Default Design</vt:lpstr>
      <vt:lpstr>4_cbb752_11apr10</vt:lpstr>
      <vt:lpstr>12_Default Design</vt:lpstr>
      <vt:lpstr>38_Default Design</vt:lpstr>
      <vt:lpstr>14_Default Design</vt:lpstr>
      <vt:lpstr>1_U_Template 2003v5_engl</vt:lpstr>
      <vt:lpstr>15_Default Design</vt:lpstr>
      <vt:lpstr>16_Default Design</vt:lpstr>
      <vt:lpstr>1_Custom Design</vt:lpstr>
      <vt:lpstr>Blank Presentation</vt:lpstr>
      <vt:lpstr>Office Theme</vt:lpstr>
      <vt:lpstr>Default Design</vt:lpstr>
      <vt:lpstr>2_Office Theme</vt:lpstr>
      <vt:lpstr>17_Default Design</vt:lpstr>
      <vt:lpstr>19_Default Design</vt:lpstr>
      <vt:lpstr>7_template</vt:lpstr>
      <vt:lpstr>20_Default Design</vt:lpstr>
      <vt:lpstr>8_template</vt:lpstr>
      <vt:lpstr>9_template</vt:lpstr>
      <vt:lpstr>23_Default Design</vt:lpstr>
      <vt:lpstr>21_Default Design</vt:lpstr>
      <vt:lpstr>22_Default Design</vt:lpstr>
      <vt:lpstr>24_Default Design</vt:lpstr>
      <vt:lpstr>25_Default Design</vt:lpstr>
      <vt:lpstr>10_template</vt:lpstr>
      <vt:lpstr>11_template</vt:lpstr>
      <vt:lpstr>26_Default Design</vt:lpstr>
      <vt:lpstr>27_Default Design</vt:lpstr>
      <vt:lpstr>12_template</vt:lpstr>
      <vt:lpstr>28_Default Design</vt:lpstr>
      <vt:lpstr>29_Default Design</vt:lpstr>
      <vt:lpstr>13_template</vt:lpstr>
      <vt:lpstr>14_template</vt:lpstr>
      <vt:lpstr>30_Default Design</vt:lpstr>
      <vt:lpstr>31_Default Design</vt:lpstr>
      <vt:lpstr>15_template</vt:lpstr>
      <vt:lpstr>32_Default Design</vt:lpstr>
      <vt:lpstr>1_***26feb12-i0gtl2012-preferred</vt:lpstr>
      <vt:lpstr>16_template</vt:lpstr>
      <vt:lpstr>33_Default Design</vt:lpstr>
      <vt:lpstr>34_Default Design</vt:lpstr>
      <vt:lpstr>17_template</vt:lpstr>
      <vt:lpstr>18_template</vt:lpstr>
      <vt:lpstr>19_template</vt:lpstr>
      <vt:lpstr>20_template</vt:lpstr>
      <vt:lpstr>21_template</vt:lpstr>
      <vt:lpstr>10_Office Theme</vt:lpstr>
      <vt:lpstr>22_template</vt:lpstr>
      <vt:lpstr>23_template</vt:lpstr>
      <vt:lpstr>37_Default Design</vt:lpstr>
      <vt:lpstr>35_Default Design</vt:lpstr>
      <vt:lpstr>24_template</vt:lpstr>
      <vt:lpstr>25_template</vt:lpstr>
      <vt:lpstr>26_template</vt:lpstr>
      <vt:lpstr>27_template</vt:lpstr>
      <vt:lpstr>1_Office Theme</vt:lpstr>
      <vt:lpstr>11_Office Theme</vt:lpstr>
      <vt:lpstr>Basic-template-i0jhhsb-20160605</vt:lpstr>
      <vt:lpstr>6_Office Theme</vt:lpstr>
      <vt:lpstr>Image</vt:lpstr>
      <vt:lpstr>Equation</vt:lpstr>
      <vt:lpstr>PowerPoint Presentation</vt:lpstr>
      <vt:lpstr>1000G SV  (Pilot, Phase I &amp; III)</vt:lpstr>
      <vt:lpstr>PowerPoint Presentation</vt:lpstr>
      <vt:lpstr>PowerPoint Presentation</vt:lpstr>
      <vt:lpstr>PowerPoint Presentation</vt:lpstr>
      <vt:lpstr>PowerPoint Presentation</vt:lpstr>
      <vt:lpstr>Phase 3 (‘15): Median Autosomal Variant Sites Per Genome</vt:lpstr>
      <vt:lpstr>Updating the SV Numbers with Most Current Technology (PacBio HiFi)</vt:lpstr>
      <vt:lpstr>PCAWG summary (somatic variants)</vt:lpstr>
      <vt:lpstr>PowerPoint Presentation</vt:lpstr>
      <vt:lpstr>PowerPoint Presentation</vt:lpstr>
      <vt:lpstr>References</vt:lpstr>
    </vt:vector>
  </TitlesOfParts>
  <Company>Yale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Office97</dc:creator>
  <cp:keywords/>
  <cp:lastModifiedBy>Gerstein, Mark</cp:lastModifiedBy>
  <cp:revision>2132</cp:revision>
  <cp:lastPrinted>2014-08-18T04:29:34Z</cp:lastPrinted>
  <dcterms:created xsi:type="dcterms:W3CDTF">2010-09-06T09:08:38Z</dcterms:created>
  <dcterms:modified xsi:type="dcterms:W3CDTF">2026-02-07T04:06:33Z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1</vt:i4>
  </property>
  <property fmtid="{D5CDD505-2E9C-101B-9397-08002B2CF9AE}" pid="4" name="Compression">
    <vt:i4>100</vt:i4>
  </property>
  <property fmtid="{D5CDD505-2E9C-101B-9397-08002B2CF9AE}" pid="5" name="ScreenSize">
    <vt:i4>3</vt:i4>
  </property>
  <property fmtid="{D5CDD505-2E9C-101B-9397-08002B2CF9AE}" pid="6" name="ScreenUsage">
    <vt:i4>2</vt:i4>
  </property>
  <property fmtid="{D5CDD505-2E9C-101B-9397-08002B2CF9AE}" pid="7" name="MailAddress">
    <vt:lpwstr>Mark.Gerstein@Yale.edu</vt:lpwstr>
  </property>
  <property fmtid="{D5CDD505-2E9C-101B-9397-08002B2CF9AE}" pid="8" name="HomePage">
    <vt:lpwstr>http://bioinfo.csb.yale.edu</vt:lpwstr>
  </property>
  <property fmtid="{D5CDD505-2E9C-101B-9397-08002B2CF9AE}" pid="9" name="Other">
    <vt:lpwstr>All overheads are copyright 1997, Mark Gerstein, All Rights Reserved</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2105376</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4</vt:i4>
  </property>
  <property fmtid="{D5CDD505-2E9C-101B-9397-08002B2CF9AE}" pid="19" name="ShowNotes">
    <vt:bool>true</vt:bool>
  </property>
  <property fmtid="{D5CDD505-2E9C-101B-9397-08002B2CF9AE}" pid="20" name="NavBtnPos">
    <vt:i4>1</vt:i4>
  </property>
  <property fmtid="{D5CDD505-2E9C-101B-9397-08002B2CF9AE}" pid="21" name="OutputDir">
    <vt:lpwstr>C:\ppt</vt:lpwstr>
  </property>
  <property fmtid="{D5CDD505-2E9C-101B-9397-08002B2CF9AE}" pid="22" name="Google.Documents.Tracking">
    <vt:lpwstr>true</vt:lpwstr>
  </property>
  <property fmtid="{D5CDD505-2E9C-101B-9397-08002B2CF9AE}" pid="23" name="Google.Documents.DocumentId">
    <vt:lpwstr>1Ek-17Pv72hYtODFYBrTdtjepGAwqaAfgfBznzdfhS-A</vt:lpwstr>
  </property>
  <property fmtid="{D5CDD505-2E9C-101B-9397-08002B2CF9AE}" pid="24" name="Google.Documents.RevisionId">
    <vt:lpwstr>04373787564666993359</vt:lpwstr>
  </property>
  <property fmtid="{D5CDD505-2E9C-101B-9397-08002B2CF9AE}" pid="25" name="Google.Documents.PluginVersion">
    <vt:lpwstr>2.0.2662.553</vt:lpwstr>
  </property>
  <property fmtid="{D5CDD505-2E9C-101B-9397-08002B2CF9AE}" pid="26" name="Google.Documents.MergeIncapabilityFlags">
    <vt:i4>0</vt:i4>
  </property>
</Properties>
</file>